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0" r:id="rId5"/>
    <p:sldId id="259" r:id="rId6"/>
    <p:sldId id="261" r:id="rId7"/>
    <p:sldId id="262" r:id="rId8"/>
    <p:sldId id="263" r:id="rId9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66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BAA3E-B0F9-4163-AB14-F2EFF66719CA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38D7E-4EC1-4C75-BDCD-533F5F55EE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6856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BAA3E-B0F9-4163-AB14-F2EFF66719CA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38D7E-4EC1-4C75-BDCD-533F5F55EE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2037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BAA3E-B0F9-4163-AB14-F2EFF66719CA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38D7E-4EC1-4C75-BDCD-533F5F55EE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0113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BAA3E-B0F9-4163-AB14-F2EFF66719CA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38D7E-4EC1-4C75-BDCD-533F5F55EE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7022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BAA3E-B0F9-4163-AB14-F2EFF66719CA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38D7E-4EC1-4C75-BDCD-533F5F55EE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2926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BAA3E-B0F9-4163-AB14-F2EFF66719CA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38D7E-4EC1-4C75-BDCD-533F5F55EE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9875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BAA3E-B0F9-4163-AB14-F2EFF66719CA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38D7E-4EC1-4C75-BDCD-533F5F55EE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2299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BAA3E-B0F9-4163-AB14-F2EFF66719CA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38D7E-4EC1-4C75-BDCD-533F5F55EE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0219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BAA3E-B0F9-4163-AB14-F2EFF66719CA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38D7E-4EC1-4C75-BDCD-533F5F55EE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7600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BAA3E-B0F9-4163-AB14-F2EFF66719CA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38D7E-4EC1-4C75-BDCD-533F5F55EE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2723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BAA3E-B0F9-4163-AB14-F2EFF66719CA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38D7E-4EC1-4C75-BDCD-533F5F55EE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329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3BAA3E-B0F9-4163-AB14-F2EFF66719CA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C38D7E-4EC1-4C75-BDCD-533F5F55EE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365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0"/>
            <a:ext cx="8568952" cy="6048672"/>
          </a:xfrm>
        </p:spPr>
        <p:txBody>
          <a:bodyPr>
            <a:noAutofit/>
          </a:bodyPr>
          <a:lstStyle/>
          <a:p>
            <a:pPr indent="541338" algn="just">
              <a:spcBef>
                <a:spcPts val="0"/>
              </a:spcBef>
            </a:pPr>
            <a:r>
              <a:rPr lang="ru-RU" sz="2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Интерактивная игра «Бюджетная викторина» (проект)</a:t>
            </a:r>
            <a:endParaRPr lang="ru-RU" sz="2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541338" algn="just">
              <a:spcBef>
                <a:spcPts val="0"/>
              </a:spcBef>
            </a:pPr>
            <a:r>
              <a:rPr lang="ru-RU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Конкурсная работа (далее – КР) представляет собой проект интерактивной онлайн игры, посвящённой финансовым терминам. Проект представлен в виде описания интерфейса и функционала онлайн приложения на заданную тематику. </a:t>
            </a:r>
          </a:p>
          <a:p>
            <a:pPr indent="541338" algn="just">
              <a:spcBef>
                <a:spcPts val="0"/>
              </a:spcBef>
            </a:pPr>
            <a:r>
              <a:rPr lang="ru-RU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 – повышение уровня бюджетной грамотности населения. </a:t>
            </a:r>
          </a:p>
          <a:p>
            <a:pPr indent="541338" algn="just">
              <a:spcBef>
                <a:spcPts val="0"/>
              </a:spcBef>
            </a:pPr>
            <a:r>
              <a:rPr lang="ru-RU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проекта – в игровой форме познакомить пользователей с основными терминами из сферы 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государственных (муниципальных) </a:t>
            </a:r>
            <a:r>
              <a:rPr lang="ru-RU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финансов. </a:t>
            </a:r>
          </a:p>
          <a:p>
            <a:pPr indent="541338" algn="just">
              <a:spcBef>
                <a:spcPts val="0"/>
              </a:spcBef>
            </a:pPr>
            <a:r>
              <a:rPr lang="ru-RU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Практическое применение проекта – проект может быть использован для подготовки технического задания по созданию интерактивной игры, посвящённой финансовым терминам. В перспективе игра может быть: </a:t>
            </a:r>
          </a:p>
          <a:p>
            <a:pPr indent="541338" algn="just">
              <a:spcBef>
                <a:spcPts val="0"/>
              </a:spcBef>
            </a:pPr>
            <a:r>
              <a:rPr lang="ru-RU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размещена на официальном сайте города Барнаула в разделе о городском бюджете;</a:t>
            </a:r>
          </a:p>
          <a:p>
            <a:pPr indent="541338" algn="just">
              <a:spcBef>
                <a:spcPts val="0"/>
              </a:spcBef>
            </a:pPr>
            <a:r>
              <a:rPr lang="ru-RU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подготовлена в виде мобильного приложения.</a:t>
            </a:r>
          </a:p>
          <a:p>
            <a:pPr indent="541338" algn="just">
              <a:spcBef>
                <a:spcPts val="0"/>
              </a:spcBef>
            </a:pPr>
            <a:r>
              <a:rPr lang="ru-RU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 может использоваться в качестве интерактивного обучающего материала в учреждениях образования. Дополнительной популяризации игры должно способствовать наличие состязательного элемента (рейтинга лучших игроков).</a:t>
            </a:r>
          </a:p>
          <a:p>
            <a:pPr indent="541338" algn="just">
              <a:spcBef>
                <a:spcPts val="0"/>
              </a:spcBef>
            </a:pPr>
            <a:endParaRPr lang="ru-RU" sz="2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704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Александр\Desktop\drive-download-20170531T145907Z-001\Общее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46" y="593293"/>
            <a:ext cx="7734467" cy="4350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2608" y="5013176"/>
            <a:ext cx="860249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Рассмотрим, проект игры в виде Интернет-страницы.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Игровое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поле разделено на три основных блока: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блок-поле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ячейками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вопросов (примеры вопросов прилагаются);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блок с таймером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ответов на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информационный блок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вопросами, интересными фактами (в зависимости от этапа игры).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2380647" y="1666640"/>
            <a:ext cx="2599728" cy="1312220"/>
            <a:chOff x="2380647" y="1666640"/>
            <a:chExt cx="2599728" cy="1312220"/>
          </a:xfrm>
        </p:grpSpPr>
        <p:sp>
          <p:nvSpPr>
            <p:cNvPr id="5" name="TextBox 4"/>
            <p:cNvSpPr txBox="1"/>
            <p:nvPr/>
          </p:nvSpPr>
          <p:spPr>
            <a:xfrm>
              <a:off x="2467968" y="1668225"/>
              <a:ext cx="2160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380647" y="2609528"/>
              <a:ext cx="2160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764351" y="1666640"/>
              <a:ext cx="2160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512949" y="0"/>
            <a:ext cx="8229600" cy="764704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Общий вид игры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55576" y="4004644"/>
            <a:ext cx="4896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дизайна игры в виде Интернет-страницы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56175" y="4020601"/>
            <a:ext cx="26919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дизайна игры в  виде мобильного приложения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2484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4797152"/>
            <a:ext cx="83529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363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Блок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вопросами представляет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собой изображение (виды Барнаула, герб Барнаула и т.д.), которое разделено на квадраты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скрыто за ячейками.</a:t>
            </a:r>
          </a:p>
          <a:p>
            <a:pPr indent="360363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начинается при нажатии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клавишу «Начать игру». Для отображения первого вопроса выбирается любая ячейка от 1 до 9. Одновременно с этим 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блоке ниже появляется вопрос с вариантами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ответов и начинается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отсчёт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времени.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363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512949" y="0"/>
            <a:ext cx="8229600" cy="764704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Стартовое меню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2" descr="C:\Users\Александр\Desktop\drive-download-20170531T145907Z-001\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7069" y="908720"/>
            <a:ext cx="6532815" cy="34229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739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512949" y="0"/>
            <a:ext cx="8229600" cy="764704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игры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9705" y="4077072"/>
            <a:ext cx="842493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363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квадрат соответствует вопросу на финансовую тематику. При ответе на вопрос, ячейка «переворачивается» лицевой стороной,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игрока появляется возможность выбрать следующую ячейку. При неверном ответе происходит тоже самое, но баллы за ответ не начисляются.  Цель игры – правильно ответив на вопросы, собрать изображение за максимальное короткое время. </a:t>
            </a:r>
          </a:p>
          <a:p>
            <a:pPr indent="360363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один ответ игроку даётся 30 секунд. За каждый ответ в зависимость от затраченного времени может быть начислено от 0 до 10 баллов (всего 90 баллов).</a:t>
            </a:r>
          </a:p>
          <a:p>
            <a:pPr indent="360363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правильном ответе на все девять вопросов игроку предлагается выбор: продолжить игру с более сложными вопросами или завершить игру.</a:t>
            </a:r>
          </a:p>
        </p:txBody>
      </p:sp>
      <p:pic>
        <p:nvPicPr>
          <p:cNvPr id="3074" name="Picture 2" descr="C:\Users\Александр\Desktop\drive-download-20170531T145907Z-001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9105" y="692696"/>
            <a:ext cx="6077797" cy="3184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839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512949" y="0"/>
            <a:ext cx="8229600" cy="764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Итог игры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R:\Отделы\Сводный отдел\Бюджет для граждан\Конкурсы\Конкурс Бюджет для граждан [2017]\Картинки\Конец игры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40"/>
          <a:stretch/>
        </p:blipFill>
        <p:spPr bwMode="auto">
          <a:xfrm>
            <a:off x="1105052" y="769629"/>
            <a:ext cx="7045393" cy="3354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21879" y="4653136"/>
            <a:ext cx="838946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363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случае, когда игрок дал неправильный ответ как минимум на один вопрос, он лишается возможности продолжить игру на другом уровне сложности.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данной ситуации игра длится до того, </a:t>
            </a:r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 игрок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ответит на 9 представленных ранее вопросов.  </a:t>
            </a:r>
          </a:p>
          <a:p>
            <a:pPr indent="360363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ответа в течение 30 секунд приравнивается к неверному ответу.</a:t>
            </a:r>
          </a:p>
          <a:p>
            <a:pPr indent="360363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4503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512949" y="0"/>
            <a:ext cx="8229600" cy="764704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Рейтинг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62699" y="5517232"/>
            <a:ext cx="84421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завершения игры у игрока появляется возможность указать своё имя, которое будет включено в общий рейтинг.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C:\Users\Александр\Desktop\drive-download-20170531T145907Z-001\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668" y="1163035"/>
            <a:ext cx="7187556" cy="3765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7284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512949" y="0"/>
            <a:ext cx="8229600" cy="764704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Техническая характеристика проекта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49936" y="692696"/>
            <a:ext cx="856895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363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Дизайн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web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-приложения будет создан при помощи языка гипертекстовой разметки (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html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удобства оформления дизайна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web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-страниц будут использоваться каскадные таблицы стилей (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Html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связке с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универсальным инструментом для создания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web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-страниц.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363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тестирования будет использоваться язык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програм-мирования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лидером среди языков, применяющихся для создания динамических сайтов. Также несомненным плюсом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то, что он поддерживается подавляющим большинством хостинг – провайдеров.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363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 как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web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-приложение предполагает взаимодействие пользователя с объектами на экране, необходимо предусмотреть средство, которое может обеспечить простую реализацию программного доступа к объектам приложения. В качестве такого средства будет использован язык сценариев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JavaScript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363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обеспечения быстродействия программы и экономии трафика, полученного клиентом от сервера, будет использоваться технология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AJAX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которая позволяет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обновлять только определенную часть, а не страницу целиком.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3008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512949" y="0"/>
            <a:ext cx="8229600" cy="764704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Техническая характеристика проекта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04631" y="836712"/>
            <a:ext cx="820891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363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сохранения результатов в таблице рекордов необходимо использование базы данных. В качестве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 базами данных будет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использоваться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MySQL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из-за простоты взаимодействия с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360363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Таким образом, при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web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-приложения будут использованы стандартные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web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-технологии, что позволит избежать проблем с техническими требованиями со стороны пользователей. Для работы приложения будет необходимо все то, что используется в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повседневной работе в сети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 (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интернет-соединение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браузер).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Дополнительные требования к игре отсутствуют.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308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679</Words>
  <Application>Microsoft Office PowerPoint</Application>
  <PresentationFormat>Экран (4:3)</PresentationFormat>
  <Paragraphs>39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Общий вид игры</vt:lpstr>
      <vt:lpstr>Стартовое меню</vt:lpstr>
      <vt:lpstr>Процесс игры</vt:lpstr>
      <vt:lpstr>Презентация PowerPoint</vt:lpstr>
      <vt:lpstr>Рейтинг</vt:lpstr>
      <vt:lpstr>Техническая характеристика проекта</vt:lpstr>
      <vt:lpstr>Техническая характеристика проекта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Барышников Александр Владимирович</dc:creator>
  <cp:lastModifiedBy>Библиотека - Угрюмова Елена Борисовна</cp:lastModifiedBy>
  <cp:revision>17</cp:revision>
  <cp:lastPrinted>2017-06-01T02:34:17Z</cp:lastPrinted>
  <dcterms:created xsi:type="dcterms:W3CDTF">2017-05-25T04:28:09Z</dcterms:created>
  <dcterms:modified xsi:type="dcterms:W3CDTF">2018-11-09T13:13:14Z</dcterms:modified>
</cp:coreProperties>
</file>