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charts/chart1.xml" ContentType="application/vnd.openxmlformats-officedocument.drawingml.chart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charts/chart2.xml" ContentType="application/vnd.openxmlformats-officedocument.drawingml.chart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1"/>
  </p:sldMasterIdLst>
  <p:sldIdLst>
    <p:sldId id="256" r:id="rId2"/>
    <p:sldId id="263" r:id="rId3"/>
    <p:sldId id="257" r:id="rId4"/>
    <p:sldId id="297" r:id="rId5"/>
    <p:sldId id="291" r:id="rId6"/>
    <p:sldId id="258" r:id="rId7"/>
    <p:sldId id="259" r:id="rId8"/>
    <p:sldId id="260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8" r:id="rId22"/>
    <p:sldId id="284" r:id="rId23"/>
    <p:sldId id="281" r:id="rId24"/>
    <p:sldId id="279" r:id="rId25"/>
    <p:sldId id="283" r:id="rId26"/>
    <p:sldId id="282" r:id="rId27"/>
    <p:sldId id="280" r:id="rId28"/>
    <p:sldId id="287" r:id="rId29"/>
    <p:sldId id="277" r:id="rId30"/>
    <p:sldId id="276" r:id="rId31"/>
    <p:sldId id="286" r:id="rId32"/>
    <p:sldId id="285" r:id="rId33"/>
    <p:sldId id="289" r:id="rId34"/>
    <p:sldId id="290" r:id="rId35"/>
    <p:sldId id="288" r:id="rId36"/>
    <p:sldId id="292" r:id="rId37"/>
    <p:sldId id="294" r:id="rId38"/>
    <p:sldId id="293" r:id="rId39"/>
    <p:sldId id="296" r:id="rId40"/>
    <p:sldId id="295" r:id="rId4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-96" y="-6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6843923552014448"/>
          <c:y val="8.0439340915718874E-2"/>
          <c:w val="0.8315607644798555"/>
          <c:h val="0.4991318168562263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C40-4A7D-9EA2-253CE1E1A468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C40-4A7D-9EA2-253CE1E1A468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C40-4A7D-9EA2-253CE1E1A468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6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C40-4A7D-9EA2-253CE1E1A468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C40-4A7D-9EA2-253CE1E1A468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4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9C40-4A7D-9EA2-253CE1E1A468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6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9C40-4A7D-9EA2-253CE1E1A468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5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9C40-4A7D-9EA2-253CE1E1A468}"/>
              </c:ext>
            </c:extLst>
          </c:dPt>
          <c:dPt>
            <c:idx val="8"/>
            <c:bubble3D val="0"/>
            <c:spPr>
              <a:gradFill rotWithShape="1">
                <a:gsLst>
                  <a:gs pos="0">
                    <a:schemeClr val="accent4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9C40-4A7D-9EA2-253CE1E1A468}"/>
              </c:ext>
            </c:extLst>
          </c:dPt>
          <c:dPt>
            <c:idx val="9"/>
            <c:bubble3D val="0"/>
            <c:spPr>
              <a:gradFill rotWithShape="1">
                <a:gsLst>
                  <a:gs pos="0">
                    <a:schemeClr val="accent6">
                      <a:lumMod val="8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lumMod val="8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8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9C40-4A7D-9EA2-253CE1E1A468}"/>
              </c:ext>
            </c:extLst>
          </c:dPt>
          <c:dPt>
            <c:idx val="10"/>
            <c:bubble3D val="0"/>
            <c:spPr>
              <a:gradFill rotWithShape="1">
                <a:gsLst>
                  <a:gs pos="0">
                    <a:schemeClr val="accent5">
                      <a:lumMod val="8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lumMod val="8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8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9C40-4A7D-9EA2-253CE1E1A46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Лист1!$A$2:$A$12</c:f>
              <c:strCache>
                <c:ptCount val="11"/>
                <c:pt idx="0">
                  <c:v>Налог на прибыль, доходы</c:v>
                </c:pt>
                <c:pt idx="1">
                  <c:v>Налоги на товары, работы, услуги, реализуемые на территории РФ</c:v>
                </c:pt>
                <c:pt idx="2">
                  <c:v>Налоги на совокупный доход</c:v>
                </c:pt>
                <c:pt idx="3">
                  <c:v>Налоги на имущество</c:v>
                </c:pt>
                <c:pt idx="4">
                  <c:v>Государственная пошлина</c:v>
                </c:pt>
                <c:pt idx="5">
                  <c:v>Налоги от использования имущества, находящегося в муниципальной собственности</c:v>
                </c:pt>
                <c:pt idx="6">
                  <c:v>Платежи при пользовании природными ресурсами </c:v>
                </c:pt>
                <c:pt idx="7">
                  <c:v>Доходы от оказания платных услуг(работ) и компенсации затрат государства </c:v>
                </c:pt>
                <c:pt idx="8">
                  <c:v>Доходы от продажи материальных и нематериальных активов</c:v>
                </c:pt>
                <c:pt idx="9">
                  <c:v>Штрафы, санкции, позмещения ущеба</c:v>
                </c:pt>
                <c:pt idx="10">
                  <c:v>Прочие неналоговые доходы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2895789</c:v>
                </c:pt>
                <c:pt idx="1">
                  <c:v>15563</c:v>
                </c:pt>
                <c:pt idx="2">
                  <c:v>482266</c:v>
                </c:pt>
                <c:pt idx="3">
                  <c:v>77190</c:v>
                </c:pt>
                <c:pt idx="4">
                  <c:v>34701</c:v>
                </c:pt>
                <c:pt idx="5">
                  <c:v>564468</c:v>
                </c:pt>
                <c:pt idx="6">
                  <c:v>19837</c:v>
                </c:pt>
                <c:pt idx="7">
                  <c:v>8700</c:v>
                </c:pt>
                <c:pt idx="8">
                  <c:v>151000</c:v>
                </c:pt>
                <c:pt idx="9">
                  <c:v>101130</c:v>
                </c:pt>
                <c:pt idx="10">
                  <c:v>640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DB6-4D76-B7C1-C30FB240EC9F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0484988245944635E-4"/>
          <c:y val="0.58591980169145519"/>
          <c:w val="0.68661055127748349"/>
          <c:h val="0.4140801983085447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</c:v>
                </c:pt>
              </c:strCache>
            </c:strRef>
          </c:tx>
          <c:spPr>
            <a:gradFill>
              <a:gsLst>
                <a:gs pos="100000">
                  <a:schemeClr val="accent1">
                    <a:alpha val="0"/>
                  </a:schemeClr>
                </a:gs>
                <a:gs pos="50000">
                  <a:schemeClr val="accent1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cat>
            <c:numRef>
              <c:f>Лист1!$A$2:$A$7</c:f>
              <c:numCache>
                <c:formatCode>General</c:formatCod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9134</c:v>
                </c:pt>
                <c:pt idx="1">
                  <c:v>8801</c:v>
                </c:pt>
                <c:pt idx="2">
                  <c:v>9316</c:v>
                </c:pt>
                <c:pt idx="3">
                  <c:v>9854</c:v>
                </c:pt>
                <c:pt idx="4">
                  <c:v>9719</c:v>
                </c:pt>
                <c:pt idx="5">
                  <c:v>9803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14D-4FAF-90F6-78051E162C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220433024"/>
        <c:axId val="220459392"/>
        <c:axId val="220427136"/>
      </c:bar3DChart>
      <c:catAx>
        <c:axId val="220433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0459392"/>
        <c:crosses val="autoZero"/>
        <c:auto val="1"/>
        <c:lblAlgn val="ctr"/>
        <c:lblOffset val="100"/>
        <c:noMultiLvlLbl val="0"/>
      </c:catAx>
      <c:valAx>
        <c:axId val="220459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0433024"/>
        <c:crosses val="autoZero"/>
        <c:crossBetween val="between"/>
      </c:valAx>
      <c:serAx>
        <c:axId val="2204271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0459392"/>
        <c:crosses val="autoZero"/>
      </c:ser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Relationship Id="rId4" Type="http://schemas.openxmlformats.org/officeDocument/2006/relationships/image" Target="../media/image19.pn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Relationship Id="rId4" Type="http://schemas.openxmlformats.org/officeDocument/2006/relationships/image" Target="../media/image23.pn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Relationship Id="rId4" Type="http://schemas.openxmlformats.org/officeDocument/2006/relationships/image" Target="../media/image27.pn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Relationship Id="rId4" Type="http://schemas.openxmlformats.org/officeDocument/2006/relationships/image" Target="../media/image31.pn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Relationship Id="rId4" Type="http://schemas.openxmlformats.org/officeDocument/2006/relationships/image" Target="../media/image35.pn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Relationship Id="rId4" Type="http://schemas.openxmlformats.org/officeDocument/2006/relationships/image" Target="../media/image39.png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image" Target="../media/image40.png"/><Relationship Id="rId4" Type="http://schemas.openxmlformats.org/officeDocument/2006/relationships/image" Target="../media/image43.png"/></Relationships>
</file>

<file path=ppt/diagrams/_rels/data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image" Target="../media/image44.png"/><Relationship Id="rId4" Type="http://schemas.openxmlformats.org/officeDocument/2006/relationships/image" Target="../media/image47.png"/></Relationships>
</file>

<file path=ppt/diagrams/_rels/data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image" Target="../media/image48.png"/><Relationship Id="rId4" Type="http://schemas.openxmlformats.org/officeDocument/2006/relationships/image" Target="../media/image51.png"/></Relationships>
</file>

<file path=ppt/diagrams/_rels/data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image" Target="../media/image52.png"/><Relationship Id="rId4" Type="http://schemas.openxmlformats.org/officeDocument/2006/relationships/image" Target="../media/image55.png"/></Relationships>
</file>

<file path=ppt/diagrams/_rels/data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image" Target="../media/image56.png"/><Relationship Id="rId4" Type="http://schemas.openxmlformats.org/officeDocument/2006/relationships/image" Target="../media/image59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Relationship Id="rId4" Type="http://schemas.openxmlformats.org/officeDocument/2006/relationships/image" Target="../media/image19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Relationship Id="rId4" Type="http://schemas.openxmlformats.org/officeDocument/2006/relationships/image" Target="../media/image23.pn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Relationship Id="rId4" Type="http://schemas.openxmlformats.org/officeDocument/2006/relationships/image" Target="../media/image27.pn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Relationship Id="rId4" Type="http://schemas.openxmlformats.org/officeDocument/2006/relationships/image" Target="../media/image31.pn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Relationship Id="rId4" Type="http://schemas.openxmlformats.org/officeDocument/2006/relationships/image" Target="../media/image35.pn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Relationship Id="rId4" Type="http://schemas.openxmlformats.org/officeDocument/2006/relationships/image" Target="../media/image39.png"/></Relationships>
</file>

<file path=ppt/diagrams/_rels/drawing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image" Target="../media/image40.png"/><Relationship Id="rId4" Type="http://schemas.openxmlformats.org/officeDocument/2006/relationships/image" Target="../media/image43.png"/></Relationships>
</file>

<file path=ppt/diagrams/_rels/drawing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image" Target="../media/image44.png"/><Relationship Id="rId4" Type="http://schemas.openxmlformats.org/officeDocument/2006/relationships/image" Target="../media/image47.png"/></Relationships>
</file>

<file path=ppt/diagrams/_rels/drawing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image" Target="../media/image48.png"/><Relationship Id="rId4" Type="http://schemas.openxmlformats.org/officeDocument/2006/relationships/image" Target="../media/image5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464F96-BD5C-4B12-9B79-B2942256D064}" type="doc">
      <dgm:prSet loTypeId="urn:microsoft.com/office/officeart/2005/8/layout/funnel1" loCatId="process" qsTypeId="urn:microsoft.com/office/officeart/2005/8/quickstyle/3d5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E9447402-D5CC-48BA-BAB6-4F995AE351EB}">
      <dgm:prSet phldrT="[Текст]"/>
      <dgm:spPr/>
      <dgm:t>
        <a:bodyPr/>
        <a:lstStyle/>
        <a:p>
          <a:r>
            <a:rPr lang="ru-RU" dirty="0" smtClean="0"/>
            <a:t>ФСС</a:t>
          </a:r>
          <a:endParaRPr lang="ru-RU" dirty="0"/>
        </a:p>
      </dgm:t>
    </dgm:pt>
    <dgm:pt modelId="{702A7FA7-51FC-4BE0-BE6C-D5FDDE509A07}" type="parTrans" cxnId="{5F945F1E-E5D8-419A-8667-24036C092601}">
      <dgm:prSet/>
      <dgm:spPr/>
      <dgm:t>
        <a:bodyPr/>
        <a:lstStyle/>
        <a:p>
          <a:endParaRPr lang="ru-RU"/>
        </a:p>
      </dgm:t>
    </dgm:pt>
    <dgm:pt modelId="{68828A0D-FAF8-445D-8DF1-B5A9887F085F}" type="sibTrans" cxnId="{5F945F1E-E5D8-419A-8667-24036C092601}">
      <dgm:prSet/>
      <dgm:spPr/>
      <dgm:t>
        <a:bodyPr/>
        <a:lstStyle/>
        <a:p>
          <a:endParaRPr lang="ru-RU"/>
        </a:p>
      </dgm:t>
    </dgm:pt>
    <dgm:pt modelId="{E9CC3A9D-86DA-4DEC-A75C-725129AF8776}">
      <dgm:prSet phldrT="[Текст]"/>
      <dgm:spPr/>
      <dgm:t>
        <a:bodyPr/>
        <a:lstStyle/>
        <a:p>
          <a:r>
            <a:rPr lang="ru-RU" dirty="0" smtClean="0"/>
            <a:t>ПФР</a:t>
          </a:r>
          <a:endParaRPr lang="ru-RU" dirty="0"/>
        </a:p>
      </dgm:t>
    </dgm:pt>
    <dgm:pt modelId="{A6A695FF-ECE7-4F1D-B2B7-C0DC84F8A5C2}" type="parTrans" cxnId="{F8960011-9A03-424A-B8E7-5667047C801C}">
      <dgm:prSet/>
      <dgm:spPr/>
      <dgm:t>
        <a:bodyPr/>
        <a:lstStyle/>
        <a:p>
          <a:endParaRPr lang="ru-RU"/>
        </a:p>
      </dgm:t>
    </dgm:pt>
    <dgm:pt modelId="{2242D4B7-41B9-4755-9629-778F2BBFFB23}" type="sibTrans" cxnId="{F8960011-9A03-424A-B8E7-5667047C801C}">
      <dgm:prSet/>
      <dgm:spPr/>
      <dgm:t>
        <a:bodyPr/>
        <a:lstStyle/>
        <a:p>
          <a:endParaRPr lang="ru-RU"/>
        </a:p>
      </dgm:t>
    </dgm:pt>
    <dgm:pt modelId="{E9D682A9-9DEC-46DF-AAD9-F16626020CB0}">
      <dgm:prSet phldrT="[Текст]"/>
      <dgm:spPr/>
      <dgm:t>
        <a:bodyPr/>
        <a:lstStyle/>
        <a:p>
          <a:r>
            <a:rPr lang="ru-RU" dirty="0" smtClean="0"/>
            <a:t>ФОМС</a:t>
          </a:r>
          <a:endParaRPr lang="ru-RU" dirty="0"/>
        </a:p>
      </dgm:t>
    </dgm:pt>
    <dgm:pt modelId="{395FE15F-189B-4E45-B48A-4588A48A1B35}" type="parTrans" cxnId="{5766AFEE-81DD-437D-AD4C-9572B3D67D2E}">
      <dgm:prSet/>
      <dgm:spPr/>
      <dgm:t>
        <a:bodyPr/>
        <a:lstStyle/>
        <a:p>
          <a:endParaRPr lang="ru-RU"/>
        </a:p>
      </dgm:t>
    </dgm:pt>
    <dgm:pt modelId="{54319676-12E4-455B-AF73-A215307A9780}" type="sibTrans" cxnId="{5766AFEE-81DD-437D-AD4C-9572B3D67D2E}">
      <dgm:prSet/>
      <dgm:spPr/>
      <dgm:t>
        <a:bodyPr/>
        <a:lstStyle/>
        <a:p>
          <a:endParaRPr lang="ru-RU"/>
        </a:p>
      </dgm:t>
    </dgm:pt>
    <dgm:pt modelId="{53C593B5-CE52-4135-9563-41D9A34AA991}">
      <dgm:prSet phldrT="[Текст]" custT="1"/>
      <dgm:spPr/>
      <dgm:t>
        <a:bodyPr/>
        <a:lstStyle/>
        <a:p>
          <a:r>
            <a:rPr lang="ru-RU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ГВБФ</a:t>
          </a:r>
        </a:p>
      </dgm:t>
    </dgm:pt>
    <dgm:pt modelId="{745D1DBE-04AF-481E-959A-3F7BFF64960A}" type="parTrans" cxnId="{5C6B384F-DA9C-4F9E-8730-58F574D78CDE}">
      <dgm:prSet/>
      <dgm:spPr/>
      <dgm:t>
        <a:bodyPr/>
        <a:lstStyle/>
        <a:p>
          <a:endParaRPr lang="ru-RU"/>
        </a:p>
      </dgm:t>
    </dgm:pt>
    <dgm:pt modelId="{8CA51C99-12A8-4223-947A-A2F19642C43A}" type="sibTrans" cxnId="{5C6B384F-DA9C-4F9E-8730-58F574D78CDE}">
      <dgm:prSet/>
      <dgm:spPr/>
      <dgm:t>
        <a:bodyPr/>
        <a:lstStyle/>
        <a:p>
          <a:endParaRPr lang="ru-RU"/>
        </a:p>
      </dgm:t>
    </dgm:pt>
    <dgm:pt modelId="{B0DDFBA3-EC44-4806-B408-3AB5BEB01B3C}" type="pres">
      <dgm:prSet presAssocID="{3F464F96-BD5C-4B12-9B79-B2942256D064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DA22DD8-1C24-4AAB-B53B-EA6B494C7FFD}" type="pres">
      <dgm:prSet presAssocID="{3F464F96-BD5C-4B12-9B79-B2942256D064}" presName="ellipse" presStyleLbl="trBgShp" presStyleIdx="0" presStyleCnt="1"/>
      <dgm:spPr/>
    </dgm:pt>
    <dgm:pt modelId="{D6A78589-160B-4AB2-83AA-A63852CD95D1}" type="pres">
      <dgm:prSet presAssocID="{3F464F96-BD5C-4B12-9B79-B2942256D064}" presName="arrow1" presStyleLbl="fgShp" presStyleIdx="0" presStyleCnt="1"/>
      <dgm:spPr/>
    </dgm:pt>
    <dgm:pt modelId="{CBCFE0A4-E960-41E3-B4F0-9F8DC600B8EF}" type="pres">
      <dgm:prSet presAssocID="{3F464F96-BD5C-4B12-9B79-B2942256D064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304AB4-6715-432C-B221-A6EB522A7CA5}" type="pres">
      <dgm:prSet presAssocID="{E9CC3A9D-86DA-4DEC-A75C-725129AF8776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E29D31-635D-44D9-B1E1-4DB895091BD5}" type="pres">
      <dgm:prSet presAssocID="{E9D682A9-9DEC-46DF-AAD9-F16626020CB0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1500B4-2E1C-4B18-9032-EB4423F917CF}" type="pres">
      <dgm:prSet presAssocID="{53C593B5-CE52-4135-9563-41D9A34AA991}" presName="item3" presStyleLbl="node1" presStyleIdx="2" presStyleCnt="3" custLinFactNeighborX="-1132" custLinFactNeighborY="11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778598-CA43-450D-B06A-9639E16C4EA6}" type="pres">
      <dgm:prSet presAssocID="{3F464F96-BD5C-4B12-9B79-B2942256D064}" presName="funnel" presStyleLbl="trAlignAcc1" presStyleIdx="0" presStyleCnt="1" custLinFactNeighborX="-968" custLinFactNeighborY="-893"/>
      <dgm:spPr/>
    </dgm:pt>
  </dgm:ptLst>
  <dgm:cxnLst>
    <dgm:cxn modelId="{D813B9A1-82EA-4E06-A068-15FA673E6706}" type="presOf" srcId="{3F464F96-BD5C-4B12-9B79-B2942256D064}" destId="{B0DDFBA3-EC44-4806-B408-3AB5BEB01B3C}" srcOrd="0" destOrd="0" presId="urn:microsoft.com/office/officeart/2005/8/layout/funnel1"/>
    <dgm:cxn modelId="{F90413DC-983D-41AE-A981-C36454845215}" type="presOf" srcId="{E9447402-D5CC-48BA-BAB6-4F995AE351EB}" destId="{021500B4-2E1C-4B18-9032-EB4423F917CF}" srcOrd="0" destOrd="0" presId="urn:microsoft.com/office/officeart/2005/8/layout/funnel1"/>
    <dgm:cxn modelId="{5C6B384F-DA9C-4F9E-8730-58F574D78CDE}" srcId="{3F464F96-BD5C-4B12-9B79-B2942256D064}" destId="{53C593B5-CE52-4135-9563-41D9A34AA991}" srcOrd="3" destOrd="0" parTransId="{745D1DBE-04AF-481E-959A-3F7BFF64960A}" sibTransId="{8CA51C99-12A8-4223-947A-A2F19642C43A}"/>
    <dgm:cxn modelId="{58D5D9C7-E9A5-441D-A867-5436E5F69A78}" type="presOf" srcId="{E9CC3A9D-86DA-4DEC-A75C-725129AF8776}" destId="{74E29D31-635D-44D9-B1E1-4DB895091BD5}" srcOrd="0" destOrd="0" presId="urn:microsoft.com/office/officeart/2005/8/layout/funnel1"/>
    <dgm:cxn modelId="{5F945F1E-E5D8-419A-8667-24036C092601}" srcId="{3F464F96-BD5C-4B12-9B79-B2942256D064}" destId="{E9447402-D5CC-48BA-BAB6-4F995AE351EB}" srcOrd="0" destOrd="0" parTransId="{702A7FA7-51FC-4BE0-BE6C-D5FDDE509A07}" sibTransId="{68828A0D-FAF8-445D-8DF1-B5A9887F085F}"/>
    <dgm:cxn modelId="{D2D1E6DB-0B4E-4EB8-8539-5F010AA284F3}" type="presOf" srcId="{E9D682A9-9DEC-46DF-AAD9-F16626020CB0}" destId="{08304AB4-6715-432C-B221-A6EB522A7CA5}" srcOrd="0" destOrd="0" presId="urn:microsoft.com/office/officeart/2005/8/layout/funnel1"/>
    <dgm:cxn modelId="{F8960011-9A03-424A-B8E7-5667047C801C}" srcId="{3F464F96-BD5C-4B12-9B79-B2942256D064}" destId="{E9CC3A9D-86DA-4DEC-A75C-725129AF8776}" srcOrd="1" destOrd="0" parTransId="{A6A695FF-ECE7-4F1D-B2B7-C0DC84F8A5C2}" sibTransId="{2242D4B7-41B9-4755-9629-778F2BBFFB23}"/>
    <dgm:cxn modelId="{D83EF468-E8E8-4CAC-BFEE-52D1A4AFCFE2}" type="presOf" srcId="{53C593B5-CE52-4135-9563-41D9A34AA991}" destId="{CBCFE0A4-E960-41E3-B4F0-9F8DC600B8EF}" srcOrd="0" destOrd="0" presId="urn:microsoft.com/office/officeart/2005/8/layout/funnel1"/>
    <dgm:cxn modelId="{5766AFEE-81DD-437D-AD4C-9572B3D67D2E}" srcId="{3F464F96-BD5C-4B12-9B79-B2942256D064}" destId="{E9D682A9-9DEC-46DF-AAD9-F16626020CB0}" srcOrd="2" destOrd="0" parTransId="{395FE15F-189B-4E45-B48A-4588A48A1B35}" sibTransId="{54319676-12E4-455B-AF73-A215307A9780}"/>
    <dgm:cxn modelId="{8F4C2B38-B7FC-4984-A0DE-6E5E6A9F2672}" type="presParOf" srcId="{B0DDFBA3-EC44-4806-B408-3AB5BEB01B3C}" destId="{2DA22DD8-1C24-4AAB-B53B-EA6B494C7FFD}" srcOrd="0" destOrd="0" presId="urn:microsoft.com/office/officeart/2005/8/layout/funnel1"/>
    <dgm:cxn modelId="{A37001B1-85C8-49AD-95F5-15EF9BC52D28}" type="presParOf" srcId="{B0DDFBA3-EC44-4806-B408-3AB5BEB01B3C}" destId="{D6A78589-160B-4AB2-83AA-A63852CD95D1}" srcOrd="1" destOrd="0" presId="urn:microsoft.com/office/officeart/2005/8/layout/funnel1"/>
    <dgm:cxn modelId="{FF072EF7-D3FF-4A19-BD71-8853C5DEF45B}" type="presParOf" srcId="{B0DDFBA3-EC44-4806-B408-3AB5BEB01B3C}" destId="{CBCFE0A4-E960-41E3-B4F0-9F8DC600B8EF}" srcOrd="2" destOrd="0" presId="urn:microsoft.com/office/officeart/2005/8/layout/funnel1"/>
    <dgm:cxn modelId="{5D606BBF-0EDF-4F0A-8502-C5DD64B34276}" type="presParOf" srcId="{B0DDFBA3-EC44-4806-B408-3AB5BEB01B3C}" destId="{08304AB4-6715-432C-B221-A6EB522A7CA5}" srcOrd="3" destOrd="0" presId="urn:microsoft.com/office/officeart/2005/8/layout/funnel1"/>
    <dgm:cxn modelId="{3BE3D148-1209-402D-B9A2-72F6E18ADB0E}" type="presParOf" srcId="{B0DDFBA3-EC44-4806-B408-3AB5BEB01B3C}" destId="{74E29D31-635D-44D9-B1E1-4DB895091BD5}" srcOrd="4" destOrd="0" presId="urn:microsoft.com/office/officeart/2005/8/layout/funnel1"/>
    <dgm:cxn modelId="{22931416-F604-4E4C-8E07-3595AA2EE49B}" type="presParOf" srcId="{B0DDFBA3-EC44-4806-B408-3AB5BEB01B3C}" destId="{021500B4-2E1C-4B18-9032-EB4423F917CF}" srcOrd="5" destOrd="0" presId="urn:microsoft.com/office/officeart/2005/8/layout/funnel1"/>
    <dgm:cxn modelId="{2CC9F281-3171-4F87-B5B9-FEB2E8777B6F}" type="presParOf" srcId="{B0DDFBA3-EC44-4806-B408-3AB5BEB01B3C}" destId="{02778598-CA43-450D-B06A-9639E16C4EA6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1361E5-7EE3-4F15-BA9B-C993C619E77C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AADF6647-36A6-490D-A827-9777444618EF}">
      <dgm:prSet custT="1"/>
      <dgm:spPr/>
      <dgm:t>
        <a:bodyPr/>
        <a:lstStyle/>
        <a:p>
          <a:pPr rtl="0"/>
          <a:r>
            <a:rPr lang="ru-RU" sz="3200" b="1" dirty="0" smtClean="0"/>
            <a:t>Бюджет</a:t>
          </a:r>
          <a:r>
            <a:rPr lang="ru-RU" sz="2400" dirty="0" smtClean="0"/>
            <a:t> –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</a:r>
          <a:endParaRPr lang="ru-RU" sz="2400" dirty="0"/>
        </a:p>
      </dgm:t>
    </dgm:pt>
    <dgm:pt modelId="{A0133E6B-D753-4A6A-A77F-D74B3F03CBC3}" type="parTrans" cxnId="{F9065F9D-29A2-434C-85E6-F1494F6FC900}">
      <dgm:prSet/>
      <dgm:spPr/>
      <dgm:t>
        <a:bodyPr/>
        <a:lstStyle/>
        <a:p>
          <a:endParaRPr lang="ru-RU"/>
        </a:p>
      </dgm:t>
    </dgm:pt>
    <dgm:pt modelId="{25B43FFA-C143-42B5-98B7-C0749CB063DC}" type="sibTrans" cxnId="{F9065F9D-29A2-434C-85E6-F1494F6FC900}">
      <dgm:prSet/>
      <dgm:spPr/>
      <dgm:t>
        <a:bodyPr/>
        <a:lstStyle/>
        <a:p>
          <a:endParaRPr lang="ru-RU"/>
        </a:p>
      </dgm:t>
    </dgm:pt>
    <dgm:pt modelId="{7C748564-A7CB-401A-A93A-8B6432F5F53C}" type="pres">
      <dgm:prSet presAssocID="{BE1361E5-7EE3-4F15-BA9B-C993C619E77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DE74DD4-544E-4BC2-ACF3-829BA95F5BB0}" type="pres">
      <dgm:prSet presAssocID="{AADF6647-36A6-490D-A827-9777444618E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9065F9D-29A2-434C-85E6-F1494F6FC900}" srcId="{BE1361E5-7EE3-4F15-BA9B-C993C619E77C}" destId="{AADF6647-36A6-490D-A827-9777444618EF}" srcOrd="0" destOrd="0" parTransId="{A0133E6B-D753-4A6A-A77F-D74B3F03CBC3}" sibTransId="{25B43FFA-C143-42B5-98B7-C0749CB063DC}"/>
    <dgm:cxn modelId="{AE1AD275-E796-4032-95A9-5B893FDE8FDE}" type="presOf" srcId="{AADF6647-36A6-490D-A827-9777444618EF}" destId="{6DE74DD4-544E-4BC2-ACF3-829BA95F5BB0}" srcOrd="0" destOrd="0" presId="urn:microsoft.com/office/officeart/2005/8/layout/vList2"/>
    <dgm:cxn modelId="{7A636614-77A6-42AF-AE6C-423D9C8ED5AD}" type="presOf" srcId="{BE1361E5-7EE3-4F15-BA9B-C993C619E77C}" destId="{7C748564-A7CB-401A-A93A-8B6432F5F53C}" srcOrd="0" destOrd="0" presId="urn:microsoft.com/office/officeart/2005/8/layout/vList2"/>
    <dgm:cxn modelId="{B548E6DA-5ADC-49CA-ABD1-4285CE6052AE}" type="presParOf" srcId="{7C748564-A7CB-401A-A93A-8B6432F5F53C}" destId="{6DE74DD4-544E-4BC2-ACF3-829BA95F5BB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97F670D-D58D-4408-8F51-FE1DC5140028}" type="doc">
      <dgm:prSet loTypeId="urn:microsoft.com/office/officeart/2005/8/layout/vList2" loCatId="list" qsTypeId="urn:microsoft.com/office/officeart/2005/8/quickstyle/3d2" qsCatId="3D" csTypeId="urn:microsoft.com/office/officeart/2005/8/colors/colorful5" csCatId="colorful"/>
      <dgm:spPr/>
      <dgm:t>
        <a:bodyPr/>
        <a:lstStyle/>
        <a:p>
          <a:endParaRPr lang="ru-RU"/>
        </a:p>
      </dgm:t>
    </dgm:pt>
    <dgm:pt modelId="{5A4CBB3D-185E-4A5C-8E2B-4B86873B5CC0}">
      <dgm:prSet custT="1"/>
      <dgm:spPr/>
      <dgm:t>
        <a:bodyPr/>
        <a:lstStyle/>
        <a:p>
          <a:pPr rtl="0"/>
          <a:r>
            <a:rPr lang="ru-RU" sz="3200" b="1" dirty="0" smtClean="0"/>
            <a:t>Муниципальный бюджет </a:t>
          </a:r>
          <a:r>
            <a:rPr lang="ru-RU" sz="2500" dirty="0" smtClean="0"/>
            <a:t>отражает доходы, полученные в данном городе, расходы, осуществляемые органами местного самоуправления для реализации своих функций и полномочий</a:t>
          </a:r>
          <a:endParaRPr lang="ru-RU" sz="2500" dirty="0"/>
        </a:p>
      </dgm:t>
    </dgm:pt>
    <dgm:pt modelId="{52ED322D-393A-4B07-BF4A-CA5A38B07995}" type="parTrans" cxnId="{9E024777-CD1F-4CF1-AF1D-63CDF30751E9}">
      <dgm:prSet/>
      <dgm:spPr/>
      <dgm:t>
        <a:bodyPr/>
        <a:lstStyle/>
        <a:p>
          <a:endParaRPr lang="ru-RU"/>
        </a:p>
      </dgm:t>
    </dgm:pt>
    <dgm:pt modelId="{BB07FAF7-C84C-4C2D-A889-C164CED75EBF}" type="sibTrans" cxnId="{9E024777-CD1F-4CF1-AF1D-63CDF30751E9}">
      <dgm:prSet/>
      <dgm:spPr/>
      <dgm:t>
        <a:bodyPr/>
        <a:lstStyle/>
        <a:p>
          <a:endParaRPr lang="ru-RU"/>
        </a:p>
      </dgm:t>
    </dgm:pt>
    <dgm:pt modelId="{62375BFE-0BE6-4C88-AC5B-33B077C9E602}" type="pres">
      <dgm:prSet presAssocID="{597F670D-D58D-4408-8F51-FE1DC514002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D80B1AE-42B4-4C7C-A725-995217026086}" type="pres">
      <dgm:prSet presAssocID="{5A4CBB3D-185E-4A5C-8E2B-4B86873B5CC0}" presName="parentText" presStyleLbl="node1" presStyleIdx="0" presStyleCnt="1" custLinFactNeighborY="-9496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E1227CA-8ED2-4DF0-9A52-254BDDF78AB9}" type="presOf" srcId="{597F670D-D58D-4408-8F51-FE1DC5140028}" destId="{62375BFE-0BE6-4C88-AC5B-33B077C9E602}" srcOrd="0" destOrd="0" presId="urn:microsoft.com/office/officeart/2005/8/layout/vList2"/>
    <dgm:cxn modelId="{ED5FC1CC-180D-4276-AC22-9FFB427F60DE}" type="presOf" srcId="{5A4CBB3D-185E-4A5C-8E2B-4B86873B5CC0}" destId="{3D80B1AE-42B4-4C7C-A725-995217026086}" srcOrd="0" destOrd="0" presId="urn:microsoft.com/office/officeart/2005/8/layout/vList2"/>
    <dgm:cxn modelId="{9E024777-CD1F-4CF1-AF1D-63CDF30751E9}" srcId="{597F670D-D58D-4408-8F51-FE1DC5140028}" destId="{5A4CBB3D-185E-4A5C-8E2B-4B86873B5CC0}" srcOrd="0" destOrd="0" parTransId="{52ED322D-393A-4B07-BF4A-CA5A38B07995}" sibTransId="{BB07FAF7-C84C-4C2D-A889-C164CED75EBF}"/>
    <dgm:cxn modelId="{C6BEDFC0-1A4C-4419-B5B8-0121E0A6C607}" type="presParOf" srcId="{62375BFE-0BE6-4C88-AC5B-33B077C9E602}" destId="{3D80B1AE-42B4-4C7C-A725-99521702608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E952D35-D8B1-4BB3-BCCC-29509E685FA7}" type="doc">
      <dgm:prSet loTypeId="urn:microsoft.com/office/officeart/2005/8/layout/pList2" loCatId="list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AD7ECC40-C244-41FF-9C22-568EA08E0218}">
      <dgm:prSet phldrT="[Текст]"/>
      <dgm:spPr/>
      <dgm:t>
        <a:bodyPr/>
        <a:lstStyle/>
        <a:p>
          <a:r>
            <a:rPr lang="ru-RU" dirty="0" smtClean="0"/>
            <a:t>Составляет проект местного бюджета и вносит его на рассмотрение и утверждение Городской Думой</a:t>
          </a:r>
          <a:endParaRPr lang="ru-RU" dirty="0"/>
        </a:p>
      </dgm:t>
    </dgm:pt>
    <dgm:pt modelId="{380E7E46-43E1-455B-8FAB-4F2D2E6255C5}" type="parTrans" cxnId="{04A787C5-4291-488A-9811-60930481358F}">
      <dgm:prSet/>
      <dgm:spPr/>
      <dgm:t>
        <a:bodyPr/>
        <a:lstStyle/>
        <a:p>
          <a:endParaRPr lang="ru-RU"/>
        </a:p>
      </dgm:t>
    </dgm:pt>
    <dgm:pt modelId="{9C8816EB-84C6-479C-BC99-898B9B50DFBA}" type="sibTrans" cxnId="{04A787C5-4291-488A-9811-60930481358F}">
      <dgm:prSet/>
      <dgm:spPr/>
      <dgm:t>
        <a:bodyPr/>
        <a:lstStyle/>
        <a:p>
          <a:endParaRPr lang="ru-RU"/>
        </a:p>
      </dgm:t>
    </dgm:pt>
    <dgm:pt modelId="{CD40F19B-D057-4AED-9AE4-BBAFC8FA4D36}">
      <dgm:prSet phldrT="[Текст]"/>
      <dgm:spPr/>
      <dgm:t>
        <a:bodyPr/>
        <a:lstStyle/>
        <a:p>
          <a:r>
            <a:rPr lang="ru-RU" dirty="0" smtClean="0"/>
            <a:t>Исполняет местный бюджет и вносит отчет о его исполнении</a:t>
          </a:r>
          <a:endParaRPr lang="ru-RU" dirty="0"/>
        </a:p>
      </dgm:t>
    </dgm:pt>
    <dgm:pt modelId="{6CE6B0BF-6003-4D9E-8F38-D8DDF5F29219}" type="parTrans" cxnId="{A4160E23-5B01-4960-A3F0-32509C12BC33}">
      <dgm:prSet/>
      <dgm:spPr/>
      <dgm:t>
        <a:bodyPr/>
        <a:lstStyle/>
        <a:p>
          <a:endParaRPr lang="ru-RU"/>
        </a:p>
      </dgm:t>
    </dgm:pt>
    <dgm:pt modelId="{28901C01-1B4F-48D8-9C62-8CA3477D92D0}" type="sibTrans" cxnId="{A4160E23-5B01-4960-A3F0-32509C12BC33}">
      <dgm:prSet/>
      <dgm:spPr/>
      <dgm:t>
        <a:bodyPr/>
        <a:lstStyle/>
        <a:p>
          <a:endParaRPr lang="ru-RU"/>
        </a:p>
      </dgm:t>
    </dgm:pt>
    <dgm:pt modelId="{BBAB0CAA-C25F-4A5E-AF3E-20E64FC4B823}">
      <dgm:prSet phldrT="[Текст]"/>
      <dgm:spPr/>
      <dgm:t>
        <a:bodyPr/>
        <a:lstStyle/>
        <a:p>
          <a:r>
            <a:rPr lang="ru-RU" dirty="0" smtClean="0"/>
            <a:t>Осуществляет муниципальные заимствования, предоставляет муниципальные гарантии</a:t>
          </a:r>
          <a:endParaRPr lang="ru-RU" dirty="0"/>
        </a:p>
      </dgm:t>
    </dgm:pt>
    <dgm:pt modelId="{687B25B4-8DBF-41A0-BA3C-3DB2B6651AEC}" type="parTrans" cxnId="{24D1EBAA-A93F-415B-B25A-156403F8717C}">
      <dgm:prSet/>
      <dgm:spPr/>
      <dgm:t>
        <a:bodyPr/>
        <a:lstStyle/>
        <a:p>
          <a:endParaRPr lang="ru-RU"/>
        </a:p>
      </dgm:t>
    </dgm:pt>
    <dgm:pt modelId="{F0FB4343-2444-476C-B2BE-57F79342D829}" type="sibTrans" cxnId="{24D1EBAA-A93F-415B-B25A-156403F8717C}">
      <dgm:prSet/>
      <dgm:spPr/>
      <dgm:t>
        <a:bodyPr/>
        <a:lstStyle/>
        <a:p>
          <a:endParaRPr lang="ru-RU"/>
        </a:p>
      </dgm:t>
    </dgm:pt>
    <dgm:pt modelId="{1D801469-439D-4846-A9D9-F49072160531}">
      <dgm:prSet/>
      <dgm:spPr/>
      <dgm:t>
        <a:bodyPr/>
        <a:lstStyle/>
        <a:p>
          <a:r>
            <a:rPr lang="ru-RU" dirty="0" smtClean="0"/>
            <a:t>Владеет, пользуется, распоряжается имуществом, находящимся в муниципальной собственности и ведет ее учет в реестре объектов муниципальной собственности</a:t>
          </a:r>
          <a:endParaRPr lang="ru-RU" dirty="0"/>
        </a:p>
      </dgm:t>
    </dgm:pt>
    <dgm:pt modelId="{63AAACF6-9F8B-4AD4-B16F-E3CFB9A576DD}" type="parTrans" cxnId="{A7149F0B-1F3D-413E-9633-4DA155870CF0}">
      <dgm:prSet/>
      <dgm:spPr/>
      <dgm:t>
        <a:bodyPr/>
        <a:lstStyle/>
        <a:p>
          <a:endParaRPr lang="ru-RU"/>
        </a:p>
      </dgm:t>
    </dgm:pt>
    <dgm:pt modelId="{F5868B81-21E1-420B-BDDA-5D9C5D677BF9}" type="sibTrans" cxnId="{A7149F0B-1F3D-413E-9633-4DA155870CF0}">
      <dgm:prSet/>
      <dgm:spPr/>
      <dgm:t>
        <a:bodyPr/>
        <a:lstStyle/>
        <a:p>
          <a:endParaRPr lang="ru-RU"/>
        </a:p>
      </dgm:t>
    </dgm:pt>
    <dgm:pt modelId="{11E772EB-A4B3-4C0B-84B0-A8C752327D8A}" type="pres">
      <dgm:prSet presAssocID="{EE952D35-D8B1-4BB3-BCCC-29509E685FA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204FC64-8C12-4545-AF33-E440B98FC465}" type="pres">
      <dgm:prSet presAssocID="{EE952D35-D8B1-4BB3-BCCC-29509E685FA7}" presName="bkgdShp" presStyleLbl="alignAccFollowNode1" presStyleIdx="0" presStyleCnt="1"/>
      <dgm:spPr/>
    </dgm:pt>
    <dgm:pt modelId="{BF925F13-35CC-448B-813E-77DA0E3A0FE2}" type="pres">
      <dgm:prSet presAssocID="{EE952D35-D8B1-4BB3-BCCC-29509E685FA7}" presName="linComp" presStyleCnt="0"/>
      <dgm:spPr/>
    </dgm:pt>
    <dgm:pt modelId="{8D48DC46-34A8-4ADB-A4B8-EC172ABB56C4}" type="pres">
      <dgm:prSet presAssocID="{AD7ECC40-C244-41FF-9C22-568EA08E0218}" presName="compNode" presStyleCnt="0"/>
      <dgm:spPr/>
    </dgm:pt>
    <dgm:pt modelId="{5641ADE6-28EF-40C0-8087-C99CE879BB81}" type="pres">
      <dgm:prSet presAssocID="{AD7ECC40-C244-41FF-9C22-568EA08E0218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C1DA82-C265-4169-9E85-F54EF8A5DB66}" type="pres">
      <dgm:prSet presAssocID="{AD7ECC40-C244-41FF-9C22-568EA08E0218}" presName="invisiNode" presStyleLbl="node1" presStyleIdx="0" presStyleCnt="4"/>
      <dgm:spPr/>
    </dgm:pt>
    <dgm:pt modelId="{AE53216B-2D8F-4CA8-9FBE-4AC0A273595C}" type="pres">
      <dgm:prSet presAssocID="{AD7ECC40-C244-41FF-9C22-568EA08E0218}" presName="imagNode" presStyleLbl="f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70FFA3DC-D65E-4785-BB0D-DAC787EF347E}" type="pres">
      <dgm:prSet presAssocID="{9C8816EB-84C6-479C-BC99-898B9B50DFBA}" presName="sibTrans" presStyleLbl="sibTrans2D1" presStyleIdx="0" presStyleCnt="0"/>
      <dgm:spPr/>
      <dgm:t>
        <a:bodyPr/>
        <a:lstStyle/>
        <a:p>
          <a:endParaRPr lang="ru-RU"/>
        </a:p>
      </dgm:t>
    </dgm:pt>
    <dgm:pt modelId="{BE24628C-03A3-40AD-953A-1C96CCBAC7D2}" type="pres">
      <dgm:prSet presAssocID="{CD40F19B-D057-4AED-9AE4-BBAFC8FA4D36}" presName="compNode" presStyleCnt="0"/>
      <dgm:spPr/>
    </dgm:pt>
    <dgm:pt modelId="{8C7416F4-2E1B-4547-AD62-E067E40FF1B5}" type="pres">
      <dgm:prSet presAssocID="{CD40F19B-D057-4AED-9AE4-BBAFC8FA4D36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8D8608-CE95-4F6F-B92B-00B39F5314E2}" type="pres">
      <dgm:prSet presAssocID="{CD40F19B-D057-4AED-9AE4-BBAFC8FA4D36}" presName="invisiNode" presStyleLbl="node1" presStyleIdx="1" presStyleCnt="4"/>
      <dgm:spPr/>
    </dgm:pt>
    <dgm:pt modelId="{D42474AF-E9CA-42F2-82D0-6D2F874CCEB4}" type="pres">
      <dgm:prSet presAssocID="{CD40F19B-D057-4AED-9AE4-BBAFC8FA4D36}" presName="imagNode" presStyleLbl="f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B0722313-D5E5-4F24-9639-D199178A3830}" type="pres">
      <dgm:prSet presAssocID="{28901C01-1B4F-48D8-9C62-8CA3477D92D0}" presName="sibTrans" presStyleLbl="sibTrans2D1" presStyleIdx="0" presStyleCnt="0"/>
      <dgm:spPr/>
      <dgm:t>
        <a:bodyPr/>
        <a:lstStyle/>
        <a:p>
          <a:endParaRPr lang="ru-RU"/>
        </a:p>
      </dgm:t>
    </dgm:pt>
    <dgm:pt modelId="{479D5300-087E-45FA-87EB-025F33749C80}" type="pres">
      <dgm:prSet presAssocID="{BBAB0CAA-C25F-4A5E-AF3E-20E64FC4B823}" presName="compNode" presStyleCnt="0"/>
      <dgm:spPr/>
    </dgm:pt>
    <dgm:pt modelId="{113F981B-490F-4ED8-AB3E-10E87FEDCBE6}" type="pres">
      <dgm:prSet presAssocID="{BBAB0CAA-C25F-4A5E-AF3E-20E64FC4B823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9491F5-3159-4EC0-B40D-ED577080B3F4}" type="pres">
      <dgm:prSet presAssocID="{BBAB0CAA-C25F-4A5E-AF3E-20E64FC4B823}" presName="invisiNode" presStyleLbl="node1" presStyleIdx="2" presStyleCnt="4"/>
      <dgm:spPr/>
    </dgm:pt>
    <dgm:pt modelId="{C93141C4-666F-45EE-BE72-2F1FA01C6F10}" type="pres">
      <dgm:prSet presAssocID="{BBAB0CAA-C25F-4A5E-AF3E-20E64FC4B823}" presName="imagNode" presStyleLbl="f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D5FC7E03-5CB9-4E99-B6AF-76096426B5AD}" type="pres">
      <dgm:prSet presAssocID="{F0FB4343-2444-476C-B2BE-57F79342D829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8EB6C42-E174-418B-A8D5-CB260D0900D2}" type="pres">
      <dgm:prSet presAssocID="{1D801469-439D-4846-A9D9-F49072160531}" presName="compNode" presStyleCnt="0"/>
      <dgm:spPr/>
    </dgm:pt>
    <dgm:pt modelId="{C10182C5-F742-4650-A462-BDFBB3090138}" type="pres">
      <dgm:prSet presAssocID="{1D801469-439D-4846-A9D9-F49072160531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34309B-814D-43A3-A514-9B443676F125}" type="pres">
      <dgm:prSet presAssocID="{1D801469-439D-4846-A9D9-F49072160531}" presName="invisiNode" presStyleLbl="node1" presStyleIdx="3" presStyleCnt="4"/>
      <dgm:spPr/>
    </dgm:pt>
    <dgm:pt modelId="{D2B497B5-8060-473F-910F-C6F7F20D6C43}" type="pres">
      <dgm:prSet presAssocID="{1D801469-439D-4846-A9D9-F49072160531}" presName="imagNode" presStyleLbl="f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774E27CA-2445-4AE5-9EF6-021AACAEFCA9}" type="presOf" srcId="{F0FB4343-2444-476C-B2BE-57F79342D829}" destId="{D5FC7E03-5CB9-4E99-B6AF-76096426B5AD}" srcOrd="0" destOrd="0" presId="urn:microsoft.com/office/officeart/2005/8/layout/pList2"/>
    <dgm:cxn modelId="{04A787C5-4291-488A-9811-60930481358F}" srcId="{EE952D35-D8B1-4BB3-BCCC-29509E685FA7}" destId="{AD7ECC40-C244-41FF-9C22-568EA08E0218}" srcOrd="0" destOrd="0" parTransId="{380E7E46-43E1-455B-8FAB-4F2D2E6255C5}" sibTransId="{9C8816EB-84C6-479C-BC99-898B9B50DFBA}"/>
    <dgm:cxn modelId="{7127C74B-E0F0-47D5-BB1F-5B9E40C25EA9}" type="presOf" srcId="{CD40F19B-D057-4AED-9AE4-BBAFC8FA4D36}" destId="{8C7416F4-2E1B-4547-AD62-E067E40FF1B5}" srcOrd="0" destOrd="0" presId="urn:microsoft.com/office/officeart/2005/8/layout/pList2"/>
    <dgm:cxn modelId="{2CB32ED4-CCA2-46E4-9607-1FAED088BE1E}" type="presOf" srcId="{AD7ECC40-C244-41FF-9C22-568EA08E0218}" destId="{5641ADE6-28EF-40C0-8087-C99CE879BB81}" srcOrd="0" destOrd="0" presId="urn:microsoft.com/office/officeart/2005/8/layout/pList2"/>
    <dgm:cxn modelId="{7010E539-7184-482D-83FC-5B50FB6A5F5F}" type="presOf" srcId="{EE952D35-D8B1-4BB3-BCCC-29509E685FA7}" destId="{11E772EB-A4B3-4C0B-84B0-A8C752327D8A}" srcOrd="0" destOrd="0" presId="urn:microsoft.com/office/officeart/2005/8/layout/pList2"/>
    <dgm:cxn modelId="{C8868DA0-A37D-49A9-953B-7D11B08C48FF}" type="presOf" srcId="{9C8816EB-84C6-479C-BC99-898B9B50DFBA}" destId="{70FFA3DC-D65E-4785-BB0D-DAC787EF347E}" srcOrd="0" destOrd="0" presId="urn:microsoft.com/office/officeart/2005/8/layout/pList2"/>
    <dgm:cxn modelId="{8613011E-739D-443C-B16A-5744FCBA9929}" type="presOf" srcId="{1D801469-439D-4846-A9D9-F49072160531}" destId="{C10182C5-F742-4650-A462-BDFBB3090138}" srcOrd="0" destOrd="0" presId="urn:microsoft.com/office/officeart/2005/8/layout/pList2"/>
    <dgm:cxn modelId="{25BFF55D-F4EF-45F3-8915-A424D69B7BA4}" type="presOf" srcId="{28901C01-1B4F-48D8-9C62-8CA3477D92D0}" destId="{B0722313-D5E5-4F24-9639-D199178A3830}" srcOrd="0" destOrd="0" presId="urn:microsoft.com/office/officeart/2005/8/layout/pList2"/>
    <dgm:cxn modelId="{A7149F0B-1F3D-413E-9633-4DA155870CF0}" srcId="{EE952D35-D8B1-4BB3-BCCC-29509E685FA7}" destId="{1D801469-439D-4846-A9D9-F49072160531}" srcOrd="3" destOrd="0" parTransId="{63AAACF6-9F8B-4AD4-B16F-E3CFB9A576DD}" sibTransId="{F5868B81-21E1-420B-BDDA-5D9C5D677BF9}"/>
    <dgm:cxn modelId="{A4160E23-5B01-4960-A3F0-32509C12BC33}" srcId="{EE952D35-D8B1-4BB3-BCCC-29509E685FA7}" destId="{CD40F19B-D057-4AED-9AE4-BBAFC8FA4D36}" srcOrd="1" destOrd="0" parTransId="{6CE6B0BF-6003-4D9E-8F38-D8DDF5F29219}" sibTransId="{28901C01-1B4F-48D8-9C62-8CA3477D92D0}"/>
    <dgm:cxn modelId="{24D1EBAA-A93F-415B-B25A-156403F8717C}" srcId="{EE952D35-D8B1-4BB3-BCCC-29509E685FA7}" destId="{BBAB0CAA-C25F-4A5E-AF3E-20E64FC4B823}" srcOrd="2" destOrd="0" parTransId="{687B25B4-8DBF-41A0-BA3C-3DB2B6651AEC}" sibTransId="{F0FB4343-2444-476C-B2BE-57F79342D829}"/>
    <dgm:cxn modelId="{4AEF8541-988C-4D5D-B2FF-767774EF51CE}" type="presOf" srcId="{BBAB0CAA-C25F-4A5E-AF3E-20E64FC4B823}" destId="{113F981B-490F-4ED8-AB3E-10E87FEDCBE6}" srcOrd="0" destOrd="0" presId="urn:microsoft.com/office/officeart/2005/8/layout/pList2"/>
    <dgm:cxn modelId="{FC73D3D9-729E-4625-9701-21558651904A}" type="presParOf" srcId="{11E772EB-A4B3-4C0B-84B0-A8C752327D8A}" destId="{F204FC64-8C12-4545-AF33-E440B98FC465}" srcOrd="0" destOrd="0" presId="urn:microsoft.com/office/officeart/2005/8/layout/pList2"/>
    <dgm:cxn modelId="{62E2F4DB-B235-4DD8-977D-EF1450DB99D7}" type="presParOf" srcId="{11E772EB-A4B3-4C0B-84B0-A8C752327D8A}" destId="{BF925F13-35CC-448B-813E-77DA0E3A0FE2}" srcOrd="1" destOrd="0" presId="urn:microsoft.com/office/officeart/2005/8/layout/pList2"/>
    <dgm:cxn modelId="{BBCFB2EC-2B1F-498C-9415-C96D7C2E8338}" type="presParOf" srcId="{BF925F13-35CC-448B-813E-77DA0E3A0FE2}" destId="{8D48DC46-34A8-4ADB-A4B8-EC172ABB56C4}" srcOrd="0" destOrd="0" presId="urn:microsoft.com/office/officeart/2005/8/layout/pList2"/>
    <dgm:cxn modelId="{7420F460-D919-465F-BCCC-7DBA8E0936A2}" type="presParOf" srcId="{8D48DC46-34A8-4ADB-A4B8-EC172ABB56C4}" destId="{5641ADE6-28EF-40C0-8087-C99CE879BB81}" srcOrd="0" destOrd="0" presId="urn:microsoft.com/office/officeart/2005/8/layout/pList2"/>
    <dgm:cxn modelId="{AF6F8BE5-6D0A-4BCC-9EAD-059F5EF3F37C}" type="presParOf" srcId="{8D48DC46-34A8-4ADB-A4B8-EC172ABB56C4}" destId="{91C1DA82-C265-4169-9E85-F54EF8A5DB66}" srcOrd="1" destOrd="0" presId="urn:microsoft.com/office/officeart/2005/8/layout/pList2"/>
    <dgm:cxn modelId="{5AC125C4-FE93-4C65-A1FA-4941863C7461}" type="presParOf" srcId="{8D48DC46-34A8-4ADB-A4B8-EC172ABB56C4}" destId="{AE53216B-2D8F-4CA8-9FBE-4AC0A273595C}" srcOrd="2" destOrd="0" presId="urn:microsoft.com/office/officeart/2005/8/layout/pList2"/>
    <dgm:cxn modelId="{BA86EFE1-CF3B-4EB7-A043-E43CE4769D98}" type="presParOf" srcId="{BF925F13-35CC-448B-813E-77DA0E3A0FE2}" destId="{70FFA3DC-D65E-4785-BB0D-DAC787EF347E}" srcOrd="1" destOrd="0" presId="urn:microsoft.com/office/officeart/2005/8/layout/pList2"/>
    <dgm:cxn modelId="{BE802839-FADC-4F87-A1C1-8F31BB1F7344}" type="presParOf" srcId="{BF925F13-35CC-448B-813E-77DA0E3A0FE2}" destId="{BE24628C-03A3-40AD-953A-1C96CCBAC7D2}" srcOrd="2" destOrd="0" presId="urn:microsoft.com/office/officeart/2005/8/layout/pList2"/>
    <dgm:cxn modelId="{6DE99D87-B826-4BE0-B0BE-C0EFC30C063B}" type="presParOf" srcId="{BE24628C-03A3-40AD-953A-1C96CCBAC7D2}" destId="{8C7416F4-2E1B-4547-AD62-E067E40FF1B5}" srcOrd="0" destOrd="0" presId="urn:microsoft.com/office/officeart/2005/8/layout/pList2"/>
    <dgm:cxn modelId="{83DC790E-7378-4126-AE23-1AEAF5AC6158}" type="presParOf" srcId="{BE24628C-03A3-40AD-953A-1C96CCBAC7D2}" destId="{B98D8608-CE95-4F6F-B92B-00B39F5314E2}" srcOrd="1" destOrd="0" presId="urn:microsoft.com/office/officeart/2005/8/layout/pList2"/>
    <dgm:cxn modelId="{EF95D33D-5E90-408A-A23A-9C6D9BDFA97E}" type="presParOf" srcId="{BE24628C-03A3-40AD-953A-1C96CCBAC7D2}" destId="{D42474AF-E9CA-42F2-82D0-6D2F874CCEB4}" srcOrd="2" destOrd="0" presId="urn:microsoft.com/office/officeart/2005/8/layout/pList2"/>
    <dgm:cxn modelId="{878931D2-393B-42B8-A36F-B6BBB8E5DF65}" type="presParOf" srcId="{BF925F13-35CC-448B-813E-77DA0E3A0FE2}" destId="{B0722313-D5E5-4F24-9639-D199178A3830}" srcOrd="3" destOrd="0" presId="urn:microsoft.com/office/officeart/2005/8/layout/pList2"/>
    <dgm:cxn modelId="{F21D6B4B-6CF1-4845-98A4-4EFAB469CC10}" type="presParOf" srcId="{BF925F13-35CC-448B-813E-77DA0E3A0FE2}" destId="{479D5300-087E-45FA-87EB-025F33749C80}" srcOrd="4" destOrd="0" presId="urn:microsoft.com/office/officeart/2005/8/layout/pList2"/>
    <dgm:cxn modelId="{828AA25C-9355-4AA9-87A3-BDD8F856DEB9}" type="presParOf" srcId="{479D5300-087E-45FA-87EB-025F33749C80}" destId="{113F981B-490F-4ED8-AB3E-10E87FEDCBE6}" srcOrd="0" destOrd="0" presId="urn:microsoft.com/office/officeart/2005/8/layout/pList2"/>
    <dgm:cxn modelId="{58862729-B044-4CC2-AFF9-5F5AF1C14535}" type="presParOf" srcId="{479D5300-087E-45FA-87EB-025F33749C80}" destId="{149491F5-3159-4EC0-B40D-ED577080B3F4}" srcOrd="1" destOrd="0" presId="urn:microsoft.com/office/officeart/2005/8/layout/pList2"/>
    <dgm:cxn modelId="{97053410-1157-4B30-956C-055BAC57B080}" type="presParOf" srcId="{479D5300-087E-45FA-87EB-025F33749C80}" destId="{C93141C4-666F-45EE-BE72-2F1FA01C6F10}" srcOrd="2" destOrd="0" presId="urn:microsoft.com/office/officeart/2005/8/layout/pList2"/>
    <dgm:cxn modelId="{FAB09069-D0D8-434A-981F-52D4DA7FE1C9}" type="presParOf" srcId="{BF925F13-35CC-448B-813E-77DA0E3A0FE2}" destId="{D5FC7E03-5CB9-4E99-B6AF-76096426B5AD}" srcOrd="5" destOrd="0" presId="urn:microsoft.com/office/officeart/2005/8/layout/pList2"/>
    <dgm:cxn modelId="{0C1736B1-A9AE-46BE-95C1-7FDA8012DD8E}" type="presParOf" srcId="{BF925F13-35CC-448B-813E-77DA0E3A0FE2}" destId="{58EB6C42-E174-418B-A8D5-CB260D0900D2}" srcOrd="6" destOrd="0" presId="urn:microsoft.com/office/officeart/2005/8/layout/pList2"/>
    <dgm:cxn modelId="{D673A1B3-ACD3-4B83-B07C-B3E6E8619197}" type="presParOf" srcId="{58EB6C42-E174-418B-A8D5-CB260D0900D2}" destId="{C10182C5-F742-4650-A462-BDFBB3090138}" srcOrd="0" destOrd="0" presId="urn:microsoft.com/office/officeart/2005/8/layout/pList2"/>
    <dgm:cxn modelId="{BA121F87-7044-472F-A83B-A4DB486F2F2C}" type="presParOf" srcId="{58EB6C42-E174-418B-A8D5-CB260D0900D2}" destId="{5234309B-814D-43A3-A514-9B443676F125}" srcOrd="1" destOrd="0" presId="urn:microsoft.com/office/officeart/2005/8/layout/pList2"/>
    <dgm:cxn modelId="{FE839A84-081B-46EC-BE16-80256BF57AEE}" type="presParOf" srcId="{58EB6C42-E174-418B-A8D5-CB260D0900D2}" destId="{D2B497B5-8060-473F-910F-C6F7F20D6C43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7C845A5-00CF-463B-BBC7-55741D83E983}" type="doc">
      <dgm:prSet loTypeId="urn:microsoft.com/office/officeart/2005/8/layout/pList2" loCatId="list" qsTypeId="urn:microsoft.com/office/officeart/2005/8/quickstyle/3d3" qsCatId="3D" csTypeId="urn:microsoft.com/office/officeart/2005/8/colors/colorful4" csCatId="colorful" phldr="1"/>
      <dgm:spPr/>
    </dgm:pt>
    <dgm:pt modelId="{FBF694D9-1675-4CB3-8C2F-907939A2B239}">
      <dgm:prSet phldrT="[Текст]"/>
      <dgm:spPr/>
      <dgm:t>
        <a:bodyPr/>
        <a:lstStyle/>
        <a:p>
          <a:r>
            <a:rPr lang="ru-RU" dirty="0" smtClean="0"/>
            <a:t>Организует тепло-, электро- газо- и водоснабжение населения, водоотведение и снабжение топливом</a:t>
          </a:r>
          <a:endParaRPr lang="ru-RU" dirty="0"/>
        </a:p>
      </dgm:t>
    </dgm:pt>
    <dgm:pt modelId="{E6715AE1-FA7E-43B9-917B-610131A44961}" type="parTrans" cxnId="{4654F9AD-C00A-47D3-ADBF-B0EC3BE4F827}">
      <dgm:prSet/>
      <dgm:spPr/>
      <dgm:t>
        <a:bodyPr/>
        <a:lstStyle/>
        <a:p>
          <a:endParaRPr lang="ru-RU"/>
        </a:p>
      </dgm:t>
    </dgm:pt>
    <dgm:pt modelId="{0DD14CF7-FDD1-402A-A67E-D7688C66D33B}" type="sibTrans" cxnId="{4654F9AD-C00A-47D3-ADBF-B0EC3BE4F827}">
      <dgm:prSet/>
      <dgm:spPr/>
      <dgm:t>
        <a:bodyPr/>
        <a:lstStyle/>
        <a:p>
          <a:endParaRPr lang="ru-RU"/>
        </a:p>
      </dgm:t>
    </dgm:pt>
    <dgm:pt modelId="{D634456C-2200-4417-86A8-743C01DDB9DC}">
      <dgm:prSet phldrT="[Текст]"/>
      <dgm:spPr/>
      <dgm:t>
        <a:bodyPr/>
        <a:lstStyle/>
        <a:p>
          <a:r>
            <a:rPr lang="ru-RU" dirty="0" smtClean="0"/>
            <a:t>Осуществляет дорожную деятельность в пределах МО и обеспечивает безопасность на них</a:t>
          </a:r>
          <a:endParaRPr lang="ru-RU" dirty="0"/>
        </a:p>
      </dgm:t>
    </dgm:pt>
    <dgm:pt modelId="{F0EAA0A6-E730-43C5-B46E-EF34BF2D2F3A}" type="parTrans" cxnId="{7F1E6A6D-D656-41F2-9896-C0036E66F4F9}">
      <dgm:prSet/>
      <dgm:spPr/>
      <dgm:t>
        <a:bodyPr/>
        <a:lstStyle/>
        <a:p>
          <a:endParaRPr lang="ru-RU"/>
        </a:p>
      </dgm:t>
    </dgm:pt>
    <dgm:pt modelId="{E7576734-AC85-4186-BF41-46FB43D190E7}" type="sibTrans" cxnId="{7F1E6A6D-D656-41F2-9896-C0036E66F4F9}">
      <dgm:prSet/>
      <dgm:spPr/>
      <dgm:t>
        <a:bodyPr/>
        <a:lstStyle/>
        <a:p>
          <a:endParaRPr lang="ru-RU"/>
        </a:p>
      </dgm:t>
    </dgm:pt>
    <dgm:pt modelId="{63850ABC-E08E-4659-A786-2FA6D81F45BB}">
      <dgm:prSet phldrT="[Текст]"/>
      <dgm:spPr/>
      <dgm:t>
        <a:bodyPr/>
        <a:lstStyle/>
        <a:p>
          <a:r>
            <a:rPr lang="ru-RU" dirty="0" smtClean="0"/>
            <a:t>Обеспечивает</a:t>
          </a:r>
          <a:r>
            <a:rPr lang="ru-RU" baseline="0" dirty="0" smtClean="0"/>
            <a:t> малоимущих граждан жилыми помещениями, организует строительство и содержание муниципального жилищного фонда</a:t>
          </a:r>
          <a:endParaRPr lang="ru-RU" dirty="0"/>
        </a:p>
      </dgm:t>
    </dgm:pt>
    <dgm:pt modelId="{327CF748-46F1-482C-850B-81CEB50C1DC3}" type="parTrans" cxnId="{AED0CDE9-7E61-4BEC-A047-49B24D34E87F}">
      <dgm:prSet/>
      <dgm:spPr/>
      <dgm:t>
        <a:bodyPr/>
        <a:lstStyle/>
        <a:p>
          <a:endParaRPr lang="ru-RU"/>
        </a:p>
      </dgm:t>
    </dgm:pt>
    <dgm:pt modelId="{99EF0FF2-52B3-4F27-B06D-7D6BC4C4EBD4}" type="sibTrans" cxnId="{AED0CDE9-7E61-4BEC-A047-49B24D34E87F}">
      <dgm:prSet/>
      <dgm:spPr/>
      <dgm:t>
        <a:bodyPr/>
        <a:lstStyle/>
        <a:p>
          <a:endParaRPr lang="ru-RU"/>
        </a:p>
      </dgm:t>
    </dgm:pt>
    <dgm:pt modelId="{2E7958C0-9FB2-4283-A3C8-1B7856115C6D}">
      <dgm:prSet/>
      <dgm:spPr/>
      <dgm:t>
        <a:bodyPr/>
        <a:lstStyle/>
        <a:p>
          <a:r>
            <a:rPr lang="ru-RU" dirty="0" smtClean="0"/>
            <a:t>Организует транспортное обслуживание населения</a:t>
          </a:r>
          <a:endParaRPr lang="ru-RU" dirty="0"/>
        </a:p>
      </dgm:t>
    </dgm:pt>
    <dgm:pt modelId="{E9C50690-5AA7-45F5-AF4C-0CD25726EF7D}" type="parTrans" cxnId="{42A7BF26-DB94-4FBD-A9F0-EC5E5C719876}">
      <dgm:prSet/>
      <dgm:spPr/>
      <dgm:t>
        <a:bodyPr/>
        <a:lstStyle/>
        <a:p>
          <a:endParaRPr lang="ru-RU"/>
        </a:p>
      </dgm:t>
    </dgm:pt>
    <dgm:pt modelId="{8CF7A4C2-5C9C-44A8-B7B6-4B3722C2D44C}" type="sibTrans" cxnId="{42A7BF26-DB94-4FBD-A9F0-EC5E5C719876}">
      <dgm:prSet/>
      <dgm:spPr/>
      <dgm:t>
        <a:bodyPr/>
        <a:lstStyle/>
        <a:p>
          <a:endParaRPr lang="ru-RU"/>
        </a:p>
      </dgm:t>
    </dgm:pt>
    <dgm:pt modelId="{EC1AE6DE-7A06-4AED-844C-308379A4E2EF}" type="pres">
      <dgm:prSet presAssocID="{97C845A5-00CF-463B-BBC7-55741D83E983}" presName="Name0" presStyleCnt="0">
        <dgm:presLayoutVars>
          <dgm:dir/>
          <dgm:resizeHandles val="exact"/>
        </dgm:presLayoutVars>
      </dgm:prSet>
      <dgm:spPr/>
    </dgm:pt>
    <dgm:pt modelId="{AFEB72FA-84A3-46BC-A9DD-22DF9479491D}" type="pres">
      <dgm:prSet presAssocID="{97C845A5-00CF-463B-BBC7-55741D83E983}" presName="bkgdShp" presStyleLbl="alignAccFollowNode1" presStyleIdx="0" presStyleCnt="1"/>
      <dgm:spPr/>
    </dgm:pt>
    <dgm:pt modelId="{5A6CFF07-DC52-4D6F-8311-DD7BFB2A2795}" type="pres">
      <dgm:prSet presAssocID="{97C845A5-00CF-463B-BBC7-55741D83E983}" presName="linComp" presStyleCnt="0"/>
      <dgm:spPr/>
    </dgm:pt>
    <dgm:pt modelId="{D2319A92-BA17-4087-97C5-DE10EACA4F92}" type="pres">
      <dgm:prSet presAssocID="{FBF694D9-1675-4CB3-8C2F-907939A2B239}" presName="compNode" presStyleCnt="0"/>
      <dgm:spPr/>
    </dgm:pt>
    <dgm:pt modelId="{ED2E937C-5C6C-4F2C-A069-3ACE5F9DD46B}" type="pres">
      <dgm:prSet presAssocID="{FBF694D9-1675-4CB3-8C2F-907939A2B23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60CD4F-CED2-40AC-AA07-C7FA4B8FDEF6}" type="pres">
      <dgm:prSet presAssocID="{FBF694D9-1675-4CB3-8C2F-907939A2B239}" presName="invisiNode" presStyleLbl="node1" presStyleIdx="0" presStyleCnt="4"/>
      <dgm:spPr/>
    </dgm:pt>
    <dgm:pt modelId="{F4B28AD9-B50B-4DD2-9479-C85B7DA9970A}" type="pres">
      <dgm:prSet presAssocID="{FBF694D9-1675-4CB3-8C2F-907939A2B239}" presName="imagNode" presStyleLbl="f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E632D606-624C-44EC-92DA-39D5D599ABBC}" type="pres">
      <dgm:prSet presAssocID="{0DD14CF7-FDD1-402A-A67E-D7688C66D33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07A548B-04F6-4701-8D32-3726143D5F2E}" type="pres">
      <dgm:prSet presAssocID="{D634456C-2200-4417-86A8-743C01DDB9DC}" presName="compNode" presStyleCnt="0"/>
      <dgm:spPr/>
    </dgm:pt>
    <dgm:pt modelId="{943F16A0-A7CB-422E-8C4C-FA9BB16FECAF}" type="pres">
      <dgm:prSet presAssocID="{D634456C-2200-4417-86A8-743C01DDB9DC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D0DFB6-CEBE-4475-8F1C-BBD19100F277}" type="pres">
      <dgm:prSet presAssocID="{D634456C-2200-4417-86A8-743C01DDB9DC}" presName="invisiNode" presStyleLbl="node1" presStyleIdx="1" presStyleCnt="4"/>
      <dgm:spPr/>
    </dgm:pt>
    <dgm:pt modelId="{A2DF9D89-4B34-4446-8DE0-6134C411CDF7}" type="pres">
      <dgm:prSet presAssocID="{D634456C-2200-4417-86A8-743C01DDB9DC}" presName="imagNode" presStyleLbl="f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27E60B82-E2E2-4164-96E8-355F81ECB121}" type="pres">
      <dgm:prSet presAssocID="{E7576734-AC85-4186-BF41-46FB43D190E7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AA945B8-E9C4-4A37-A306-2F5C3B58B9E1}" type="pres">
      <dgm:prSet presAssocID="{63850ABC-E08E-4659-A786-2FA6D81F45BB}" presName="compNode" presStyleCnt="0"/>
      <dgm:spPr/>
    </dgm:pt>
    <dgm:pt modelId="{1E5BF621-0B74-4CE6-814B-93D38AEE8F4F}" type="pres">
      <dgm:prSet presAssocID="{63850ABC-E08E-4659-A786-2FA6D81F45BB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4FA6D0-5498-497C-BD80-4DEB24339091}" type="pres">
      <dgm:prSet presAssocID="{63850ABC-E08E-4659-A786-2FA6D81F45BB}" presName="invisiNode" presStyleLbl="node1" presStyleIdx="2" presStyleCnt="4"/>
      <dgm:spPr/>
    </dgm:pt>
    <dgm:pt modelId="{50B91E52-8D0A-4D21-8BE7-3D0156FC0107}" type="pres">
      <dgm:prSet presAssocID="{63850ABC-E08E-4659-A786-2FA6D81F45BB}" presName="imagNode" presStyleLbl="f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F403AA0B-4705-4BED-95D9-C0545D140EF3}" type="pres">
      <dgm:prSet presAssocID="{99EF0FF2-52B3-4F27-B06D-7D6BC4C4EBD4}" presName="sibTrans" presStyleLbl="sibTrans2D1" presStyleIdx="0" presStyleCnt="0"/>
      <dgm:spPr/>
      <dgm:t>
        <a:bodyPr/>
        <a:lstStyle/>
        <a:p>
          <a:endParaRPr lang="ru-RU"/>
        </a:p>
      </dgm:t>
    </dgm:pt>
    <dgm:pt modelId="{A33B2939-A4DB-4993-8DF8-282430A0B0EA}" type="pres">
      <dgm:prSet presAssocID="{2E7958C0-9FB2-4283-A3C8-1B7856115C6D}" presName="compNode" presStyleCnt="0"/>
      <dgm:spPr/>
    </dgm:pt>
    <dgm:pt modelId="{C7CFE1A2-307E-499B-B1D7-33662ADD3E17}" type="pres">
      <dgm:prSet presAssocID="{2E7958C0-9FB2-4283-A3C8-1B7856115C6D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D9FC24-3D0E-49A9-BC1B-50FAE5B5279B}" type="pres">
      <dgm:prSet presAssocID="{2E7958C0-9FB2-4283-A3C8-1B7856115C6D}" presName="invisiNode" presStyleLbl="node1" presStyleIdx="3" presStyleCnt="4"/>
      <dgm:spPr/>
    </dgm:pt>
    <dgm:pt modelId="{9BDBB24A-BD44-4354-A3C2-70A6695A1403}" type="pres">
      <dgm:prSet presAssocID="{2E7958C0-9FB2-4283-A3C8-1B7856115C6D}" presName="imagNode" presStyleLbl="f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31FA791D-DBD8-4F65-8747-AF2EF7C6A259}" type="presOf" srcId="{D634456C-2200-4417-86A8-743C01DDB9DC}" destId="{943F16A0-A7CB-422E-8C4C-FA9BB16FECAF}" srcOrd="0" destOrd="0" presId="urn:microsoft.com/office/officeart/2005/8/layout/pList2"/>
    <dgm:cxn modelId="{AE2AF458-AEE0-44EA-A34D-948916262F28}" type="presOf" srcId="{63850ABC-E08E-4659-A786-2FA6D81F45BB}" destId="{1E5BF621-0B74-4CE6-814B-93D38AEE8F4F}" srcOrd="0" destOrd="0" presId="urn:microsoft.com/office/officeart/2005/8/layout/pList2"/>
    <dgm:cxn modelId="{4654F9AD-C00A-47D3-ADBF-B0EC3BE4F827}" srcId="{97C845A5-00CF-463B-BBC7-55741D83E983}" destId="{FBF694D9-1675-4CB3-8C2F-907939A2B239}" srcOrd="0" destOrd="0" parTransId="{E6715AE1-FA7E-43B9-917B-610131A44961}" sibTransId="{0DD14CF7-FDD1-402A-A67E-D7688C66D33B}"/>
    <dgm:cxn modelId="{42A7BF26-DB94-4FBD-A9F0-EC5E5C719876}" srcId="{97C845A5-00CF-463B-BBC7-55741D83E983}" destId="{2E7958C0-9FB2-4283-A3C8-1B7856115C6D}" srcOrd="3" destOrd="0" parTransId="{E9C50690-5AA7-45F5-AF4C-0CD25726EF7D}" sibTransId="{8CF7A4C2-5C9C-44A8-B7B6-4B3722C2D44C}"/>
    <dgm:cxn modelId="{CE71FF54-457E-4A45-9179-00F35A508DBD}" type="presOf" srcId="{99EF0FF2-52B3-4F27-B06D-7D6BC4C4EBD4}" destId="{F403AA0B-4705-4BED-95D9-C0545D140EF3}" srcOrd="0" destOrd="0" presId="urn:microsoft.com/office/officeart/2005/8/layout/pList2"/>
    <dgm:cxn modelId="{F125574D-F784-4BF3-8665-E96861255749}" type="presOf" srcId="{FBF694D9-1675-4CB3-8C2F-907939A2B239}" destId="{ED2E937C-5C6C-4F2C-A069-3ACE5F9DD46B}" srcOrd="0" destOrd="0" presId="urn:microsoft.com/office/officeart/2005/8/layout/pList2"/>
    <dgm:cxn modelId="{2BDF9519-3242-460E-8F90-526E740E5443}" type="presOf" srcId="{E7576734-AC85-4186-BF41-46FB43D190E7}" destId="{27E60B82-E2E2-4164-96E8-355F81ECB121}" srcOrd="0" destOrd="0" presId="urn:microsoft.com/office/officeart/2005/8/layout/pList2"/>
    <dgm:cxn modelId="{A322C3D2-5F49-43BB-90B2-8178C2BC64C6}" type="presOf" srcId="{0DD14CF7-FDD1-402A-A67E-D7688C66D33B}" destId="{E632D606-624C-44EC-92DA-39D5D599ABBC}" srcOrd="0" destOrd="0" presId="urn:microsoft.com/office/officeart/2005/8/layout/pList2"/>
    <dgm:cxn modelId="{7F1E6A6D-D656-41F2-9896-C0036E66F4F9}" srcId="{97C845A5-00CF-463B-BBC7-55741D83E983}" destId="{D634456C-2200-4417-86A8-743C01DDB9DC}" srcOrd="1" destOrd="0" parTransId="{F0EAA0A6-E730-43C5-B46E-EF34BF2D2F3A}" sibTransId="{E7576734-AC85-4186-BF41-46FB43D190E7}"/>
    <dgm:cxn modelId="{27362725-3559-4519-8BBC-AB64C1C1352D}" type="presOf" srcId="{97C845A5-00CF-463B-BBC7-55741D83E983}" destId="{EC1AE6DE-7A06-4AED-844C-308379A4E2EF}" srcOrd="0" destOrd="0" presId="urn:microsoft.com/office/officeart/2005/8/layout/pList2"/>
    <dgm:cxn modelId="{2824C559-E202-4CE6-AAC8-83FE090F3BC2}" type="presOf" srcId="{2E7958C0-9FB2-4283-A3C8-1B7856115C6D}" destId="{C7CFE1A2-307E-499B-B1D7-33662ADD3E17}" srcOrd="0" destOrd="0" presId="urn:microsoft.com/office/officeart/2005/8/layout/pList2"/>
    <dgm:cxn modelId="{AED0CDE9-7E61-4BEC-A047-49B24D34E87F}" srcId="{97C845A5-00CF-463B-BBC7-55741D83E983}" destId="{63850ABC-E08E-4659-A786-2FA6D81F45BB}" srcOrd="2" destOrd="0" parTransId="{327CF748-46F1-482C-850B-81CEB50C1DC3}" sibTransId="{99EF0FF2-52B3-4F27-B06D-7D6BC4C4EBD4}"/>
    <dgm:cxn modelId="{0925FB1A-415B-463D-A9AE-80E153BEE672}" type="presParOf" srcId="{EC1AE6DE-7A06-4AED-844C-308379A4E2EF}" destId="{AFEB72FA-84A3-46BC-A9DD-22DF9479491D}" srcOrd="0" destOrd="0" presId="urn:microsoft.com/office/officeart/2005/8/layout/pList2"/>
    <dgm:cxn modelId="{06B07CD4-7749-41F8-9299-9070A61FAAC5}" type="presParOf" srcId="{EC1AE6DE-7A06-4AED-844C-308379A4E2EF}" destId="{5A6CFF07-DC52-4D6F-8311-DD7BFB2A2795}" srcOrd="1" destOrd="0" presId="urn:microsoft.com/office/officeart/2005/8/layout/pList2"/>
    <dgm:cxn modelId="{B4791F15-9B61-4145-B844-C0F6B2EF02DD}" type="presParOf" srcId="{5A6CFF07-DC52-4D6F-8311-DD7BFB2A2795}" destId="{D2319A92-BA17-4087-97C5-DE10EACA4F92}" srcOrd="0" destOrd="0" presId="urn:microsoft.com/office/officeart/2005/8/layout/pList2"/>
    <dgm:cxn modelId="{1213A298-DC4E-4B87-9433-4F91CD4850B6}" type="presParOf" srcId="{D2319A92-BA17-4087-97C5-DE10EACA4F92}" destId="{ED2E937C-5C6C-4F2C-A069-3ACE5F9DD46B}" srcOrd="0" destOrd="0" presId="urn:microsoft.com/office/officeart/2005/8/layout/pList2"/>
    <dgm:cxn modelId="{CEC03522-BF66-4929-B016-BE8BEAFE096E}" type="presParOf" srcId="{D2319A92-BA17-4087-97C5-DE10EACA4F92}" destId="{6C60CD4F-CED2-40AC-AA07-C7FA4B8FDEF6}" srcOrd="1" destOrd="0" presId="urn:microsoft.com/office/officeart/2005/8/layout/pList2"/>
    <dgm:cxn modelId="{37B74CAB-081D-405D-B812-94AD421A5404}" type="presParOf" srcId="{D2319A92-BA17-4087-97C5-DE10EACA4F92}" destId="{F4B28AD9-B50B-4DD2-9479-C85B7DA9970A}" srcOrd="2" destOrd="0" presId="urn:microsoft.com/office/officeart/2005/8/layout/pList2"/>
    <dgm:cxn modelId="{ABAC117C-63B0-487F-832B-FC1EA8C4EB59}" type="presParOf" srcId="{5A6CFF07-DC52-4D6F-8311-DD7BFB2A2795}" destId="{E632D606-624C-44EC-92DA-39D5D599ABBC}" srcOrd="1" destOrd="0" presId="urn:microsoft.com/office/officeart/2005/8/layout/pList2"/>
    <dgm:cxn modelId="{551AFC8B-DC90-4B82-B3EB-7F5843F6F7DC}" type="presParOf" srcId="{5A6CFF07-DC52-4D6F-8311-DD7BFB2A2795}" destId="{D07A548B-04F6-4701-8D32-3726143D5F2E}" srcOrd="2" destOrd="0" presId="urn:microsoft.com/office/officeart/2005/8/layout/pList2"/>
    <dgm:cxn modelId="{7406A7C2-2CE4-4934-BFC7-FCE6CF0E9EEB}" type="presParOf" srcId="{D07A548B-04F6-4701-8D32-3726143D5F2E}" destId="{943F16A0-A7CB-422E-8C4C-FA9BB16FECAF}" srcOrd="0" destOrd="0" presId="urn:microsoft.com/office/officeart/2005/8/layout/pList2"/>
    <dgm:cxn modelId="{5786CE32-02C7-47F2-A1A0-639ED7CA697B}" type="presParOf" srcId="{D07A548B-04F6-4701-8D32-3726143D5F2E}" destId="{A9D0DFB6-CEBE-4475-8F1C-BBD19100F277}" srcOrd="1" destOrd="0" presId="urn:microsoft.com/office/officeart/2005/8/layout/pList2"/>
    <dgm:cxn modelId="{440BC07E-9D3A-46EA-A0A3-5161D5893268}" type="presParOf" srcId="{D07A548B-04F6-4701-8D32-3726143D5F2E}" destId="{A2DF9D89-4B34-4446-8DE0-6134C411CDF7}" srcOrd="2" destOrd="0" presId="urn:microsoft.com/office/officeart/2005/8/layout/pList2"/>
    <dgm:cxn modelId="{0BFBE540-0B4A-485F-A92A-82D44CD0B10D}" type="presParOf" srcId="{5A6CFF07-DC52-4D6F-8311-DD7BFB2A2795}" destId="{27E60B82-E2E2-4164-96E8-355F81ECB121}" srcOrd="3" destOrd="0" presId="urn:microsoft.com/office/officeart/2005/8/layout/pList2"/>
    <dgm:cxn modelId="{6E712D55-415E-4439-B608-2BFD56FA6C1E}" type="presParOf" srcId="{5A6CFF07-DC52-4D6F-8311-DD7BFB2A2795}" destId="{7AA945B8-E9C4-4A37-A306-2F5C3B58B9E1}" srcOrd="4" destOrd="0" presId="urn:microsoft.com/office/officeart/2005/8/layout/pList2"/>
    <dgm:cxn modelId="{EDF66A72-A2BF-4A2B-8F29-51D23E6EE0B3}" type="presParOf" srcId="{7AA945B8-E9C4-4A37-A306-2F5C3B58B9E1}" destId="{1E5BF621-0B74-4CE6-814B-93D38AEE8F4F}" srcOrd="0" destOrd="0" presId="urn:microsoft.com/office/officeart/2005/8/layout/pList2"/>
    <dgm:cxn modelId="{5939FB3A-7024-485D-AC3B-0C9028EA0C6F}" type="presParOf" srcId="{7AA945B8-E9C4-4A37-A306-2F5C3B58B9E1}" destId="{514FA6D0-5498-497C-BD80-4DEB24339091}" srcOrd="1" destOrd="0" presId="urn:microsoft.com/office/officeart/2005/8/layout/pList2"/>
    <dgm:cxn modelId="{BB0DFB08-14C2-4874-A358-88562E245D86}" type="presParOf" srcId="{7AA945B8-E9C4-4A37-A306-2F5C3B58B9E1}" destId="{50B91E52-8D0A-4D21-8BE7-3D0156FC0107}" srcOrd="2" destOrd="0" presId="urn:microsoft.com/office/officeart/2005/8/layout/pList2"/>
    <dgm:cxn modelId="{686B922B-B539-44D9-8481-965042469EAE}" type="presParOf" srcId="{5A6CFF07-DC52-4D6F-8311-DD7BFB2A2795}" destId="{F403AA0B-4705-4BED-95D9-C0545D140EF3}" srcOrd="5" destOrd="0" presId="urn:microsoft.com/office/officeart/2005/8/layout/pList2"/>
    <dgm:cxn modelId="{856EDB19-EF34-4A37-9FF1-BB8D89EE91BB}" type="presParOf" srcId="{5A6CFF07-DC52-4D6F-8311-DD7BFB2A2795}" destId="{A33B2939-A4DB-4993-8DF8-282430A0B0EA}" srcOrd="6" destOrd="0" presId="urn:microsoft.com/office/officeart/2005/8/layout/pList2"/>
    <dgm:cxn modelId="{0945C326-7031-4EA6-B8CA-B3152A66654E}" type="presParOf" srcId="{A33B2939-A4DB-4993-8DF8-282430A0B0EA}" destId="{C7CFE1A2-307E-499B-B1D7-33662ADD3E17}" srcOrd="0" destOrd="0" presId="urn:microsoft.com/office/officeart/2005/8/layout/pList2"/>
    <dgm:cxn modelId="{02044BB9-8266-4B72-9A22-FD4F62063356}" type="presParOf" srcId="{A33B2939-A4DB-4993-8DF8-282430A0B0EA}" destId="{22D9FC24-3D0E-49A9-BC1B-50FAE5B5279B}" srcOrd="1" destOrd="0" presId="urn:microsoft.com/office/officeart/2005/8/layout/pList2"/>
    <dgm:cxn modelId="{66DF0640-E86A-44A6-A1DB-EAFCA8EECECD}" type="presParOf" srcId="{A33B2939-A4DB-4993-8DF8-282430A0B0EA}" destId="{9BDBB24A-BD44-4354-A3C2-70A6695A1403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7C845A5-00CF-463B-BBC7-55741D83E983}" type="doc">
      <dgm:prSet loTypeId="urn:microsoft.com/office/officeart/2005/8/layout/pList2" loCatId="list" qsTypeId="urn:microsoft.com/office/officeart/2005/8/quickstyle/3d3" qsCatId="3D" csTypeId="urn:microsoft.com/office/officeart/2005/8/colors/colorful4" csCatId="colorful" phldr="1"/>
      <dgm:spPr/>
    </dgm:pt>
    <dgm:pt modelId="{FBF694D9-1675-4CB3-8C2F-907939A2B239}">
      <dgm:prSet phldrT="[Текст]"/>
      <dgm:spPr/>
      <dgm:t>
        <a:bodyPr/>
        <a:lstStyle/>
        <a:p>
          <a:r>
            <a:rPr lang="ru-RU" dirty="0" smtClean="0"/>
            <a:t>Участвует в предупреждении и ликвидации ЧС и осуществляет соответствующие меры в случае ЧС, соответствующие законодательству РФ</a:t>
          </a:r>
          <a:endParaRPr lang="ru-RU" dirty="0"/>
        </a:p>
      </dgm:t>
    </dgm:pt>
    <dgm:pt modelId="{E6715AE1-FA7E-43B9-917B-610131A44961}" type="parTrans" cxnId="{4654F9AD-C00A-47D3-ADBF-B0EC3BE4F827}">
      <dgm:prSet/>
      <dgm:spPr/>
      <dgm:t>
        <a:bodyPr/>
        <a:lstStyle/>
        <a:p>
          <a:endParaRPr lang="ru-RU"/>
        </a:p>
      </dgm:t>
    </dgm:pt>
    <dgm:pt modelId="{0DD14CF7-FDD1-402A-A67E-D7688C66D33B}" type="sibTrans" cxnId="{4654F9AD-C00A-47D3-ADBF-B0EC3BE4F827}">
      <dgm:prSet/>
      <dgm:spPr/>
      <dgm:t>
        <a:bodyPr/>
        <a:lstStyle/>
        <a:p>
          <a:endParaRPr lang="ru-RU"/>
        </a:p>
      </dgm:t>
    </dgm:pt>
    <dgm:pt modelId="{D634456C-2200-4417-86A8-743C01DDB9DC}">
      <dgm:prSet phldrT="[Текст]"/>
      <dgm:spPr/>
      <dgm:t>
        <a:bodyPr/>
        <a:lstStyle/>
        <a:p>
          <a:r>
            <a:rPr lang="ru-RU" dirty="0" smtClean="0"/>
            <a:t>Организует охрану общественного порядка</a:t>
          </a:r>
          <a:endParaRPr lang="ru-RU" dirty="0"/>
        </a:p>
      </dgm:t>
    </dgm:pt>
    <dgm:pt modelId="{F0EAA0A6-E730-43C5-B46E-EF34BF2D2F3A}" type="parTrans" cxnId="{7F1E6A6D-D656-41F2-9896-C0036E66F4F9}">
      <dgm:prSet/>
      <dgm:spPr/>
      <dgm:t>
        <a:bodyPr/>
        <a:lstStyle/>
        <a:p>
          <a:endParaRPr lang="ru-RU"/>
        </a:p>
      </dgm:t>
    </dgm:pt>
    <dgm:pt modelId="{E7576734-AC85-4186-BF41-46FB43D190E7}" type="sibTrans" cxnId="{7F1E6A6D-D656-41F2-9896-C0036E66F4F9}">
      <dgm:prSet/>
      <dgm:spPr/>
      <dgm:t>
        <a:bodyPr/>
        <a:lstStyle/>
        <a:p>
          <a:endParaRPr lang="ru-RU"/>
        </a:p>
      </dgm:t>
    </dgm:pt>
    <dgm:pt modelId="{63850ABC-E08E-4659-A786-2FA6D81F45BB}">
      <dgm:prSet phldrT="[Текст]"/>
      <dgm:spPr/>
      <dgm:t>
        <a:bodyPr/>
        <a:lstStyle/>
        <a:p>
          <a:r>
            <a:rPr lang="ru-RU" dirty="0" smtClean="0"/>
            <a:t>Организует первичные меры пожарной безопасности</a:t>
          </a:r>
          <a:endParaRPr lang="ru-RU" dirty="0"/>
        </a:p>
      </dgm:t>
    </dgm:pt>
    <dgm:pt modelId="{327CF748-46F1-482C-850B-81CEB50C1DC3}" type="parTrans" cxnId="{AED0CDE9-7E61-4BEC-A047-49B24D34E87F}">
      <dgm:prSet/>
      <dgm:spPr/>
      <dgm:t>
        <a:bodyPr/>
        <a:lstStyle/>
        <a:p>
          <a:endParaRPr lang="ru-RU"/>
        </a:p>
      </dgm:t>
    </dgm:pt>
    <dgm:pt modelId="{99EF0FF2-52B3-4F27-B06D-7D6BC4C4EBD4}" type="sibTrans" cxnId="{AED0CDE9-7E61-4BEC-A047-49B24D34E87F}">
      <dgm:prSet/>
      <dgm:spPr/>
      <dgm:t>
        <a:bodyPr/>
        <a:lstStyle/>
        <a:p>
          <a:endParaRPr lang="ru-RU"/>
        </a:p>
      </dgm:t>
    </dgm:pt>
    <dgm:pt modelId="{2E7958C0-9FB2-4283-A3C8-1B7856115C6D}">
      <dgm:prSet/>
      <dgm:spPr/>
      <dgm:t>
        <a:bodyPr/>
        <a:lstStyle/>
        <a:p>
          <a:r>
            <a:rPr lang="ru-RU" dirty="0" smtClean="0"/>
            <a:t>Организует мероприятия по охране окружающей среды</a:t>
          </a:r>
          <a:endParaRPr lang="ru-RU" dirty="0"/>
        </a:p>
      </dgm:t>
    </dgm:pt>
    <dgm:pt modelId="{E9C50690-5AA7-45F5-AF4C-0CD25726EF7D}" type="parTrans" cxnId="{42A7BF26-DB94-4FBD-A9F0-EC5E5C719876}">
      <dgm:prSet/>
      <dgm:spPr/>
      <dgm:t>
        <a:bodyPr/>
        <a:lstStyle/>
        <a:p>
          <a:endParaRPr lang="ru-RU"/>
        </a:p>
      </dgm:t>
    </dgm:pt>
    <dgm:pt modelId="{8CF7A4C2-5C9C-44A8-B7B6-4B3722C2D44C}" type="sibTrans" cxnId="{42A7BF26-DB94-4FBD-A9F0-EC5E5C719876}">
      <dgm:prSet/>
      <dgm:spPr/>
      <dgm:t>
        <a:bodyPr/>
        <a:lstStyle/>
        <a:p>
          <a:endParaRPr lang="ru-RU"/>
        </a:p>
      </dgm:t>
    </dgm:pt>
    <dgm:pt modelId="{EC1AE6DE-7A06-4AED-844C-308379A4E2EF}" type="pres">
      <dgm:prSet presAssocID="{97C845A5-00CF-463B-BBC7-55741D83E983}" presName="Name0" presStyleCnt="0">
        <dgm:presLayoutVars>
          <dgm:dir/>
          <dgm:resizeHandles val="exact"/>
        </dgm:presLayoutVars>
      </dgm:prSet>
      <dgm:spPr/>
    </dgm:pt>
    <dgm:pt modelId="{AFEB72FA-84A3-46BC-A9DD-22DF9479491D}" type="pres">
      <dgm:prSet presAssocID="{97C845A5-00CF-463B-BBC7-55741D83E983}" presName="bkgdShp" presStyleLbl="alignAccFollowNode1" presStyleIdx="0" presStyleCnt="1"/>
      <dgm:spPr/>
    </dgm:pt>
    <dgm:pt modelId="{5A6CFF07-DC52-4D6F-8311-DD7BFB2A2795}" type="pres">
      <dgm:prSet presAssocID="{97C845A5-00CF-463B-BBC7-55741D83E983}" presName="linComp" presStyleCnt="0"/>
      <dgm:spPr/>
    </dgm:pt>
    <dgm:pt modelId="{D2319A92-BA17-4087-97C5-DE10EACA4F92}" type="pres">
      <dgm:prSet presAssocID="{FBF694D9-1675-4CB3-8C2F-907939A2B239}" presName="compNode" presStyleCnt="0"/>
      <dgm:spPr/>
    </dgm:pt>
    <dgm:pt modelId="{ED2E937C-5C6C-4F2C-A069-3ACE5F9DD46B}" type="pres">
      <dgm:prSet presAssocID="{FBF694D9-1675-4CB3-8C2F-907939A2B23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60CD4F-CED2-40AC-AA07-C7FA4B8FDEF6}" type="pres">
      <dgm:prSet presAssocID="{FBF694D9-1675-4CB3-8C2F-907939A2B239}" presName="invisiNode" presStyleLbl="node1" presStyleIdx="0" presStyleCnt="4"/>
      <dgm:spPr/>
    </dgm:pt>
    <dgm:pt modelId="{F4B28AD9-B50B-4DD2-9479-C85B7DA9970A}" type="pres">
      <dgm:prSet presAssocID="{FBF694D9-1675-4CB3-8C2F-907939A2B239}" presName="imagNode" presStyleLbl="f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E632D606-624C-44EC-92DA-39D5D599ABBC}" type="pres">
      <dgm:prSet presAssocID="{0DD14CF7-FDD1-402A-A67E-D7688C66D33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07A548B-04F6-4701-8D32-3726143D5F2E}" type="pres">
      <dgm:prSet presAssocID="{D634456C-2200-4417-86A8-743C01DDB9DC}" presName="compNode" presStyleCnt="0"/>
      <dgm:spPr/>
    </dgm:pt>
    <dgm:pt modelId="{943F16A0-A7CB-422E-8C4C-FA9BB16FECAF}" type="pres">
      <dgm:prSet presAssocID="{D634456C-2200-4417-86A8-743C01DDB9DC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D0DFB6-CEBE-4475-8F1C-BBD19100F277}" type="pres">
      <dgm:prSet presAssocID="{D634456C-2200-4417-86A8-743C01DDB9DC}" presName="invisiNode" presStyleLbl="node1" presStyleIdx="1" presStyleCnt="4"/>
      <dgm:spPr/>
    </dgm:pt>
    <dgm:pt modelId="{A2DF9D89-4B34-4446-8DE0-6134C411CDF7}" type="pres">
      <dgm:prSet presAssocID="{D634456C-2200-4417-86A8-743C01DDB9DC}" presName="imagNode" presStyleLbl="f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27E60B82-E2E2-4164-96E8-355F81ECB121}" type="pres">
      <dgm:prSet presAssocID="{E7576734-AC85-4186-BF41-46FB43D190E7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AA945B8-E9C4-4A37-A306-2F5C3B58B9E1}" type="pres">
      <dgm:prSet presAssocID="{63850ABC-E08E-4659-A786-2FA6D81F45BB}" presName="compNode" presStyleCnt="0"/>
      <dgm:spPr/>
    </dgm:pt>
    <dgm:pt modelId="{1E5BF621-0B74-4CE6-814B-93D38AEE8F4F}" type="pres">
      <dgm:prSet presAssocID="{63850ABC-E08E-4659-A786-2FA6D81F45BB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4FA6D0-5498-497C-BD80-4DEB24339091}" type="pres">
      <dgm:prSet presAssocID="{63850ABC-E08E-4659-A786-2FA6D81F45BB}" presName="invisiNode" presStyleLbl="node1" presStyleIdx="2" presStyleCnt="4"/>
      <dgm:spPr/>
    </dgm:pt>
    <dgm:pt modelId="{50B91E52-8D0A-4D21-8BE7-3D0156FC0107}" type="pres">
      <dgm:prSet presAssocID="{63850ABC-E08E-4659-A786-2FA6D81F45BB}" presName="imagNode" presStyleLbl="f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F403AA0B-4705-4BED-95D9-C0545D140EF3}" type="pres">
      <dgm:prSet presAssocID="{99EF0FF2-52B3-4F27-B06D-7D6BC4C4EBD4}" presName="sibTrans" presStyleLbl="sibTrans2D1" presStyleIdx="0" presStyleCnt="0"/>
      <dgm:spPr/>
      <dgm:t>
        <a:bodyPr/>
        <a:lstStyle/>
        <a:p>
          <a:endParaRPr lang="ru-RU"/>
        </a:p>
      </dgm:t>
    </dgm:pt>
    <dgm:pt modelId="{A33B2939-A4DB-4993-8DF8-282430A0B0EA}" type="pres">
      <dgm:prSet presAssocID="{2E7958C0-9FB2-4283-A3C8-1B7856115C6D}" presName="compNode" presStyleCnt="0"/>
      <dgm:spPr/>
    </dgm:pt>
    <dgm:pt modelId="{C7CFE1A2-307E-499B-B1D7-33662ADD3E17}" type="pres">
      <dgm:prSet presAssocID="{2E7958C0-9FB2-4283-A3C8-1B7856115C6D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D9FC24-3D0E-49A9-BC1B-50FAE5B5279B}" type="pres">
      <dgm:prSet presAssocID="{2E7958C0-9FB2-4283-A3C8-1B7856115C6D}" presName="invisiNode" presStyleLbl="node1" presStyleIdx="3" presStyleCnt="4"/>
      <dgm:spPr/>
    </dgm:pt>
    <dgm:pt modelId="{9BDBB24A-BD44-4354-A3C2-70A6695A1403}" type="pres">
      <dgm:prSet presAssocID="{2E7958C0-9FB2-4283-A3C8-1B7856115C6D}" presName="imagNode" presStyleLbl="f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31FA791D-DBD8-4F65-8747-AF2EF7C6A259}" type="presOf" srcId="{D634456C-2200-4417-86A8-743C01DDB9DC}" destId="{943F16A0-A7CB-422E-8C4C-FA9BB16FECAF}" srcOrd="0" destOrd="0" presId="urn:microsoft.com/office/officeart/2005/8/layout/pList2"/>
    <dgm:cxn modelId="{AE2AF458-AEE0-44EA-A34D-948916262F28}" type="presOf" srcId="{63850ABC-E08E-4659-A786-2FA6D81F45BB}" destId="{1E5BF621-0B74-4CE6-814B-93D38AEE8F4F}" srcOrd="0" destOrd="0" presId="urn:microsoft.com/office/officeart/2005/8/layout/pList2"/>
    <dgm:cxn modelId="{4654F9AD-C00A-47D3-ADBF-B0EC3BE4F827}" srcId="{97C845A5-00CF-463B-BBC7-55741D83E983}" destId="{FBF694D9-1675-4CB3-8C2F-907939A2B239}" srcOrd="0" destOrd="0" parTransId="{E6715AE1-FA7E-43B9-917B-610131A44961}" sibTransId="{0DD14CF7-FDD1-402A-A67E-D7688C66D33B}"/>
    <dgm:cxn modelId="{42A7BF26-DB94-4FBD-A9F0-EC5E5C719876}" srcId="{97C845A5-00CF-463B-BBC7-55741D83E983}" destId="{2E7958C0-9FB2-4283-A3C8-1B7856115C6D}" srcOrd="3" destOrd="0" parTransId="{E9C50690-5AA7-45F5-AF4C-0CD25726EF7D}" sibTransId="{8CF7A4C2-5C9C-44A8-B7B6-4B3722C2D44C}"/>
    <dgm:cxn modelId="{CE71FF54-457E-4A45-9179-00F35A508DBD}" type="presOf" srcId="{99EF0FF2-52B3-4F27-B06D-7D6BC4C4EBD4}" destId="{F403AA0B-4705-4BED-95D9-C0545D140EF3}" srcOrd="0" destOrd="0" presId="urn:microsoft.com/office/officeart/2005/8/layout/pList2"/>
    <dgm:cxn modelId="{F125574D-F784-4BF3-8665-E96861255749}" type="presOf" srcId="{FBF694D9-1675-4CB3-8C2F-907939A2B239}" destId="{ED2E937C-5C6C-4F2C-A069-3ACE5F9DD46B}" srcOrd="0" destOrd="0" presId="urn:microsoft.com/office/officeart/2005/8/layout/pList2"/>
    <dgm:cxn modelId="{2BDF9519-3242-460E-8F90-526E740E5443}" type="presOf" srcId="{E7576734-AC85-4186-BF41-46FB43D190E7}" destId="{27E60B82-E2E2-4164-96E8-355F81ECB121}" srcOrd="0" destOrd="0" presId="urn:microsoft.com/office/officeart/2005/8/layout/pList2"/>
    <dgm:cxn modelId="{A322C3D2-5F49-43BB-90B2-8178C2BC64C6}" type="presOf" srcId="{0DD14CF7-FDD1-402A-A67E-D7688C66D33B}" destId="{E632D606-624C-44EC-92DA-39D5D599ABBC}" srcOrd="0" destOrd="0" presId="urn:microsoft.com/office/officeart/2005/8/layout/pList2"/>
    <dgm:cxn modelId="{7F1E6A6D-D656-41F2-9896-C0036E66F4F9}" srcId="{97C845A5-00CF-463B-BBC7-55741D83E983}" destId="{D634456C-2200-4417-86A8-743C01DDB9DC}" srcOrd="1" destOrd="0" parTransId="{F0EAA0A6-E730-43C5-B46E-EF34BF2D2F3A}" sibTransId="{E7576734-AC85-4186-BF41-46FB43D190E7}"/>
    <dgm:cxn modelId="{27362725-3559-4519-8BBC-AB64C1C1352D}" type="presOf" srcId="{97C845A5-00CF-463B-BBC7-55741D83E983}" destId="{EC1AE6DE-7A06-4AED-844C-308379A4E2EF}" srcOrd="0" destOrd="0" presId="urn:microsoft.com/office/officeart/2005/8/layout/pList2"/>
    <dgm:cxn modelId="{2824C559-E202-4CE6-AAC8-83FE090F3BC2}" type="presOf" srcId="{2E7958C0-9FB2-4283-A3C8-1B7856115C6D}" destId="{C7CFE1A2-307E-499B-B1D7-33662ADD3E17}" srcOrd="0" destOrd="0" presId="urn:microsoft.com/office/officeart/2005/8/layout/pList2"/>
    <dgm:cxn modelId="{AED0CDE9-7E61-4BEC-A047-49B24D34E87F}" srcId="{97C845A5-00CF-463B-BBC7-55741D83E983}" destId="{63850ABC-E08E-4659-A786-2FA6D81F45BB}" srcOrd="2" destOrd="0" parTransId="{327CF748-46F1-482C-850B-81CEB50C1DC3}" sibTransId="{99EF0FF2-52B3-4F27-B06D-7D6BC4C4EBD4}"/>
    <dgm:cxn modelId="{0925FB1A-415B-463D-A9AE-80E153BEE672}" type="presParOf" srcId="{EC1AE6DE-7A06-4AED-844C-308379A4E2EF}" destId="{AFEB72FA-84A3-46BC-A9DD-22DF9479491D}" srcOrd="0" destOrd="0" presId="urn:microsoft.com/office/officeart/2005/8/layout/pList2"/>
    <dgm:cxn modelId="{06B07CD4-7749-41F8-9299-9070A61FAAC5}" type="presParOf" srcId="{EC1AE6DE-7A06-4AED-844C-308379A4E2EF}" destId="{5A6CFF07-DC52-4D6F-8311-DD7BFB2A2795}" srcOrd="1" destOrd="0" presId="urn:microsoft.com/office/officeart/2005/8/layout/pList2"/>
    <dgm:cxn modelId="{B4791F15-9B61-4145-B844-C0F6B2EF02DD}" type="presParOf" srcId="{5A6CFF07-DC52-4D6F-8311-DD7BFB2A2795}" destId="{D2319A92-BA17-4087-97C5-DE10EACA4F92}" srcOrd="0" destOrd="0" presId="urn:microsoft.com/office/officeart/2005/8/layout/pList2"/>
    <dgm:cxn modelId="{1213A298-DC4E-4B87-9433-4F91CD4850B6}" type="presParOf" srcId="{D2319A92-BA17-4087-97C5-DE10EACA4F92}" destId="{ED2E937C-5C6C-4F2C-A069-3ACE5F9DD46B}" srcOrd="0" destOrd="0" presId="urn:microsoft.com/office/officeart/2005/8/layout/pList2"/>
    <dgm:cxn modelId="{CEC03522-BF66-4929-B016-BE8BEAFE096E}" type="presParOf" srcId="{D2319A92-BA17-4087-97C5-DE10EACA4F92}" destId="{6C60CD4F-CED2-40AC-AA07-C7FA4B8FDEF6}" srcOrd="1" destOrd="0" presId="urn:microsoft.com/office/officeart/2005/8/layout/pList2"/>
    <dgm:cxn modelId="{37B74CAB-081D-405D-B812-94AD421A5404}" type="presParOf" srcId="{D2319A92-BA17-4087-97C5-DE10EACA4F92}" destId="{F4B28AD9-B50B-4DD2-9479-C85B7DA9970A}" srcOrd="2" destOrd="0" presId="urn:microsoft.com/office/officeart/2005/8/layout/pList2"/>
    <dgm:cxn modelId="{ABAC117C-63B0-487F-832B-FC1EA8C4EB59}" type="presParOf" srcId="{5A6CFF07-DC52-4D6F-8311-DD7BFB2A2795}" destId="{E632D606-624C-44EC-92DA-39D5D599ABBC}" srcOrd="1" destOrd="0" presId="urn:microsoft.com/office/officeart/2005/8/layout/pList2"/>
    <dgm:cxn modelId="{551AFC8B-DC90-4B82-B3EB-7F5843F6F7DC}" type="presParOf" srcId="{5A6CFF07-DC52-4D6F-8311-DD7BFB2A2795}" destId="{D07A548B-04F6-4701-8D32-3726143D5F2E}" srcOrd="2" destOrd="0" presId="urn:microsoft.com/office/officeart/2005/8/layout/pList2"/>
    <dgm:cxn modelId="{7406A7C2-2CE4-4934-BFC7-FCE6CF0E9EEB}" type="presParOf" srcId="{D07A548B-04F6-4701-8D32-3726143D5F2E}" destId="{943F16A0-A7CB-422E-8C4C-FA9BB16FECAF}" srcOrd="0" destOrd="0" presId="urn:microsoft.com/office/officeart/2005/8/layout/pList2"/>
    <dgm:cxn modelId="{5786CE32-02C7-47F2-A1A0-639ED7CA697B}" type="presParOf" srcId="{D07A548B-04F6-4701-8D32-3726143D5F2E}" destId="{A9D0DFB6-CEBE-4475-8F1C-BBD19100F277}" srcOrd="1" destOrd="0" presId="urn:microsoft.com/office/officeart/2005/8/layout/pList2"/>
    <dgm:cxn modelId="{440BC07E-9D3A-46EA-A0A3-5161D5893268}" type="presParOf" srcId="{D07A548B-04F6-4701-8D32-3726143D5F2E}" destId="{A2DF9D89-4B34-4446-8DE0-6134C411CDF7}" srcOrd="2" destOrd="0" presId="urn:microsoft.com/office/officeart/2005/8/layout/pList2"/>
    <dgm:cxn modelId="{0BFBE540-0B4A-485F-A92A-82D44CD0B10D}" type="presParOf" srcId="{5A6CFF07-DC52-4D6F-8311-DD7BFB2A2795}" destId="{27E60B82-E2E2-4164-96E8-355F81ECB121}" srcOrd="3" destOrd="0" presId="urn:microsoft.com/office/officeart/2005/8/layout/pList2"/>
    <dgm:cxn modelId="{6E712D55-415E-4439-B608-2BFD56FA6C1E}" type="presParOf" srcId="{5A6CFF07-DC52-4D6F-8311-DD7BFB2A2795}" destId="{7AA945B8-E9C4-4A37-A306-2F5C3B58B9E1}" srcOrd="4" destOrd="0" presId="urn:microsoft.com/office/officeart/2005/8/layout/pList2"/>
    <dgm:cxn modelId="{EDF66A72-A2BF-4A2B-8F29-51D23E6EE0B3}" type="presParOf" srcId="{7AA945B8-E9C4-4A37-A306-2F5C3B58B9E1}" destId="{1E5BF621-0B74-4CE6-814B-93D38AEE8F4F}" srcOrd="0" destOrd="0" presId="urn:microsoft.com/office/officeart/2005/8/layout/pList2"/>
    <dgm:cxn modelId="{5939FB3A-7024-485D-AC3B-0C9028EA0C6F}" type="presParOf" srcId="{7AA945B8-E9C4-4A37-A306-2F5C3B58B9E1}" destId="{514FA6D0-5498-497C-BD80-4DEB24339091}" srcOrd="1" destOrd="0" presId="urn:microsoft.com/office/officeart/2005/8/layout/pList2"/>
    <dgm:cxn modelId="{BB0DFB08-14C2-4874-A358-88562E245D86}" type="presParOf" srcId="{7AA945B8-E9C4-4A37-A306-2F5C3B58B9E1}" destId="{50B91E52-8D0A-4D21-8BE7-3D0156FC0107}" srcOrd="2" destOrd="0" presId="urn:microsoft.com/office/officeart/2005/8/layout/pList2"/>
    <dgm:cxn modelId="{686B922B-B539-44D9-8481-965042469EAE}" type="presParOf" srcId="{5A6CFF07-DC52-4D6F-8311-DD7BFB2A2795}" destId="{F403AA0B-4705-4BED-95D9-C0545D140EF3}" srcOrd="5" destOrd="0" presId="urn:microsoft.com/office/officeart/2005/8/layout/pList2"/>
    <dgm:cxn modelId="{856EDB19-EF34-4A37-9FF1-BB8D89EE91BB}" type="presParOf" srcId="{5A6CFF07-DC52-4D6F-8311-DD7BFB2A2795}" destId="{A33B2939-A4DB-4993-8DF8-282430A0B0EA}" srcOrd="6" destOrd="0" presId="urn:microsoft.com/office/officeart/2005/8/layout/pList2"/>
    <dgm:cxn modelId="{0945C326-7031-4EA6-B8CA-B3152A66654E}" type="presParOf" srcId="{A33B2939-A4DB-4993-8DF8-282430A0B0EA}" destId="{C7CFE1A2-307E-499B-B1D7-33662ADD3E17}" srcOrd="0" destOrd="0" presId="urn:microsoft.com/office/officeart/2005/8/layout/pList2"/>
    <dgm:cxn modelId="{02044BB9-8266-4B72-9A22-FD4F62063356}" type="presParOf" srcId="{A33B2939-A4DB-4993-8DF8-282430A0B0EA}" destId="{22D9FC24-3D0E-49A9-BC1B-50FAE5B5279B}" srcOrd="1" destOrd="0" presId="urn:microsoft.com/office/officeart/2005/8/layout/pList2"/>
    <dgm:cxn modelId="{66DF0640-E86A-44A6-A1DB-EAFCA8EECECD}" type="presParOf" srcId="{A33B2939-A4DB-4993-8DF8-282430A0B0EA}" destId="{9BDBB24A-BD44-4354-A3C2-70A6695A1403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7C845A5-00CF-463B-BBC7-55741D83E983}" type="doc">
      <dgm:prSet loTypeId="urn:microsoft.com/office/officeart/2005/8/layout/pList2" loCatId="list" qsTypeId="urn:microsoft.com/office/officeart/2005/8/quickstyle/3d3" qsCatId="3D" csTypeId="urn:microsoft.com/office/officeart/2005/8/colors/colorful4" csCatId="colorful" phldr="1"/>
      <dgm:spPr/>
    </dgm:pt>
    <dgm:pt modelId="{FBF694D9-1675-4CB3-8C2F-907939A2B239}">
      <dgm:prSet phldrT="[Текст]"/>
      <dgm:spPr/>
      <dgm:t>
        <a:bodyPr/>
        <a:lstStyle/>
        <a:p>
          <a:r>
            <a:rPr lang="ru-RU" dirty="0" smtClean="0"/>
            <a:t>Организует предоставления бесплатного и общедоступного дошкольного, начального общего и среднего общего образования</a:t>
          </a:r>
          <a:endParaRPr lang="ru-RU" dirty="0"/>
        </a:p>
      </dgm:t>
    </dgm:pt>
    <dgm:pt modelId="{E6715AE1-FA7E-43B9-917B-610131A44961}" type="parTrans" cxnId="{4654F9AD-C00A-47D3-ADBF-B0EC3BE4F827}">
      <dgm:prSet/>
      <dgm:spPr/>
      <dgm:t>
        <a:bodyPr/>
        <a:lstStyle/>
        <a:p>
          <a:endParaRPr lang="ru-RU"/>
        </a:p>
      </dgm:t>
    </dgm:pt>
    <dgm:pt modelId="{0DD14CF7-FDD1-402A-A67E-D7688C66D33B}" type="sibTrans" cxnId="{4654F9AD-C00A-47D3-ADBF-B0EC3BE4F827}">
      <dgm:prSet/>
      <dgm:spPr/>
      <dgm:t>
        <a:bodyPr/>
        <a:lstStyle/>
        <a:p>
          <a:endParaRPr lang="ru-RU"/>
        </a:p>
      </dgm:t>
    </dgm:pt>
    <dgm:pt modelId="{D634456C-2200-4417-86A8-743C01DDB9DC}">
      <dgm:prSet phldrT="[Текст]"/>
      <dgm:spPr/>
      <dgm:t>
        <a:bodyPr/>
        <a:lstStyle/>
        <a:p>
          <a:r>
            <a:rPr lang="ru-RU" dirty="0" smtClean="0"/>
            <a:t>Создает условия для оказания медицинской помощи населению </a:t>
          </a:r>
          <a:endParaRPr lang="ru-RU" dirty="0"/>
        </a:p>
      </dgm:t>
    </dgm:pt>
    <dgm:pt modelId="{F0EAA0A6-E730-43C5-B46E-EF34BF2D2F3A}" type="parTrans" cxnId="{7F1E6A6D-D656-41F2-9896-C0036E66F4F9}">
      <dgm:prSet/>
      <dgm:spPr/>
      <dgm:t>
        <a:bodyPr/>
        <a:lstStyle/>
        <a:p>
          <a:endParaRPr lang="ru-RU"/>
        </a:p>
      </dgm:t>
    </dgm:pt>
    <dgm:pt modelId="{E7576734-AC85-4186-BF41-46FB43D190E7}" type="sibTrans" cxnId="{7F1E6A6D-D656-41F2-9896-C0036E66F4F9}">
      <dgm:prSet/>
      <dgm:spPr/>
      <dgm:t>
        <a:bodyPr/>
        <a:lstStyle/>
        <a:p>
          <a:endParaRPr lang="ru-RU"/>
        </a:p>
      </dgm:t>
    </dgm:pt>
    <dgm:pt modelId="{63850ABC-E08E-4659-A786-2FA6D81F45BB}">
      <dgm:prSet phldrT="[Текст]"/>
      <dgm:spPr/>
      <dgm:t>
        <a:bodyPr/>
        <a:lstStyle/>
        <a:p>
          <a:r>
            <a:rPr lang="ru-RU" dirty="0" smtClean="0"/>
            <a:t>Создает условия по обеспечению населения услугами связи, общественного питания, торговли и обслуживания</a:t>
          </a:r>
          <a:endParaRPr lang="ru-RU" dirty="0"/>
        </a:p>
      </dgm:t>
    </dgm:pt>
    <dgm:pt modelId="{327CF748-46F1-482C-850B-81CEB50C1DC3}" type="parTrans" cxnId="{AED0CDE9-7E61-4BEC-A047-49B24D34E87F}">
      <dgm:prSet/>
      <dgm:spPr/>
      <dgm:t>
        <a:bodyPr/>
        <a:lstStyle/>
        <a:p>
          <a:endParaRPr lang="ru-RU"/>
        </a:p>
      </dgm:t>
    </dgm:pt>
    <dgm:pt modelId="{99EF0FF2-52B3-4F27-B06D-7D6BC4C4EBD4}" type="sibTrans" cxnId="{AED0CDE9-7E61-4BEC-A047-49B24D34E87F}">
      <dgm:prSet/>
      <dgm:spPr/>
      <dgm:t>
        <a:bodyPr/>
        <a:lstStyle/>
        <a:p>
          <a:endParaRPr lang="ru-RU"/>
        </a:p>
      </dgm:t>
    </dgm:pt>
    <dgm:pt modelId="{2E7958C0-9FB2-4283-A3C8-1B7856115C6D}">
      <dgm:prSet/>
      <dgm:spPr/>
      <dgm:t>
        <a:bodyPr/>
        <a:lstStyle/>
        <a:p>
          <a:r>
            <a:rPr lang="ru-RU" dirty="0" smtClean="0"/>
            <a:t>Организует библиотечное обслуживание населения, комплектование и обеспечение сохранности библиотечных фондов библиотек </a:t>
          </a:r>
          <a:endParaRPr lang="ru-RU" dirty="0"/>
        </a:p>
      </dgm:t>
    </dgm:pt>
    <dgm:pt modelId="{E9C50690-5AA7-45F5-AF4C-0CD25726EF7D}" type="parTrans" cxnId="{42A7BF26-DB94-4FBD-A9F0-EC5E5C719876}">
      <dgm:prSet/>
      <dgm:spPr/>
      <dgm:t>
        <a:bodyPr/>
        <a:lstStyle/>
        <a:p>
          <a:endParaRPr lang="ru-RU"/>
        </a:p>
      </dgm:t>
    </dgm:pt>
    <dgm:pt modelId="{8CF7A4C2-5C9C-44A8-B7B6-4B3722C2D44C}" type="sibTrans" cxnId="{42A7BF26-DB94-4FBD-A9F0-EC5E5C719876}">
      <dgm:prSet/>
      <dgm:spPr/>
      <dgm:t>
        <a:bodyPr/>
        <a:lstStyle/>
        <a:p>
          <a:endParaRPr lang="ru-RU"/>
        </a:p>
      </dgm:t>
    </dgm:pt>
    <dgm:pt modelId="{EC1AE6DE-7A06-4AED-844C-308379A4E2EF}" type="pres">
      <dgm:prSet presAssocID="{97C845A5-00CF-463B-BBC7-55741D83E983}" presName="Name0" presStyleCnt="0">
        <dgm:presLayoutVars>
          <dgm:dir/>
          <dgm:resizeHandles val="exact"/>
        </dgm:presLayoutVars>
      </dgm:prSet>
      <dgm:spPr/>
    </dgm:pt>
    <dgm:pt modelId="{AFEB72FA-84A3-46BC-A9DD-22DF9479491D}" type="pres">
      <dgm:prSet presAssocID="{97C845A5-00CF-463B-BBC7-55741D83E983}" presName="bkgdShp" presStyleLbl="alignAccFollowNode1" presStyleIdx="0" presStyleCnt="1"/>
      <dgm:spPr/>
    </dgm:pt>
    <dgm:pt modelId="{5A6CFF07-DC52-4D6F-8311-DD7BFB2A2795}" type="pres">
      <dgm:prSet presAssocID="{97C845A5-00CF-463B-BBC7-55741D83E983}" presName="linComp" presStyleCnt="0"/>
      <dgm:spPr/>
    </dgm:pt>
    <dgm:pt modelId="{D2319A92-BA17-4087-97C5-DE10EACA4F92}" type="pres">
      <dgm:prSet presAssocID="{FBF694D9-1675-4CB3-8C2F-907939A2B239}" presName="compNode" presStyleCnt="0"/>
      <dgm:spPr/>
    </dgm:pt>
    <dgm:pt modelId="{ED2E937C-5C6C-4F2C-A069-3ACE5F9DD46B}" type="pres">
      <dgm:prSet presAssocID="{FBF694D9-1675-4CB3-8C2F-907939A2B23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60CD4F-CED2-40AC-AA07-C7FA4B8FDEF6}" type="pres">
      <dgm:prSet presAssocID="{FBF694D9-1675-4CB3-8C2F-907939A2B239}" presName="invisiNode" presStyleLbl="node1" presStyleIdx="0" presStyleCnt="4"/>
      <dgm:spPr/>
    </dgm:pt>
    <dgm:pt modelId="{F4B28AD9-B50B-4DD2-9479-C85B7DA9970A}" type="pres">
      <dgm:prSet presAssocID="{FBF694D9-1675-4CB3-8C2F-907939A2B239}" presName="imagNode" presStyleLbl="f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E632D606-624C-44EC-92DA-39D5D599ABBC}" type="pres">
      <dgm:prSet presAssocID="{0DD14CF7-FDD1-402A-A67E-D7688C66D33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07A548B-04F6-4701-8D32-3726143D5F2E}" type="pres">
      <dgm:prSet presAssocID="{D634456C-2200-4417-86A8-743C01DDB9DC}" presName="compNode" presStyleCnt="0"/>
      <dgm:spPr/>
    </dgm:pt>
    <dgm:pt modelId="{943F16A0-A7CB-422E-8C4C-FA9BB16FECAF}" type="pres">
      <dgm:prSet presAssocID="{D634456C-2200-4417-86A8-743C01DDB9DC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D0DFB6-CEBE-4475-8F1C-BBD19100F277}" type="pres">
      <dgm:prSet presAssocID="{D634456C-2200-4417-86A8-743C01DDB9DC}" presName="invisiNode" presStyleLbl="node1" presStyleIdx="1" presStyleCnt="4"/>
      <dgm:spPr/>
    </dgm:pt>
    <dgm:pt modelId="{A2DF9D89-4B34-4446-8DE0-6134C411CDF7}" type="pres">
      <dgm:prSet presAssocID="{D634456C-2200-4417-86A8-743C01DDB9DC}" presName="imagNode" presStyleLbl="f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27E60B82-E2E2-4164-96E8-355F81ECB121}" type="pres">
      <dgm:prSet presAssocID="{E7576734-AC85-4186-BF41-46FB43D190E7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AA945B8-E9C4-4A37-A306-2F5C3B58B9E1}" type="pres">
      <dgm:prSet presAssocID="{63850ABC-E08E-4659-A786-2FA6D81F45BB}" presName="compNode" presStyleCnt="0"/>
      <dgm:spPr/>
    </dgm:pt>
    <dgm:pt modelId="{1E5BF621-0B74-4CE6-814B-93D38AEE8F4F}" type="pres">
      <dgm:prSet presAssocID="{63850ABC-E08E-4659-A786-2FA6D81F45BB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4FA6D0-5498-497C-BD80-4DEB24339091}" type="pres">
      <dgm:prSet presAssocID="{63850ABC-E08E-4659-A786-2FA6D81F45BB}" presName="invisiNode" presStyleLbl="node1" presStyleIdx="2" presStyleCnt="4"/>
      <dgm:spPr/>
    </dgm:pt>
    <dgm:pt modelId="{50B91E52-8D0A-4D21-8BE7-3D0156FC0107}" type="pres">
      <dgm:prSet presAssocID="{63850ABC-E08E-4659-A786-2FA6D81F45BB}" presName="imagNode" presStyleLbl="f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F403AA0B-4705-4BED-95D9-C0545D140EF3}" type="pres">
      <dgm:prSet presAssocID="{99EF0FF2-52B3-4F27-B06D-7D6BC4C4EBD4}" presName="sibTrans" presStyleLbl="sibTrans2D1" presStyleIdx="0" presStyleCnt="0"/>
      <dgm:spPr/>
      <dgm:t>
        <a:bodyPr/>
        <a:lstStyle/>
        <a:p>
          <a:endParaRPr lang="ru-RU"/>
        </a:p>
      </dgm:t>
    </dgm:pt>
    <dgm:pt modelId="{A33B2939-A4DB-4993-8DF8-282430A0B0EA}" type="pres">
      <dgm:prSet presAssocID="{2E7958C0-9FB2-4283-A3C8-1B7856115C6D}" presName="compNode" presStyleCnt="0"/>
      <dgm:spPr/>
    </dgm:pt>
    <dgm:pt modelId="{C7CFE1A2-307E-499B-B1D7-33662ADD3E17}" type="pres">
      <dgm:prSet presAssocID="{2E7958C0-9FB2-4283-A3C8-1B7856115C6D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D9FC24-3D0E-49A9-BC1B-50FAE5B5279B}" type="pres">
      <dgm:prSet presAssocID="{2E7958C0-9FB2-4283-A3C8-1B7856115C6D}" presName="invisiNode" presStyleLbl="node1" presStyleIdx="3" presStyleCnt="4"/>
      <dgm:spPr/>
    </dgm:pt>
    <dgm:pt modelId="{9BDBB24A-BD44-4354-A3C2-70A6695A1403}" type="pres">
      <dgm:prSet presAssocID="{2E7958C0-9FB2-4283-A3C8-1B7856115C6D}" presName="imagNode" presStyleLbl="f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31FA791D-DBD8-4F65-8747-AF2EF7C6A259}" type="presOf" srcId="{D634456C-2200-4417-86A8-743C01DDB9DC}" destId="{943F16A0-A7CB-422E-8C4C-FA9BB16FECAF}" srcOrd="0" destOrd="0" presId="urn:microsoft.com/office/officeart/2005/8/layout/pList2"/>
    <dgm:cxn modelId="{AE2AF458-AEE0-44EA-A34D-948916262F28}" type="presOf" srcId="{63850ABC-E08E-4659-A786-2FA6D81F45BB}" destId="{1E5BF621-0B74-4CE6-814B-93D38AEE8F4F}" srcOrd="0" destOrd="0" presId="urn:microsoft.com/office/officeart/2005/8/layout/pList2"/>
    <dgm:cxn modelId="{4654F9AD-C00A-47D3-ADBF-B0EC3BE4F827}" srcId="{97C845A5-00CF-463B-BBC7-55741D83E983}" destId="{FBF694D9-1675-4CB3-8C2F-907939A2B239}" srcOrd="0" destOrd="0" parTransId="{E6715AE1-FA7E-43B9-917B-610131A44961}" sibTransId="{0DD14CF7-FDD1-402A-A67E-D7688C66D33B}"/>
    <dgm:cxn modelId="{42A7BF26-DB94-4FBD-A9F0-EC5E5C719876}" srcId="{97C845A5-00CF-463B-BBC7-55741D83E983}" destId="{2E7958C0-9FB2-4283-A3C8-1B7856115C6D}" srcOrd="3" destOrd="0" parTransId="{E9C50690-5AA7-45F5-AF4C-0CD25726EF7D}" sibTransId="{8CF7A4C2-5C9C-44A8-B7B6-4B3722C2D44C}"/>
    <dgm:cxn modelId="{CE71FF54-457E-4A45-9179-00F35A508DBD}" type="presOf" srcId="{99EF0FF2-52B3-4F27-B06D-7D6BC4C4EBD4}" destId="{F403AA0B-4705-4BED-95D9-C0545D140EF3}" srcOrd="0" destOrd="0" presId="urn:microsoft.com/office/officeart/2005/8/layout/pList2"/>
    <dgm:cxn modelId="{F125574D-F784-4BF3-8665-E96861255749}" type="presOf" srcId="{FBF694D9-1675-4CB3-8C2F-907939A2B239}" destId="{ED2E937C-5C6C-4F2C-A069-3ACE5F9DD46B}" srcOrd="0" destOrd="0" presId="urn:microsoft.com/office/officeart/2005/8/layout/pList2"/>
    <dgm:cxn modelId="{2BDF9519-3242-460E-8F90-526E740E5443}" type="presOf" srcId="{E7576734-AC85-4186-BF41-46FB43D190E7}" destId="{27E60B82-E2E2-4164-96E8-355F81ECB121}" srcOrd="0" destOrd="0" presId="urn:microsoft.com/office/officeart/2005/8/layout/pList2"/>
    <dgm:cxn modelId="{A322C3D2-5F49-43BB-90B2-8178C2BC64C6}" type="presOf" srcId="{0DD14CF7-FDD1-402A-A67E-D7688C66D33B}" destId="{E632D606-624C-44EC-92DA-39D5D599ABBC}" srcOrd="0" destOrd="0" presId="urn:microsoft.com/office/officeart/2005/8/layout/pList2"/>
    <dgm:cxn modelId="{7F1E6A6D-D656-41F2-9896-C0036E66F4F9}" srcId="{97C845A5-00CF-463B-BBC7-55741D83E983}" destId="{D634456C-2200-4417-86A8-743C01DDB9DC}" srcOrd="1" destOrd="0" parTransId="{F0EAA0A6-E730-43C5-B46E-EF34BF2D2F3A}" sibTransId="{E7576734-AC85-4186-BF41-46FB43D190E7}"/>
    <dgm:cxn modelId="{27362725-3559-4519-8BBC-AB64C1C1352D}" type="presOf" srcId="{97C845A5-00CF-463B-BBC7-55741D83E983}" destId="{EC1AE6DE-7A06-4AED-844C-308379A4E2EF}" srcOrd="0" destOrd="0" presId="urn:microsoft.com/office/officeart/2005/8/layout/pList2"/>
    <dgm:cxn modelId="{2824C559-E202-4CE6-AAC8-83FE090F3BC2}" type="presOf" srcId="{2E7958C0-9FB2-4283-A3C8-1B7856115C6D}" destId="{C7CFE1A2-307E-499B-B1D7-33662ADD3E17}" srcOrd="0" destOrd="0" presId="urn:microsoft.com/office/officeart/2005/8/layout/pList2"/>
    <dgm:cxn modelId="{AED0CDE9-7E61-4BEC-A047-49B24D34E87F}" srcId="{97C845A5-00CF-463B-BBC7-55741D83E983}" destId="{63850ABC-E08E-4659-A786-2FA6D81F45BB}" srcOrd="2" destOrd="0" parTransId="{327CF748-46F1-482C-850B-81CEB50C1DC3}" sibTransId="{99EF0FF2-52B3-4F27-B06D-7D6BC4C4EBD4}"/>
    <dgm:cxn modelId="{0925FB1A-415B-463D-A9AE-80E153BEE672}" type="presParOf" srcId="{EC1AE6DE-7A06-4AED-844C-308379A4E2EF}" destId="{AFEB72FA-84A3-46BC-A9DD-22DF9479491D}" srcOrd="0" destOrd="0" presId="urn:microsoft.com/office/officeart/2005/8/layout/pList2"/>
    <dgm:cxn modelId="{06B07CD4-7749-41F8-9299-9070A61FAAC5}" type="presParOf" srcId="{EC1AE6DE-7A06-4AED-844C-308379A4E2EF}" destId="{5A6CFF07-DC52-4D6F-8311-DD7BFB2A2795}" srcOrd="1" destOrd="0" presId="urn:microsoft.com/office/officeart/2005/8/layout/pList2"/>
    <dgm:cxn modelId="{B4791F15-9B61-4145-B844-C0F6B2EF02DD}" type="presParOf" srcId="{5A6CFF07-DC52-4D6F-8311-DD7BFB2A2795}" destId="{D2319A92-BA17-4087-97C5-DE10EACA4F92}" srcOrd="0" destOrd="0" presId="urn:microsoft.com/office/officeart/2005/8/layout/pList2"/>
    <dgm:cxn modelId="{1213A298-DC4E-4B87-9433-4F91CD4850B6}" type="presParOf" srcId="{D2319A92-BA17-4087-97C5-DE10EACA4F92}" destId="{ED2E937C-5C6C-4F2C-A069-3ACE5F9DD46B}" srcOrd="0" destOrd="0" presId="urn:microsoft.com/office/officeart/2005/8/layout/pList2"/>
    <dgm:cxn modelId="{CEC03522-BF66-4929-B016-BE8BEAFE096E}" type="presParOf" srcId="{D2319A92-BA17-4087-97C5-DE10EACA4F92}" destId="{6C60CD4F-CED2-40AC-AA07-C7FA4B8FDEF6}" srcOrd="1" destOrd="0" presId="urn:microsoft.com/office/officeart/2005/8/layout/pList2"/>
    <dgm:cxn modelId="{37B74CAB-081D-405D-B812-94AD421A5404}" type="presParOf" srcId="{D2319A92-BA17-4087-97C5-DE10EACA4F92}" destId="{F4B28AD9-B50B-4DD2-9479-C85B7DA9970A}" srcOrd="2" destOrd="0" presId="urn:microsoft.com/office/officeart/2005/8/layout/pList2"/>
    <dgm:cxn modelId="{ABAC117C-63B0-487F-832B-FC1EA8C4EB59}" type="presParOf" srcId="{5A6CFF07-DC52-4D6F-8311-DD7BFB2A2795}" destId="{E632D606-624C-44EC-92DA-39D5D599ABBC}" srcOrd="1" destOrd="0" presId="urn:microsoft.com/office/officeart/2005/8/layout/pList2"/>
    <dgm:cxn modelId="{551AFC8B-DC90-4B82-B3EB-7F5843F6F7DC}" type="presParOf" srcId="{5A6CFF07-DC52-4D6F-8311-DD7BFB2A2795}" destId="{D07A548B-04F6-4701-8D32-3726143D5F2E}" srcOrd="2" destOrd="0" presId="urn:microsoft.com/office/officeart/2005/8/layout/pList2"/>
    <dgm:cxn modelId="{7406A7C2-2CE4-4934-BFC7-FCE6CF0E9EEB}" type="presParOf" srcId="{D07A548B-04F6-4701-8D32-3726143D5F2E}" destId="{943F16A0-A7CB-422E-8C4C-FA9BB16FECAF}" srcOrd="0" destOrd="0" presId="urn:microsoft.com/office/officeart/2005/8/layout/pList2"/>
    <dgm:cxn modelId="{5786CE32-02C7-47F2-A1A0-639ED7CA697B}" type="presParOf" srcId="{D07A548B-04F6-4701-8D32-3726143D5F2E}" destId="{A9D0DFB6-CEBE-4475-8F1C-BBD19100F277}" srcOrd="1" destOrd="0" presId="urn:microsoft.com/office/officeart/2005/8/layout/pList2"/>
    <dgm:cxn modelId="{440BC07E-9D3A-46EA-A0A3-5161D5893268}" type="presParOf" srcId="{D07A548B-04F6-4701-8D32-3726143D5F2E}" destId="{A2DF9D89-4B34-4446-8DE0-6134C411CDF7}" srcOrd="2" destOrd="0" presId="urn:microsoft.com/office/officeart/2005/8/layout/pList2"/>
    <dgm:cxn modelId="{0BFBE540-0B4A-485F-A92A-82D44CD0B10D}" type="presParOf" srcId="{5A6CFF07-DC52-4D6F-8311-DD7BFB2A2795}" destId="{27E60B82-E2E2-4164-96E8-355F81ECB121}" srcOrd="3" destOrd="0" presId="urn:microsoft.com/office/officeart/2005/8/layout/pList2"/>
    <dgm:cxn modelId="{6E712D55-415E-4439-B608-2BFD56FA6C1E}" type="presParOf" srcId="{5A6CFF07-DC52-4D6F-8311-DD7BFB2A2795}" destId="{7AA945B8-E9C4-4A37-A306-2F5C3B58B9E1}" srcOrd="4" destOrd="0" presId="urn:microsoft.com/office/officeart/2005/8/layout/pList2"/>
    <dgm:cxn modelId="{EDF66A72-A2BF-4A2B-8F29-51D23E6EE0B3}" type="presParOf" srcId="{7AA945B8-E9C4-4A37-A306-2F5C3B58B9E1}" destId="{1E5BF621-0B74-4CE6-814B-93D38AEE8F4F}" srcOrd="0" destOrd="0" presId="urn:microsoft.com/office/officeart/2005/8/layout/pList2"/>
    <dgm:cxn modelId="{5939FB3A-7024-485D-AC3B-0C9028EA0C6F}" type="presParOf" srcId="{7AA945B8-E9C4-4A37-A306-2F5C3B58B9E1}" destId="{514FA6D0-5498-497C-BD80-4DEB24339091}" srcOrd="1" destOrd="0" presId="urn:microsoft.com/office/officeart/2005/8/layout/pList2"/>
    <dgm:cxn modelId="{BB0DFB08-14C2-4874-A358-88562E245D86}" type="presParOf" srcId="{7AA945B8-E9C4-4A37-A306-2F5C3B58B9E1}" destId="{50B91E52-8D0A-4D21-8BE7-3D0156FC0107}" srcOrd="2" destOrd="0" presId="urn:microsoft.com/office/officeart/2005/8/layout/pList2"/>
    <dgm:cxn modelId="{686B922B-B539-44D9-8481-965042469EAE}" type="presParOf" srcId="{5A6CFF07-DC52-4D6F-8311-DD7BFB2A2795}" destId="{F403AA0B-4705-4BED-95D9-C0545D140EF3}" srcOrd="5" destOrd="0" presId="urn:microsoft.com/office/officeart/2005/8/layout/pList2"/>
    <dgm:cxn modelId="{856EDB19-EF34-4A37-9FF1-BB8D89EE91BB}" type="presParOf" srcId="{5A6CFF07-DC52-4D6F-8311-DD7BFB2A2795}" destId="{A33B2939-A4DB-4993-8DF8-282430A0B0EA}" srcOrd="6" destOrd="0" presId="urn:microsoft.com/office/officeart/2005/8/layout/pList2"/>
    <dgm:cxn modelId="{0945C326-7031-4EA6-B8CA-B3152A66654E}" type="presParOf" srcId="{A33B2939-A4DB-4993-8DF8-282430A0B0EA}" destId="{C7CFE1A2-307E-499B-B1D7-33662ADD3E17}" srcOrd="0" destOrd="0" presId="urn:microsoft.com/office/officeart/2005/8/layout/pList2"/>
    <dgm:cxn modelId="{02044BB9-8266-4B72-9A22-FD4F62063356}" type="presParOf" srcId="{A33B2939-A4DB-4993-8DF8-282430A0B0EA}" destId="{22D9FC24-3D0E-49A9-BC1B-50FAE5B5279B}" srcOrd="1" destOrd="0" presId="urn:microsoft.com/office/officeart/2005/8/layout/pList2"/>
    <dgm:cxn modelId="{66DF0640-E86A-44A6-A1DB-EAFCA8EECECD}" type="presParOf" srcId="{A33B2939-A4DB-4993-8DF8-282430A0B0EA}" destId="{9BDBB24A-BD44-4354-A3C2-70A6695A1403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7C845A5-00CF-463B-BBC7-55741D83E983}" type="doc">
      <dgm:prSet loTypeId="urn:microsoft.com/office/officeart/2005/8/layout/pList2" loCatId="list" qsTypeId="urn:microsoft.com/office/officeart/2005/8/quickstyle/3d3" qsCatId="3D" csTypeId="urn:microsoft.com/office/officeart/2005/8/colors/colorful4" csCatId="colorful" phldr="1"/>
      <dgm:spPr/>
    </dgm:pt>
    <dgm:pt modelId="{FBF694D9-1675-4CB3-8C2F-907939A2B239}">
      <dgm:prSet phldrT="[Текст]"/>
      <dgm:spPr/>
      <dgm:t>
        <a:bodyPr/>
        <a:lstStyle/>
        <a:p>
          <a:r>
            <a:rPr lang="ru-RU" dirty="0" smtClean="0"/>
            <a:t>Создает условия для организации досуга </a:t>
          </a:r>
          <a:endParaRPr lang="ru-RU" dirty="0"/>
        </a:p>
      </dgm:t>
    </dgm:pt>
    <dgm:pt modelId="{E6715AE1-FA7E-43B9-917B-610131A44961}" type="parTrans" cxnId="{4654F9AD-C00A-47D3-ADBF-B0EC3BE4F827}">
      <dgm:prSet/>
      <dgm:spPr/>
      <dgm:t>
        <a:bodyPr/>
        <a:lstStyle/>
        <a:p>
          <a:endParaRPr lang="ru-RU"/>
        </a:p>
      </dgm:t>
    </dgm:pt>
    <dgm:pt modelId="{0DD14CF7-FDD1-402A-A67E-D7688C66D33B}" type="sibTrans" cxnId="{4654F9AD-C00A-47D3-ADBF-B0EC3BE4F827}">
      <dgm:prSet/>
      <dgm:spPr/>
      <dgm:t>
        <a:bodyPr/>
        <a:lstStyle/>
        <a:p>
          <a:endParaRPr lang="ru-RU"/>
        </a:p>
      </dgm:t>
    </dgm:pt>
    <dgm:pt modelId="{D634456C-2200-4417-86A8-743C01DDB9DC}">
      <dgm:prSet phldrT="[Текст]"/>
      <dgm:spPr/>
      <dgm:t>
        <a:bodyPr/>
        <a:lstStyle/>
        <a:p>
          <a:r>
            <a:rPr lang="ru-RU" dirty="0" smtClean="0"/>
            <a:t>Создает условия для развития местного народного художественного творчества</a:t>
          </a:r>
          <a:endParaRPr lang="ru-RU" dirty="0"/>
        </a:p>
      </dgm:t>
    </dgm:pt>
    <dgm:pt modelId="{F0EAA0A6-E730-43C5-B46E-EF34BF2D2F3A}" type="parTrans" cxnId="{7F1E6A6D-D656-41F2-9896-C0036E66F4F9}">
      <dgm:prSet/>
      <dgm:spPr/>
      <dgm:t>
        <a:bodyPr/>
        <a:lstStyle/>
        <a:p>
          <a:endParaRPr lang="ru-RU"/>
        </a:p>
      </dgm:t>
    </dgm:pt>
    <dgm:pt modelId="{E7576734-AC85-4186-BF41-46FB43D190E7}" type="sibTrans" cxnId="{7F1E6A6D-D656-41F2-9896-C0036E66F4F9}">
      <dgm:prSet/>
      <dgm:spPr/>
      <dgm:t>
        <a:bodyPr/>
        <a:lstStyle/>
        <a:p>
          <a:endParaRPr lang="ru-RU"/>
        </a:p>
      </dgm:t>
    </dgm:pt>
    <dgm:pt modelId="{63850ABC-E08E-4659-A786-2FA6D81F45BB}">
      <dgm:prSet phldrT="[Текст]"/>
      <dgm:spPr/>
      <dgm:t>
        <a:bodyPr/>
        <a:lstStyle/>
        <a:p>
          <a:r>
            <a:rPr lang="ru-RU" dirty="0" smtClean="0"/>
            <a:t>Обеспечивает сохранение, использование и популяризацию объектов культурного наследия</a:t>
          </a:r>
          <a:endParaRPr lang="ru-RU" dirty="0"/>
        </a:p>
      </dgm:t>
    </dgm:pt>
    <dgm:pt modelId="{327CF748-46F1-482C-850B-81CEB50C1DC3}" type="parTrans" cxnId="{AED0CDE9-7E61-4BEC-A047-49B24D34E87F}">
      <dgm:prSet/>
      <dgm:spPr/>
      <dgm:t>
        <a:bodyPr/>
        <a:lstStyle/>
        <a:p>
          <a:endParaRPr lang="ru-RU"/>
        </a:p>
      </dgm:t>
    </dgm:pt>
    <dgm:pt modelId="{99EF0FF2-52B3-4F27-B06D-7D6BC4C4EBD4}" type="sibTrans" cxnId="{AED0CDE9-7E61-4BEC-A047-49B24D34E87F}">
      <dgm:prSet/>
      <dgm:spPr/>
      <dgm:t>
        <a:bodyPr/>
        <a:lstStyle/>
        <a:p>
          <a:endParaRPr lang="ru-RU"/>
        </a:p>
      </dgm:t>
    </dgm:pt>
    <dgm:pt modelId="{2E7958C0-9FB2-4283-A3C8-1B7856115C6D}">
      <dgm:prSet/>
      <dgm:spPr/>
      <dgm:t>
        <a:bodyPr/>
        <a:lstStyle/>
        <a:p>
          <a:r>
            <a:rPr lang="ru-RU" dirty="0" smtClean="0"/>
            <a:t>Обеспечивает условия для развития физической культуры и массового спорта</a:t>
          </a:r>
          <a:endParaRPr lang="ru-RU" dirty="0"/>
        </a:p>
      </dgm:t>
    </dgm:pt>
    <dgm:pt modelId="{E9C50690-5AA7-45F5-AF4C-0CD25726EF7D}" type="parTrans" cxnId="{42A7BF26-DB94-4FBD-A9F0-EC5E5C719876}">
      <dgm:prSet/>
      <dgm:spPr/>
      <dgm:t>
        <a:bodyPr/>
        <a:lstStyle/>
        <a:p>
          <a:endParaRPr lang="ru-RU"/>
        </a:p>
      </dgm:t>
    </dgm:pt>
    <dgm:pt modelId="{8CF7A4C2-5C9C-44A8-B7B6-4B3722C2D44C}" type="sibTrans" cxnId="{42A7BF26-DB94-4FBD-A9F0-EC5E5C719876}">
      <dgm:prSet/>
      <dgm:spPr/>
      <dgm:t>
        <a:bodyPr/>
        <a:lstStyle/>
        <a:p>
          <a:endParaRPr lang="ru-RU"/>
        </a:p>
      </dgm:t>
    </dgm:pt>
    <dgm:pt modelId="{EC1AE6DE-7A06-4AED-844C-308379A4E2EF}" type="pres">
      <dgm:prSet presAssocID="{97C845A5-00CF-463B-BBC7-55741D83E983}" presName="Name0" presStyleCnt="0">
        <dgm:presLayoutVars>
          <dgm:dir/>
          <dgm:resizeHandles val="exact"/>
        </dgm:presLayoutVars>
      </dgm:prSet>
      <dgm:spPr/>
    </dgm:pt>
    <dgm:pt modelId="{AFEB72FA-84A3-46BC-A9DD-22DF9479491D}" type="pres">
      <dgm:prSet presAssocID="{97C845A5-00CF-463B-BBC7-55741D83E983}" presName="bkgdShp" presStyleLbl="alignAccFollowNode1" presStyleIdx="0" presStyleCnt="1"/>
      <dgm:spPr/>
    </dgm:pt>
    <dgm:pt modelId="{5A6CFF07-DC52-4D6F-8311-DD7BFB2A2795}" type="pres">
      <dgm:prSet presAssocID="{97C845A5-00CF-463B-BBC7-55741D83E983}" presName="linComp" presStyleCnt="0"/>
      <dgm:spPr/>
    </dgm:pt>
    <dgm:pt modelId="{D2319A92-BA17-4087-97C5-DE10EACA4F92}" type="pres">
      <dgm:prSet presAssocID="{FBF694D9-1675-4CB3-8C2F-907939A2B239}" presName="compNode" presStyleCnt="0"/>
      <dgm:spPr/>
    </dgm:pt>
    <dgm:pt modelId="{ED2E937C-5C6C-4F2C-A069-3ACE5F9DD46B}" type="pres">
      <dgm:prSet presAssocID="{FBF694D9-1675-4CB3-8C2F-907939A2B23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60CD4F-CED2-40AC-AA07-C7FA4B8FDEF6}" type="pres">
      <dgm:prSet presAssocID="{FBF694D9-1675-4CB3-8C2F-907939A2B239}" presName="invisiNode" presStyleLbl="node1" presStyleIdx="0" presStyleCnt="4"/>
      <dgm:spPr/>
    </dgm:pt>
    <dgm:pt modelId="{F4B28AD9-B50B-4DD2-9479-C85B7DA9970A}" type="pres">
      <dgm:prSet presAssocID="{FBF694D9-1675-4CB3-8C2F-907939A2B239}" presName="imagNode" presStyleLbl="f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E632D606-624C-44EC-92DA-39D5D599ABBC}" type="pres">
      <dgm:prSet presAssocID="{0DD14CF7-FDD1-402A-A67E-D7688C66D33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07A548B-04F6-4701-8D32-3726143D5F2E}" type="pres">
      <dgm:prSet presAssocID="{D634456C-2200-4417-86A8-743C01DDB9DC}" presName="compNode" presStyleCnt="0"/>
      <dgm:spPr/>
    </dgm:pt>
    <dgm:pt modelId="{943F16A0-A7CB-422E-8C4C-FA9BB16FECAF}" type="pres">
      <dgm:prSet presAssocID="{D634456C-2200-4417-86A8-743C01DDB9DC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D0DFB6-CEBE-4475-8F1C-BBD19100F277}" type="pres">
      <dgm:prSet presAssocID="{D634456C-2200-4417-86A8-743C01DDB9DC}" presName="invisiNode" presStyleLbl="node1" presStyleIdx="1" presStyleCnt="4"/>
      <dgm:spPr/>
    </dgm:pt>
    <dgm:pt modelId="{A2DF9D89-4B34-4446-8DE0-6134C411CDF7}" type="pres">
      <dgm:prSet presAssocID="{D634456C-2200-4417-86A8-743C01DDB9DC}" presName="imagNode" presStyleLbl="f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27E60B82-E2E2-4164-96E8-355F81ECB121}" type="pres">
      <dgm:prSet presAssocID="{E7576734-AC85-4186-BF41-46FB43D190E7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AA945B8-E9C4-4A37-A306-2F5C3B58B9E1}" type="pres">
      <dgm:prSet presAssocID="{63850ABC-E08E-4659-A786-2FA6D81F45BB}" presName="compNode" presStyleCnt="0"/>
      <dgm:spPr/>
    </dgm:pt>
    <dgm:pt modelId="{1E5BF621-0B74-4CE6-814B-93D38AEE8F4F}" type="pres">
      <dgm:prSet presAssocID="{63850ABC-E08E-4659-A786-2FA6D81F45BB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4FA6D0-5498-497C-BD80-4DEB24339091}" type="pres">
      <dgm:prSet presAssocID="{63850ABC-E08E-4659-A786-2FA6D81F45BB}" presName="invisiNode" presStyleLbl="node1" presStyleIdx="2" presStyleCnt="4"/>
      <dgm:spPr/>
    </dgm:pt>
    <dgm:pt modelId="{50B91E52-8D0A-4D21-8BE7-3D0156FC0107}" type="pres">
      <dgm:prSet presAssocID="{63850ABC-E08E-4659-A786-2FA6D81F45BB}" presName="imagNode" presStyleLbl="f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F403AA0B-4705-4BED-95D9-C0545D140EF3}" type="pres">
      <dgm:prSet presAssocID="{99EF0FF2-52B3-4F27-B06D-7D6BC4C4EBD4}" presName="sibTrans" presStyleLbl="sibTrans2D1" presStyleIdx="0" presStyleCnt="0"/>
      <dgm:spPr/>
      <dgm:t>
        <a:bodyPr/>
        <a:lstStyle/>
        <a:p>
          <a:endParaRPr lang="ru-RU"/>
        </a:p>
      </dgm:t>
    </dgm:pt>
    <dgm:pt modelId="{A33B2939-A4DB-4993-8DF8-282430A0B0EA}" type="pres">
      <dgm:prSet presAssocID="{2E7958C0-9FB2-4283-A3C8-1B7856115C6D}" presName="compNode" presStyleCnt="0"/>
      <dgm:spPr/>
    </dgm:pt>
    <dgm:pt modelId="{C7CFE1A2-307E-499B-B1D7-33662ADD3E17}" type="pres">
      <dgm:prSet presAssocID="{2E7958C0-9FB2-4283-A3C8-1B7856115C6D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D9FC24-3D0E-49A9-BC1B-50FAE5B5279B}" type="pres">
      <dgm:prSet presAssocID="{2E7958C0-9FB2-4283-A3C8-1B7856115C6D}" presName="invisiNode" presStyleLbl="node1" presStyleIdx="3" presStyleCnt="4"/>
      <dgm:spPr/>
    </dgm:pt>
    <dgm:pt modelId="{9BDBB24A-BD44-4354-A3C2-70A6695A1403}" type="pres">
      <dgm:prSet presAssocID="{2E7958C0-9FB2-4283-A3C8-1B7856115C6D}" presName="imagNode" presStyleLbl="f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31FA791D-DBD8-4F65-8747-AF2EF7C6A259}" type="presOf" srcId="{D634456C-2200-4417-86A8-743C01DDB9DC}" destId="{943F16A0-A7CB-422E-8C4C-FA9BB16FECAF}" srcOrd="0" destOrd="0" presId="urn:microsoft.com/office/officeart/2005/8/layout/pList2"/>
    <dgm:cxn modelId="{AE2AF458-AEE0-44EA-A34D-948916262F28}" type="presOf" srcId="{63850ABC-E08E-4659-A786-2FA6D81F45BB}" destId="{1E5BF621-0B74-4CE6-814B-93D38AEE8F4F}" srcOrd="0" destOrd="0" presId="urn:microsoft.com/office/officeart/2005/8/layout/pList2"/>
    <dgm:cxn modelId="{4654F9AD-C00A-47D3-ADBF-B0EC3BE4F827}" srcId="{97C845A5-00CF-463B-BBC7-55741D83E983}" destId="{FBF694D9-1675-4CB3-8C2F-907939A2B239}" srcOrd="0" destOrd="0" parTransId="{E6715AE1-FA7E-43B9-917B-610131A44961}" sibTransId="{0DD14CF7-FDD1-402A-A67E-D7688C66D33B}"/>
    <dgm:cxn modelId="{42A7BF26-DB94-4FBD-A9F0-EC5E5C719876}" srcId="{97C845A5-00CF-463B-BBC7-55741D83E983}" destId="{2E7958C0-9FB2-4283-A3C8-1B7856115C6D}" srcOrd="3" destOrd="0" parTransId="{E9C50690-5AA7-45F5-AF4C-0CD25726EF7D}" sibTransId="{8CF7A4C2-5C9C-44A8-B7B6-4B3722C2D44C}"/>
    <dgm:cxn modelId="{CE71FF54-457E-4A45-9179-00F35A508DBD}" type="presOf" srcId="{99EF0FF2-52B3-4F27-B06D-7D6BC4C4EBD4}" destId="{F403AA0B-4705-4BED-95D9-C0545D140EF3}" srcOrd="0" destOrd="0" presId="urn:microsoft.com/office/officeart/2005/8/layout/pList2"/>
    <dgm:cxn modelId="{F125574D-F784-4BF3-8665-E96861255749}" type="presOf" srcId="{FBF694D9-1675-4CB3-8C2F-907939A2B239}" destId="{ED2E937C-5C6C-4F2C-A069-3ACE5F9DD46B}" srcOrd="0" destOrd="0" presId="urn:microsoft.com/office/officeart/2005/8/layout/pList2"/>
    <dgm:cxn modelId="{2BDF9519-3242-460E-8F90-526E740E5443}" type="presOf" srcId="{E7576734-AC85-4186-BF41-46FB43D190E7}" destId="{27E60B82-E2E2-4164-96E8-355F81ECB121}" srcOrd="0" destOrd="0" presId="urn:microsoft.com/office/officeart/2005/8/layout/pList2"/>
    <dgm:cxn modelId="{A322C3D2-5F49-43BB-90B2-8178C2BC64C6}" type="presOf" srcId="{0DD14CF7-FDD1-402A-A67E-D7688C66D33B}" destId="{E632D606-624C-44EC-92DA-39D5D599ABBC}" srcOrd="0" destOrd="0" presId="urn:microsoft.com/office/officeart/2005/8/layout/pList2"/>
    <dgm:cxn modelId="{7F1E6A6D-D656-41F2-9896-C0036E66F4F9}" srcId="{97C845A5-00CF-463B-BBC7-55741D83E983}" destId="{D634456C-2200-4417-86A8-743C01DDB9DC}" srcOrd="1" destOrd="0" parTransId="{F0EAA0A6-E730-43C5-B46E-EF34BF2D2F3A}" sibTransId="{E7576734-AC85-4186-BF41-46FB43D190E7}"/>
    <dgm:cxn modelId="{27362725-3559-4519-8BBC-AB64C1C1352D}" type="presOf" srcId="{97C845A5-00CF-463B-BBC7-55741D83E983}" destId="{EC1AE6DE-7A06-4AED-844C-308379A4E2EF}" srcOrd="0" destOrd="0" presId="urn:microsoft.com/office/officeart/2005/8/layout/pList2"/>
    <dgm:cxn modelId="{2824C559-E202-4CE6-AAC8-83FE090F3BC2}" type="presOf" srcId="{2E7958C0-9FB2-4283-A3C8-1B7856115C6D}" destId="{C7CFE1A2-307E-499B-B1D7-33662ADD3E17}" srcOrd="0" destOrd="0" presId="urn:microsoft.com/office/officeart/2005/8/layout/pList2"/>
    <dgm:cxn modelId="{AED0CDE9-7E61-4BEC-A047-49B24D34E87F}" srcId="{97C845A5-00CF-463B-BBC7-55741D83E983}" destId="{63850ABC-E08E-4659-A786-2FA6D81F45BB}" srcOrd="2" destOrd="0" parTransId="{327CF748-46F1-482C-850B-81CEB50C1DC3}" sibTransId="{99EF0FF2-52B3-4F27-B06D-7D6BC4C4EBD4}"/>
    <dgm:cxn modelId="{0925FB1A-415B-463D-A9AE-80E153BEE672}" type="presParOf" srcId="{EC1AE6DE-7A06-4AED-844C-308379A4E2EF}" destId="{AFEB72FA-84A3-46BC-A9DD-22DF9479491D}" srcOrd="0" destOrd="0" presId="urn:microsoft.com/office/officeart/2005/8/layout/pList2"/>
    <dgm:cxn modelId="{06B07CD4-7749-41F8-9299-9070A61FAAC5}" type="presParOf" srcId="{EC1AE6DE-7A06-4AED-844C-308379A4E2EF}" destId="{5A6CFF07-DC52-4D6F-8311-DD7BFB2A2795}" srcOrd="1" destOrd="0" presId="urn:microsoft.com/office/officeart/2005/8/layout/pList2"/>
    <dgm:cxn modelId="{B4791F15-9B61-4145-B844-C0F6B2EF02DD}" type="presParOf" srcId="{5A6CFF07-DC52-4D6F-8311-DD7BFB2A2795}" destId="{D2319A92-BA17-4087-97C5-DE10EACA4F92}" srcOrd="0" destOrd="0" presId="urn:microsoft.com/office/officeart/2005/8/layout/pList2"/>
    <dgm:cxn modelId="{1213A298-DC4E-4B87-9433-4F91CD4850B6}" type="presParOf" srcId="{D2319A92-BA17-4087-97C5-DE10EACA4F92}" destId="{ED2E937C-5C6C-4F2C-A069-3ACE5F9DD46B}" srcOrd="0" destOrd="0" presId="urn:microsoft.com/office/officeart/2005/8/layout/pList2"/>
    <dgm:cxn modelId="{CEC03522-BF66-4929-B016-BE8BEAFE096E}" type="presParOf" srcId="{D2319A92-BA17-4087-97C5-DE10EACA4F92}" destId="{6C60CD4F-CED2-40AC-AA07-C7FA4B8FDEF6}" srcOrd="1" destOrd="0" presId="urn:microsoft.com/office/officeart/2005/8/layout/pList2"/>
    <dgm:cxn modelId="{37B74CAB-081D-405D-B812-94AD421A5404}" type="presParOf" srcId="{D2319A92-BA17-4087-97C5-DE10EACA4F92}" destId="{F4B28AD9-B50B-4DD2-9479-C85B7DA9970A}" srcOrd="2" destOrd="0" presId="urn:microsoft.com/office/officeart/2005/8/layout/pList2"/>
    <dgm:cxn modelId="{ABAC117C-63B0-487F-832B-FC1EA8C4EB59}" type="presParOf" srcId="{5A6CFF07-DC52-4D6F-8311-DD7BFB2A2795}" destId="{E632D606-624C-44EC-92DA-39D5D599ABBC}" srcOrd="1" destOrd="0" presId="urn:microsoft.com/office/officeart/2005/8/layout/pList2"/>
    <dgm:cxn modelId="{551AFC8B-DC90-4B82-B3EB-7F5843F6F7DC}" type="presParOf" srcId="{5A6CFF07-DC52-4D6F-8311-DD7BFB2A2795}" destId="{D07A548B-04F6-4701-8D32-3726143D5F2E}" srcOrd="2" destOrd="0" presId="urn:microsoft.com/office/officeart/2005/8/layout/pList2"/>
    <dgm:cxn modelId="{7406A7C2-2CE4-4934-BFC7-FCE6CF0E9EEB}" type="presParOf" srcId="{D07A548B-04F6-4701-8D32-3726143D5F2E}" destId="{943F16A0-A7CB-422E-8C4C-FA9BB16FECAF}" srcOrd="0" destOrd="0" presId="urn:microsoft.com/office/officeart/2005/8/layout/pList2"/>
    <dgm:cxn modelId="{5786CE32-02C7-47F2-A1A0-639ED7CA697B}" type="presParOf" srcId="{D07A548B-04F6-4701-8D32-3726143D5F2E}" destId="{A9D0DFB6-CEBE-4475-8F1C-BBD19100F277}" srcOrd="1" destOrd="0" presId="urn:microsoft.com/office/officeart/2005/8/layout/pList2"/>
    <dgm:cxn modelId="{440BC07E-9D3A-46EA-A0A3-5161D5893268}" type="presParOf" srcId="{D07A548B-04F6-4701-8D32-3726143D5F2E}" destId="{A2DF9D89-4B34-4446-8DE0-6134C411CDF7}" srcOrd="2" destOrd="0" presId="urn:microsoft.com/office/officeart/2005/8/layout/pList2"/>
    <dgm:cxn modelId="{0BFBE540-0B4A-485F-A92A-82D44CD0B10D}" type="presParOf" srcId="{5A6CFF07-DC52-4D6F-8311-DD7BFB2A2795}" destId="{27E60B82-E2E2-4164-96E8-355F81ECB121}" srcOrd="3" destOrd="0" presId="urn:microsoft.com/office/officeart/2005/8/layout/pList2"/>
    <dgm:cxn modelId="{6E712D55-415E-4439-B608-2BFD56FA6C1E}" type="presParOf" srcId="{5A6CFF07-DC52-4D6F-8311-DD7BFB2A2795}" destId="{7AA945B8-E9C4-4A37-A306-2F5C3B58B9E1}" srcOrd="4" destOrd="0" presId="urn:microsoft.com/office/officeart/2005/8/layout/pList2"/>
    <dgm:cxn modelId="{EDF66A72-A2BF-4A2B-8F29-51D23E6EE0B3}" type="presParOf" srcId="{7AA945B8-E9C4-4A37-A306-2F5C3B58B9E1}" destId="{1E5BF621-0B74-4CE6-814B-93D38AEE8F4F}" srcOrd="0" destOrd="0" presId="urn:microsoft.com/office/officeart/2005/8/layout/pList2"/>
    <dgm:cxn modelId="{5939FB3A-7024-485D-AC3B-0C9028EA0C6F}" type="presParOf" srcId="{7AA945B8-E9C4-4A37-A306-2F5C3B58B9E1}" destId="{514FA6D0-5498-497C-BD80-4DEB24339091}" srcOrd="1" destOrd="0" presId="urn:microsoft.com/office/officeart/2005/8/layout/pList2"/>
    <dgm:cxn modelId="{BB0DFB08-14C2-4874-A358-88562E245D86}" type="presParOf" srcId="{7AA945B8-E9C4-4A37-A306-2F5C3B58B9E1}" destId="{50B91E52-8D0A-4D21-8BE7-3D0156FC0107}" srcOrd="2" destOrd="0" presId="urn:microsoft.com/office/officeart/2005/8/layout/pList2"/>
    <dgm:cxn modelId="{686B922B-B539-44D9-8481-965042469EAE}" type="presParOf" srcId="{5A6CFF07-DC52-4D6F-8311-DD7BFB2A2795}" destId="{F403AA0B-4705-4BED-95D9-C0545D140EF3}" srcOrd="5" destOrd="0" presId="urn:microsoft.com/office/officeart/2005/8/layout/pList2"/>
    <dgm:cxn modelId="{856EDB19-EF34-4A37-9FF1-BB8D89EE91BB}" type="presParOf" srcId="{5A6CFF07-DC52-4D6F-8311-DD7BFB2A2795}" destId="{A33B2939-A4DB-4993-8DF8-282430A0B0EA}" srcOrd="6" destOrd="0" presId="urn:microsoft.com/office/officeart/2005/8/layout/pList2"/>
    <dgm:cxn modelId="{0945C326-7031-4EA6-B8CA-B3152A66654E}" type="presParOf" srcId="{A33B2939-A4DB-4993-8DF8-282430A0B0EA}" destId="{C7CFE1A2-307E-499B-B1D7-33662ADD3E17}" srcOrd="0" destOrd="0" presId="urn:microsoft.com/office/officeart/2005/8/layout/pList2"/>
    <dgm:cxn modelId="{02044BB9-8266-4B72-9A22-FD4F62063356}" type="presParOf" srcId="{A33B2939-A4DB-4993-8DF8-282430A0B0EA}" destId="{22D9FC24-3D0E-49A9-BC1B-50FAE5B5279B}" srcOrd="1" destOrd="0" presId="urn:microsoft.com/office/officeart/2005/8/layout/pList2"/>
    <dgm:cxn modelId="{66DF0640-E86A-44A6-A1DB-EAFCA8EECECD}" type="presParOf" srcId="{A33B2939-A4DB-4993-8DF8-282430A0B0EA}" destId="{9BDBB24A-BD44-4354-A3C2-70A6695A1403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7C845A5-00CF-463B-BBC7-55741D83E983}" type="doc">
      <dgm:prSet loTypeId="urn:microsoft.com/office/officeart/2005/8/layout/pList2" loCatId="list" qsTypeId="urn:microsoft.com/office/officeart/2005/8/quickstyle/3d3" qsCatId="3D" csTypeId="urn:microsoft.com/office/officeart/2005/8/colors/colorful4" csCatId="colorful" phldr="1"/>
      <dgm:spPr/>
    </dgm:pt>
    <dgm:pt modelId="{FBF694D9-1675-4CB3-8C2F-907939A2B239}">
      <dgm:prSet phldrT="[Текст]"/>
      <dgm:spPr/>
      <dgm:t>
        <a:bodyPr/>
        <a:lstStyle/>
        <a:p>
          <a:r>
            <a:rPr lang="ru-RU" dirty="0" smtClean="0"/>
            <a:t>Формирует и содержит муниципальный архив</a:t>
          </a:r>
          <a:endParaRPr lang="ru-RU" dirty="0"/>
        </a:p>
      </dgm:t>
    </dgm:pt>
    <dgm:pt modelId="{E6715AE1-FA7E-43B9-917B-610131A44961}" type="parTrans" cxnId="{4654F9AD-C00A-47D3-ADBF-B0EC3BE4F827}">
      <dgm:prSet/>
      <dgm:spPr/>
      <dgm:t>
        <a:bodyPr/>
        <a:lstStyle/>
        <a:p>
          <a:endParaRPr lang="ru-RU"/>
        </a:p>
      </dgm:t>
    </dgm:pt>
    <dgm:pt modelId="{0DD14CF7-FDD1-402A-A67E-D7688C66D33B}" type="sibTrans" cxnId="{4654F9AD-C00A-47D3-ADBF-B0EC3BE4F827}">
      <dgm:prSet/>
      <dgm:spPr/>
      <dgm:t>
        <a:bodyPr/>
        <a:lstStyle/>
        <a:p>
          <a:endParaRPr lang="ru-RU"/>
        </a:p>
      </dgm:t>
    </dgm:pt>
    <dgm:pt modelId="{D634456C-2200-4417-86A8-743C01DDB9DC}">
      <dgm:prSet phldrT="[Текст]"/>
      <dgm:spPr/>
      <dgm:t>
        <a:bodyPr/>
        <a:lstStyle/>
        <a:p>
          <a:r>
            <a:rPr lang="ru-RU" dirty="0" smtClean="0"/>
            <a:t>Организует</a:t>
          </a:r>
          <a:r>
            <a:rPr lang="ru-RU" baseline="0" dirty="0" smtClean="0"/>
            <a:t> разработку программ для комплексного развития коммунальной инфраструктуры</a:t>
          </a:r>
          <a:endParaRPr lang="ru-RU" dirty="0"/>
        </a:p>
      </dgm:t>
    </dgm:pt>
    <dgm:pt modelId="{F0EAA0A6-E730-43C5-B46E-EF34BF2D2F3A}" type="parTrans" cxnId="{7F1E6A6D-D656-41F2-9896-C0036E66F4F9}">
      <dgm:prSet/>
      <dgm:spPr/>
      <dgm:t>
        <a:bodyPr/>
        <a:lstStyle/>
        <a:p>
          <a:endParaRPr lang="ru-RU"/>
        </a:p>
      </dgm:t>
    </dgm:pt>
    <dgm:pt modelId="{E7576734-AC85-4186-BF41-46FB43D190E7}" type="sibTrans" cxnId="{7F1E6A6D-D656-41F2-9896-C0036E66F4F9}">
      <dgm:prSet/>
      <dgm:spPr/>
      <dgm:t>
        <a:bodyPr/>
        <a:lstStyle/>
        <a:p>
          <a:endParaRPr lang="ru-RU"/>
        </a:p>
      </dgm:t>
    </dgm:pt>
    <dgm:pt modelId="{63850ABC-E08E-4659-A786-2FA6D81F45BB}">
      <dgm:prSet phldrT="[Текст]"/>
      <dgm:spPr/>
      <dgm:t>
        <a:bodyPr/>
        <a:lstStyle/>
        <a:p>
          <a:r>
            <a:rPr lang="ru-RU" dirty="0" smtClean="0"/>
            <a:t>Создает условия для участия населения города в осуществлении местного самоуправления</a:t>
          </a:r>
          <a:endParaRPr lang="ru-RU" dirty="0"/>
        </a:p>
      </dgm:t>
    </dgm:pt>
    <dgm:pt modelId="{327CF748-46F1-482C-850B-81CEB50C1DC3}" type="parTrans" cxnId="{AED0CDE9-7E61-4BEC-A047-49B24D34E87F}">
      <dgm:prSet/>
      <dgm:spPr/>
      <dgm:t>
        <a:bodyPr/>
        <a:lstStyle/>
        <a:p>
          <a:endParaRPr lang="ru-RU"/>
        </a:p>
      </dgm:t>
    </dgm:pt>
    <dgm:pt modelId="{99EF0FF2-52B3-4F27-B06D-7D6BC4C4EBD4}" type="sibTrans" cxnId="{AED0CDE9-7E61-4BEC-A047-49B24D34E87F}">
      <dgm:prSet/>
      <dgm:spPr/>
      <dgm:t>
        <a:bodyPr/>
        <a:lstStyle/>
        <a:p>
          <a:endParaRPr lang="ru-RU"/>
        </a:p>
      </dgm:t>
    </dgm:pt>
    <dgm:pt modelId="{2E7958C0-9FB2-4283-A3C8-1B7856115C6D}">
      <dgm:prSet/>
      <dgm:spPr/>
      <dgm:t>
        <a:bodyPr/>
        <a:lstStyle/>
        <a:p>
          <a:r>
            <a:rPr lang="ru-RU" dirty="0" smtClean="0"/>
            <a:t>Организует разработку и реализацию генеральных планов муниципального образования</a:t>
          </a:r>
          <a:endParaRPr lang="ru-RU" dirty="0"/>
        </a:p>
      </dgm:t>
    </dgm:pt>
    <dgm:pt modelId="{E9C50690-5AA7-45F5-AF4C-0CD25726EF7D}" type="parTrans" cxnId="{42A7BF26-DB94-4FBD-A9F0-EC5E5C719876}">
      <dgm:prSet/>
      <dgm:spPr/>
      <dgm:t>
        <a:bodyPr/>
        <a:lstStyle/>
        <a:p>
          <a:endParaRPr lang="ru-RU"/>
        </a:p>
      </dgm:t>
    </dgm:pt>
    <dgm:pt modelId="{8CF7A4C2-5C9C-44A8-B7B6-4B3722C2D44C}" type="sibTrans" cxnId="{42A7BF26-DB94-4FBD-A9F0-EC5E5C719876}">
      <dgm:prSet/>
      <dgm:spPr/>
      <dgm:t>
        <a:bodyPr/>
        <a:lstStyle/>
        <a:p>
          <a:endParaRPr lang="ru-RU"/>
        </a:p>
      </dgm:t>
    </dgm:pt>
    <dgm:pt modelId="{EC1AE6DE-7A06-4AED-844C-308379A4E2EF}" type="pres">
      <dgm:prSet presAssocID="{97C845A5-00CF-463B-BBC7-55741D83E983}" presName="Name0" presStyleCnt="0">
        <dgm:presLayoutVars>
          <dgm:dir/>
          <dgm:resizeHandles val="exact"/>
        </dgm:presLayoutVars>
      </dgm:prSet>
      <dgm:spPr/>
    </dgm:pt>
    <dgm:pt modelId="{AFEB72FA-84A3-46BC-A9DD-22DF9479491D}" type="pres">
      <dgm:prSet presAssocID="{97C845A5-00CF-463B-BBC7-55741D83E983}" presName="bkgdShp" presStyleLbl="alignAccFollowNode1" presStyleIdx="0" presStyleCnt="1"/>
      <dgm:spPr/>
    </dgm:pt>
    <dgm:pt modelId="{5A6CFF07-DC52-4D6F-8311-DD7BFB2A2795}" type="pres">
      <dgm:prSet presAssocID="{97C845A5-00CF-463B-BBC7-55741D83E983}" presName="linComp" presStyleCnt="0"/>
      <dgm:spPr/>
    </dgm:pt>
    <dgm:pt modelId="{D2319A92-BA17-4087-97C5-DE10EACA4F92}" type="pres">
      <dgm:prSet presAssocID="{FBF694D9-1675-4CB3-8C2F-907939A2B239}" presName="compNode" presStyleCnt="0"/>
      <dgm:spPr/>
    </dgm:pt>
    <dgm:pt modelId="{ED2E937C-5C6C-4F2C-A069-3ACE5F9DD46B}" type="pres">
      <dgm:prSet presAssocID="{FBF694D9-1675-4CB3-8C2F-907939A2B23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60CD4F-CED2-40AC-AA07-C7FA4B8FDEF6}" type="pres">
      <dgm:prSet presAssocID="{FBF694D9-1675-4CB3-8C2F-907939A2B239}" presName="invisiNode" presStyleLbl="node1" presStyleIdx="0" presStyleCnt="4"/>
      <dgm:spPr/>
    </dgm:pt>
    <dgm:pt modelId="{F4B28AD9-B50B-4DD2-9479-C85B7DA9970A}" type="pres">
      <dgm:prSet presAssocID="{FBF694D9-1675-4CB3-8C2F-907939A2B239}" presName="imagNode" presStyleLbl="f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E632D606-624C-44EC-92DA-39D5D599ABBC}" type="pres">
      <dgm:prSet presAssocID="{0DD14CF7-FDD1-402A-A67E-D7688C66D33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07A548B-04F6-4701-8D32-3726143D5F2E}" type="pres">
      <dgm:prSet presAssocID="{D634456C-2200-4417-86A8-743C01DDB9DC}" presName="compNode" presStyleCnt="0"/>
      <dgm:spPr/>
    </dgm:pt>
    <dgm:pt modelId="{943F16A0-A7CB-422E-8C4C-FA9BB16FECAF}" type="pres">
      <dgm:prSet presAssocID="{D634456C-2200-4417-86A8-743C01DDB9DC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D0DFB6-CEBE-4475-8F1C-BBD19100F277}" type="pres">
      <dgm:prSet presAssocID="{D634456C-2200-4417-86A8-743C01DDB9DC}" presName="invisiNode" presStyleLbl="node1" presStyleIdx="1" presStyleCnt="4"/>
      <dgm:spPr/>
    </dgm:pt>
    <dgm:pt modelId="{A2DF9D89-4B34-4446-8DE0-6134C411CDF7}" type="pres">
      <dgm:prSet presAssocID="{D634456C-2200-4417-86A8-743C01DDB9DC}" presName="imagNode" presStyleLbl="f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27E60B82-E2E2-4164-96E8-355F81ECB121}" type="pres">
      <dgm:prSet presAssocID="{E7576734-AC85-4186-BF41-46FB43D190E7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AA945B8-E9C4-4A37-A306-2F5C3B58B9E1}" type="pres">
      <dgm:prSet presAssocID="{63850ABC-E08E-4659-A786-2FA6D81F45BB}" presName="compNode" presStyleCnt="0"/>
      <dgm:spPr/>
    </dgm:pt>
    <dgm:pt modelId="{1E5BF621-0B74-4CE6-814B-93D38AEE8F4F}" type="pres">
      <dgm:prSet presAssocID="{63850ABC-E08E-4659-A786-2FA6D81F45BB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4FA6D0-5498-497C-BD80-4DEB24339091}" type="pres">
      <dgm:prSet presAssocID="{63850ABC-E08E-4659-A786-2FA6D81F45BB}" presName="invisiNode" presStyleLbl="node1" presStyleIdx="2" presStyleCnt="4"/>
      <dgm:spPr/>
    </dgm:pt>
    <dgm:pt modelId="{50B91E52-8D0A-4D21-8BE7-3D0156FC0107}" type="pres">
      <dgm:prSet presAssocID="{63850ABC-E08E-4659-A786-2FA6D81F45BB}" presName="imagNode" presStyleLbl="f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F403AA0B-4705-4BED-95D9-C0545D140EF3}" type="pres">
      <dgm:prSet presAssocID="{99EF0FF2-52B3-4F27-B06D-7D6BC4C4EBD4}" presName="sibTrans" presStyleLbl="sibTrans2D1" presStyleIdx="0" presStyleCnt="0"/>
      <dgm:spPr/>
      <dgm:t>
        <a:bodyPr/>
        <a:lstStyle/>
        <a:p>
          <a:endParaRPr lang="ru-RU"/>
        </a:p>
      </dgm:t>
    </dgm:pt>
    <dgm:pt modelId="{A33B2939-A4DB-4993-8DF8-282430A0B0EA}" type="pres">
      <dgm:prSet presAssocID="{2E7958C0-9FB2-4283-A3C8-1B7856115C6D}" presName="compNode" presStyleCnt="0"/>
      <dgm:spPr/>
    </dgm:pt>
    <dgm:pt modelId="{C7CFE1A2-307E-499B-B1D7-33662ADD3E17}" type="pres">
      <dgm:prSet presAssocID="{2E7958C0-9FB2-4283-A3C8-1B7856115C6D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D9FC24-3D0E-49A9-BC1B-50FAE5B5279B}" type="pres">
      <dgm:prSet presAssocID="{2E7958C0-9FB2-4283-A3C8-1B7856115C6D}" presName="invisiNode" presStyleLbl="node1" presStyleIdx="3" presStyleCnt="4"/>
      <dgm:spPr/>
    </dgm:pt>
    <dgm:pt modelId="{9BDBB24A-BD44-4354-A3C2-70A6695A1403}" type="pres">
      <dgm:prSet presAssocID="{2E7958C0-9FB2-4283-A3C8-1B7856115C6D}" presName="imagNode" presStyleLbl="f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31FA791D-DBD8-4F65-8747-AF2EF7C6A259}" type="presOf" srcId="{D634456C-2200-4417-86A8-743C01DDB9DC}" destId="{943F16A0-A7CB-422E-8C4C-FA9BB16FECAF}" srcOrd="0" destOrd="0" presId="urn:microsoft.com/office/officeart/2005/8/layout/pList2"/>
    <dgm:cxn modelId="{AE2AF458-AEE0-44EA-A34D-948916262F28}" type="presOf" srcId="{63850ABC-E08E-4659-A786-2FA6D81F45BB}" destId="{1E5BF621-0B74-4CE6-814B-93D38AEE8F4F}" srcOrd="0" destOrd="0" presId="urn:microsoft.com/office/officeart/2005/8/layout/pList2"/>
    <dgm:cxn modelId="{4654F9AD-C00A-47D3-ADBF-B0EC3BE4F827}" srcId="{97C845A5-00CF-463B-BBC7-55741D83E983}" destId="{FBF694D9-1675-4CB3-8C2F-907939A2B239}" srcOrd="0" destOrd="0" parTransId="{E6715AE1-FA7E-43B9-917B-610131A44961}" sibTransId="{0DD14CF7-FDD1-402A-A67E-D7688C66D33B}"/>
    <dgm:cxn modelId="{42A7BF26-DB94-4FBD-A9F0-EC5E5C719876}" srcId="{97C845A5-00CF-463B-BBC7-55741D83E983}" destId="{2E7958C0-9FB2-4283-A3C8-1B7856115C6D}" srcOrd="3" destOrd="0" parTransId="{E9C50690-5AA7-45F5-AF4C-0CD25726EF7D}" sibTransId="{8CF7A4C2-5C9C-44A8-B7B6-4B3722C2D44C}"/>
    <dgm:cxn modelId="{CE71FF54-457E-4A45-9179-00F35A508DBD}" type="presOf" srcId="{99EF0FF2-52B3-4F27-B06D-7D6BC4C4EBD4}" destId="{F403AA0B-4705-4BED-95D9-C0545D140EF3}" srcOrd="0" destOrd="0" presId="urn:microsoft.com/office/officeart/2005/8/layout/pList2"/>
    <dgm:cxn modelId="{F125574D-F784-4BF3-8665-E96861255749}" type="presOf" srcId="{FBF694D9-1675-4CB3-8C2F-907939A2B239}" destId="{ED2E937C-5C6C-4F2C-A069-3ACE5F9DD46B}" srcOrd="0" destOrd="0" presId="urn:microsoft.com/office/officeart/2005/8/layout/pList2"/>
    <dgm:cxn modelId="{2BDF9519-3242-460E-8F90-526E740E5443}" type="presOf" srcId="{E7576734-AC85-4186-BF41-46FB43D190E7}" destId="{27E60B82-E2E2-4164-96E8-355F81ECB121}" srcOrd="0" destOrd="0" presId="urn:microsoft.com/office/officeart/2005/8/layout/pList2"/>
    <dgm:cxn modelId="{A322C3D2-5F49-43BB-90B2-8178C2BC64C6}" type="presOf" srcId="{0DD14CF7-FDD1-402A-A67E-D7688C66D33B}" destId="{E632D606-624C-44EC-92DA-39D5D599ABBC}" srcOrd="0" destOrd="0" presId="urn:microsoft.com/office/officeart/2005/8/layout/pList2"/>
    <dgm:cxn modelId="{7F1E6A6D-D656-41F2-9896-C0036E66F4F9}" srcId="{97C845A5-00CF-463B-BBC7-55741D83E983}" destId="{D634456C-2200-4417-86A8-743C01DDB9DC}" srcOrd="1" destOrd="0" parTransId="{F0EAA0A6-E730-43C5-B46E-EF34BF2D2F3A}" sibTransId="{E7576734-AC85-4186-BF41-46FB43D190E7}"/>
    <dgm:cxn modelId="{27362725-3559-4519-8BBC-AB64C1C1352D}" type="presOf" srcId="{97C845A5-00CF-463B-BBC7-55741D83E983}" destId="{EC1AE6DE-7A06-4AED-844C-308379A4E2EF}" srcOrd="0" destOrd="0" presId="urn:microsoft.com/office/officeart/2005/8/layout/pList2"/>
    <dgm:cxn modelId="{2824C559-E202-4CE6-AAC8-83FE090F3BC2}" type="presOf" srcId="{2E7958C0-9FB2-4283-A3C8-1B7856115C6D}" destId="{C7CFE1A2-307E-499B-B1D7-33662ADD3E17}" srcOrd="0" destOrd="0" presId="urn:microsoft.com/office/officeart/2005/8/layout/pList2"/>
    <dgm:cxn modelId="{AED0CDE9-7E61-4BEC-A047-49B24D34E87F}" srcId="{97C845A5-00CF-463B-BBC7-55741D83E983}" destId="{63850ABC-E08E-4659-A786-2FA6D81F45BB}" srcOrd="2" destOrd="0" parTransId="{327CF748-46F1-482C-850B-81CEB50C1DC3}" sibTransId="{99EF0FF2-52B3-4F27-B06D-7D6BC4C4EBD4}"/>
    <dgm:cxn modelId="{0925FB1A-415B-463D-A9AE-80E153BEE672}" type="presParOf" srcId="{EC1AE6DE-7A06-4AED-844C-308379A4E2EF}" destId="{AFEB72FA-84A3-46BC-A9DD-22DF9479491D}" srcOrd="0" destOrd="0" presId="urn:microsoft.com/office/officeart/2005/8/layout/pList2"/>
    <dgm:cxn modelId="{06B07CD4-7749-41F8-9299-9070A61FAAC5}" type="presParOf" srcId="{EC1AE6DE-7A06-4AED-844C-308379A4E2EF}" destId="{5A6CFF07-DC52-4D6F-8311-DD7BFB2A2795}" srcOrd="1" destOrd="0" presId="urn:microsoft.com/office/officeart/2005/8/layout/pList2"/>
    <dgm:cxn modelId="{B4791F15-9B61-4145-B844-C0F6B2EF02DD}" type="presParOf" srcId="{5A6CFF07-DC52-4D6F-8311-DD7BFB2A2795}" destId="{D2319A92-BA17-4087-97C5-DE10EACA4F92}" srcOrd="0" destOrd="0" presId="urn:microsoft.com/office/officeart/2005/8/layout/pList2"/>
    <dgm:cxn modelId="{1213A298-DC4E-4B87-9433-4F91CD4850B6}" type="presParOf" srcId="{D2319A92-BA17-4087-97C5-DE10EACA4F92}" destId="{ED2E937C-5C6C-4F2C-A069-3ACE5F9DD46B}" srcOrd="0" destOrd="0" presId="urn:microsoft.com/office/officeart/2005/8/layout/pList2"/>
    <dgm:cxn modelId="{CEC03522-BF66-4929-B016-BE8BEAFE096E}" type="presParOf" srcId="{D2319A92-BA17-4087-97C5-DE10EACA4F92}" destId="{6C60CD4F-CED2-40AC-AA07-C7FA4B8FDEF6}" srcOrd="1" destOrd="0" presId="urn:microsoft.com/office/officeart/2005/8/layout/pList2"/>
    <dgm:cxn modelId="{37B74CAB-081D-405D-B812-94AD421A5404}" type="presParOf" srcId="{D2319A92-BA17-4087-97C5-DE10EACA4F92}" destId="{F4B28AD9-B50B-4DD2-9479-C85B7DA9970A}" srcOrd="2" destOrd="0" presId="urn:microsoft.com/office/officeart/2005/8/layout/pList2"/>
    <dgm:cxn modelId="{ABAC117C-63B0-487F-832B-FC1EA8C4EB59}" type="presParOf" srcId="{5A6CFF07-DC52-4D6F-8311-DD7BFB2A2795}" destId="{E632D606-624C-44EC-92DA-39D5D599ABBC}" srcOrd="1" destOrd="0" presId="urn:microsoft.com/office/officeart/2005/8/layout/pList2"/>
    <dgm:cxn modelId="{551AFC8B-DC90-4B82-B3EB-7F5843F6F7DC}" type="presParOf" srcId="{5A6CFF07-DC52-4D6F-8311-DD7BFB2A2795}" destId="{D07A548B-04F6-4701-8D32-3726143D5F2E}" srcOrd="2" destOrd="0" presId="urn:microsoft.com/office/officeart/2005/8/layout/pList2"/>
    <dgm:cxn modelId="{7406A7C2-2CE4-4934-BFC7-FCE6CF0E9EEB}" type="presParOf" srcId="{D07A548B-04F6-4701-8D32-3726143D5F2E}" destId="{943F16A0-A7CB-422E-8C4C-FA9BB16FECAF}" srcOrd="0" destOrd="0" presId="urn:microsoft.com/office/officeart/2005/8/layout/pList2"/>
    <dgm:cxn modelId="{5786CE32-02C7-47F2-A1A0-639ED7CA697B}" type="presParOf" srcId="{D07A548B-04F6-4701-8D32-3726143D5F2E}" destId="{A9D0DFB6-CEBE-4475-8F1C-BBD19100F277}" srcOrd="1" destOrd="0" presId="urn:microsoft.com/office/officeart/2005/8/layout/pList2"/>
    <dgm:cxn modelId="{440BC07E-9D3A-46EA-A0A3-5161D5893268}" type="presParOf" srcId="{D07A548B-04F6-4701-8D32-3726143D5F2E}" destId="{A2DF9D89-4B34-4446-8DE0-6134C411CDF7}" srcOrd="2" destOrd="0" presId="urn:microsoft.com/office/officeart/2005/8/layout/pList2"/>
    <dgm:cxn modelId="{0BFBE540-0B4A-485F-A92A-82D44CD0B10D}" type="presParOf" srcId="{5A6CFF07-DC52-4D6F-8311-DD7BFB2A2795}" destId="{27E60B82-E2E2-4164-96E8-355F81ECB121}" srcOrd="3" destOrd="0" presId="urn:microsoft.com/office/officeart/2005/8/layout/pList2"/>
    <dgm:cxn modelId="{6E712D55-415E-4439-B608-2BFD56FA6C1E}" type="presParOf" srcId="{5A6CFF07-DC52-4D6F-8311-DD7BFB2A2795}" destId="{7AA945B8-E9C4-4A37-A306-2F5C3B58B9E1}" srcOrd="4" destOrd="0" presId="urn:microsoft.com/office/officeart/2005/8/layout/pList2"/>
    <dgm:cxn modelId="{EDF66A72-A2BF-4A2B-8F29-51D23E6EE0B3}" type="presParOf" srcId="{7AA945B8-E9C4-4A37-A306-2F5C3B58B9E1}" destId="{1E5BF621-0B74-4CE6-814B-93D38AEE8F4F}" srcOrd="0" destOrd="0" presId="urn:microsoft.com/office/officeart/2005/8/layout/pList2"/>
    <dgm:cxn modelId="{5939FB3A-7024-485D-AC3B-0C9028EA0C6F}" type="presParOf" srcId="{7AA945B8-E9C4-4A37-A306-2F5C3B58B9E1}" destId="{514FA6D0-5498-497C-BD80-4DEB24339091}" srcOrd="1" destOrd="0" presId="urn:microsoft.com/office/officeart/2005/8/layout/pList2"/>
    <dgm:cxn modelId="{BB0DFB08-14C2-4874-A358-88562E245D86}" type="presParOf" srcId="{7AA945B8-E9C4-4A37-A306-2F5C3B58B9E1}" destId="{50B91E52-8D0A-4D21-8BE7-3D0156FC0107}" srcOrd="2" destOrd="0" presId="urn:microsoft.com/office/officeart/2005/8/layout/pList2"/>
    <dgm:cxn modelId="{686B922B-B539-44D9-8481-965042469EAE}" type="presParOf" srcId="{5A6CFF07-DC52-4D6F-8311-DD7BFB2A2795}" destId="{F403AA0B-4705-4BED-95D9-C0545D140EF3}" srcOrd="5" destOrd="0" presId="urn:microsoft.com/office/officeart/2005/8/layout/pList2"/>
    <dgm:cxn modelId="{856EDB19-EF34-4A37-9FF1-BB8D89EE91BB}" type="presParOf" srcId="{5A6CFF07-DC52-4D6F-8311-DD7BFB2A2795}" destId="{A33B2939-A4DB-4993-8DF8-282430A0B0EA}" srcOrd="6" destOrd="0" presId="urn:microsoft.com/office/officeart/2005/8/layout/pList2"/>
    <dgm:cxn modelId="{0945C326-7031-4EA6-B8CA-B3152A66654E}" type="presParOf" srcId="{A33B2939-A4DB-4993-8DF8-282430A0B0EA}" destId="{C7CFE1A2-307E-499B-B1D7-33662ADD3E17}" srcOrd="0" destOrd="0" presId="urn:microsoft.com/office/officeart/2005/8/layout/pList2"/>
    <dgm:cxn modelId="{02044BB9-8266-4B72-9A22-FD4F62063356}" type="presParOf" srcId="{A33B2939-A4DB-4993-8DF8-282430A0B0EA}" destId="{22D9FC24-3D0E-49A9-BC1B-50FAE5B5279B}" srcOrd="1" destOrd="0" presId="urn:microsoft.com/office/officeart/2005/8/layout/pList2"/>
    <dgm:cxn modelId="{66DF0640-E86A-44A6-A1DB-EAFCA8EECECD}" type="presParOf" srcId="{A33B2939-A4DB-4993-8DF8-282430A0B0EA}" destId="{9BDBB24A-BD44-4354-A3C2-70A6695A1403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7C845A5-00CF-463B-BBC7-55741D83E983}" type="doc">
      <dgm:prSet loTypeId="urn:microsoft.com/office/officeart/2005/8/layout/pList2" loCatId="list" qsTypeId="urn:microsoft.com/office/officeart/2005/8/quickstyle/3d3" qsCatId="3D" csTypeId="urn:microsoft.com/office/officeart/2005/8/colors/colorful4" csCatId="colorful" phldr="1"/>
      <dgm:spPr/>
    </dgm:pt>
    <dgm:pt modelId="{FBF694D9-1675-4CB3-8C2F-907939A2B239}">
      <dgm:prSet phldrT="[Текст]"/>
      <dgm:spPr/>
      <dgm:t>
        <a:bodyPr/>
        <a:lstStyle/>
        <a:p>
          <a:r>
            <a:rPr lang="ru-RU" dirty="0" smtClean="0"/>
            <a:t>Осуществляет контроль за использованием и охраной недр при добыче общераспространенных полезных ископаемых</a:t>
          </a:r>
          <a:endParaRPr lang="ru-RU" dirty="0"/>
        </a:p>
      </dgm:t>
    </dgm:pt>
    <dgm:pt modelId="{E6715AE1-FA7E-43B9-917B-610131A44961}" type="parTrans" cxnId="{4654F9AD-C00A-47D3-ADBF-B0EC3BE4F827}">
      <dgm:prSet/>
      <dgm:spPr/>
      <dgm:t>
        <a:bodyPr/>
        <a:lstStyle/>
        <a:p>
          <a:endParaRPr lang="ru-RU"/>
        </a:p>
      </dgm:t>
    </dgm:pt>
    <dgm:pt modelId="{0DD14CF7-FDD1-402A-A67E-D7688C66D33B}" type="sibTrans" cxnId="{4654F9AD-C00A-47D3-ADBF-B0EC3BE4F827}">
      <dgm:prSet/>
      <dgm:spPr/>
      <dgm:t>
        <a:bodyPr/>
        <a:lstStyle/>
        <a:p>
          <a:endParaRPr lang="ru-RU"/>
        </a:p>
      </dgm:t>
    </dgm:pt>
    <dgm:pt modelId="{D634456C-2200-4417-86A8-743C01DDB9DC}">
      <dgm:prSet phldrT="[Текст]"/>
      <dgm:spPr/>
      <dgm:t>
        <a:bodyPr/>
        <a:lstStyle/>
        <a:p>
          <a:r>
            <a:rPr lang="ru-RU" dirty="0" smtClean="0"/>
            <a:t>Организует предоставление ритуальных услуг и содержание мест захоронения</a:t>
          </a:r>
          <a:endParaRPr lang="ru-RU" dirty="0"/>
        </a:p>
      </dgm:t>
    </dgm:pt>
    <dgm:pt modelId="{F0EAA0A6-E730-43C5-B46E-EF34BF2D2F3A}" type="parTrans" cxnId="{7F1E6A6D-D656-41F2-9896-C0036E66F4F9}">
      <dgm:prSet/>
      <dgm:spPr/>
      <dgm:t>
        <a:bodyPr/>
        <a:lstStyle/>
        <a:p>
          <a:endParaRPr lang="ru-RU"/>
        </a:p>
      </dgm:t>
    </dgm:pt>
    <dgm:pt modelId="{E7576734-AC85-4186-BF41-46FB43D190E7}" type="sibTrans" cxnId="{7F1E6A6D-D656-41F2-9896-C0036E66F4F9}">
      <dgm:prSet/>
      <dgm:spPr/>
      <dgm:t>
        <a:bodyPr/>
        <a:lstStyle/>
        <a:p>
          <a:endParaRPr lang="ru-RU"/>
        </a:p>
      </dgm:t>
    </dgm:pt>
    <dgm:pt modelId="{63850ABC-E08E-4659-A786-2FA6D81F45BB}">
      <dgm:prSet phldrT="[Текст]"/>
      <dgm:spPr/>
      <dgm:t>
        <a:bodyPr/>
        <a:lstStyle/>
        <a:p>
          <a:r>
            <a:rPr lang="ru-RU" dirty="0" smtClean="0"/>
            <a:t>Разрабатывает правила благоустройства территории города</a:t>
          </a:r>
          <a:endParaRPr lang="ru-RU" dirty="0"/>
        </a:p>
      </dgm:t>
    </dgm:pt>
    <dgm:pt modelId="{327CF748-46F1-482C-850B-81CEB50C1DC3}" type="parTrans" cxnId="{AED0CDE9-7E61-4BEC-A047-49B24D34E87F}">
      <dgm:prSet/>
      <dgm:spPr/>
      <dgm:t>
        <a:bodyPr/>
        <a:lstStyle/>
        <a:p>
          <a:endParaRPr lang="ru-RU"/>
        </a:p>
      </dgm:t>
    </dgm:pt>
    <dgm:pt modelId="{99EF0FF2-52B3-4F27-B06D-7D6BC4C4EBD4}" type="sibTrans" cxnId="{AED0CDE9-7E61-4BEC-A047-49B24D34E87F}">
      <dgm:prSet/>
      <dgm:spPr/>
      <dgm:t>
        <a:bodyPr/>
        <a:lstStyle/>
        <a:p>
          <a:endParaRPr lang="ru-RU"/>
        </a:p>
      </dgm:t>
    </dgm:pt>
    <dgm:pt modelId="{2E7958C0-9FB2-4283-A3C8-1B7856115C6D}">
      <dgm:prSet/>
      <dgm:spPr/>
      <dgm:t>
        <a:bodyPr/>
        <a:lstStyle/>
        <a:p>
          <a:r>
            <a:rPr lang="ru-RU" dirty="0" smtClean="0"/>
            <a:t>Присваивает адреса объектам адресации, изменяет и аннулирует их</a:t>
          </a:r>
          <a:endParaRPr lang="ru-RU" dirty="0"/>
        </a:p>
      </dgm:t>
    </dgm:pt>
    <dgm:pt modelId="{E9C50690-5AA7-45F5-AF4C-0CD25726EF7D}" type="parTrans" cxnId="{42A7BF26-DB94-4FBD-A9F0-EC5E5C719876}">
      <dgm:prSet/>
      <dgm:spPr/>
      <dgm:t>
        <a:bodyPr/>
        <a:lstStyle/>
        <a:p>
          <a:endParaRPr lang="ru-RU"/>
        </a:p>
      </dgm:t>
    </dgm:pt>
    <dgm:pt modelId="{8CF7A4C2-5C9C-44A8-B7B6-4B3722C2D44C}" type="sibTrans" cxnId="{42A7BF26-DB94-4FBD-A9F0-EC5E5C719876}">
      <dgm:prSet/>
      <dgm:spPr/>
      <dgm:t>
        <a:bodyPr/>
        <a:lstStyle/>
        <a:p>
          <a:endParaRPr lang="ru-RU"/>
        </a:p>
      </dgm:t>
    </dgm:pt>
    <dgm:pt modelId="{EC1AE6DE-7A06-4AED-844C-308379A4E2EF}" type="pres">
      <dgm:prSet presAssocID="{97C845A5-00CF-463B-BBC7-55741D83E983}" presName="Name0" presStyleCnt="0">
        <dgm:presLayoutVars>
          <dgm:dir/>
          <dgm:resizeHandles val="exact"/>
        </dgm:presLayoutVars>
      </dgm:prSet>
      <dgm:spPr/>
    </dgm:pt>
    <dgm:pt modelId="{AFEB72FA-84A3-46BC-A9DD-22DF9479491D}" type="pres">
      <dgm:prSet presAssocID="{97C845A5-00CF-463B-BBC7-55741D83E983}" presName="bkgdShp" presStyleLbl="alignAccFollowNode1" presStyleIdx="0" presStyleCnt="1"/>
      <dgm:spPr/>
    </dgm:pt>
    <dgm:pt modelId="{5A6CFF07-DC52-4D6F-8311-DD7BFB2A2795}" type="pres">
      <dgm:prSet presAssocID="{97C845A5-00CF-463B-BBC7-55741D83E983}" presName="linComp" presStyleCnt="0"/>
      <dgm:spPr/>
    </dgm:pt>
    <dgm:pt modelId="{D2319A92-BA17-4087-97C5-DE10EACA4F92}" type="pres">
      <dgm:prSet presAssocID="{FBF694D9-1675-4CB3-8C2F-907939A2B239}" presName="compNode" presStyleCnt="0"/>
      <dgm:spPr/>
    </dgm:pt>
    <dgm:pt modelId="{ED2E937C-5C6C-4F2C-A069-3ACE5F9DD46B}" type="pres">
      <dgm:prSet presAssocID="{FBF694D9-1675-4CB3-8C2F-907939A2B23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60CD4F-CED2-40AC-AA07-C7FA4B8FDEF6}" type="pres">
      <dgm:prSet presAssocID="{FBF694D9-1675-4CB3-8C2F-907939A2B239}" presName="invisiNode" presStyleLbl="node1" presStyleIdx="0" presStyleCnt="4"/>
      <dgm:spPr/>
    </dgm:pt>
    <dgm:pt modelId="{F4B28AD9-B50B-4DD2-9479-C85B7DA9970A}" type="pres">
      <dgm:prSet presAssocID="{FBF694D9-1675-4CB3-8C2F-907939A2B239}" presName="imagNode" presStyleLbl="f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E632D606-624C-44EC-92DA-39D5D599ABBC}" type="pres">
      <dgm:prSet presAssocID="{0DD14CF7-FDD1-402A-A67E-D7688C66D33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07A548B-04F6-4701-8D32-3726143D5F2E}" type="pres">
      <dgm:prSet presAssocID="{D634456C-2200-4417-86A8-743C01DDB9DC}" presName="compNode" presStyleCnt="0"/>
      <dgm:spPr/>
    </dgm:pt>
    <dgm:pt modelId="{943F16A0-A7CB-422E-8C4C-FA9BB16FECAF}" type="pres">
      <dgm:prSet presAssocID="{D634456C-2200-4417-86A8-743C01DDB9DC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D0DFB6-CEBE-4475-8F1C-BBD19100F277}" type="pres">
      <dgm:prSet presAssocID="{D634456C-2200-4417-86A8-743C01DDB9DC}" presName="invisiNode" presStyleLbl="node1" presStyleIdx="1" presStyleCnt="4"/>
      <dgm:spPr/>
    </dgm:pt>
    <dgm:pt modelId="{A2DF9D89-4B34-4446-8DE0-6134C411CDF7}" type="pres">
      <dgm:prSet presAssocID="{D634456C-2200-4417-86A8-743C01DDB9DC}" presName="imagNode" presStyleLbl="f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27E60B82-E2E2-4164-96E8-355F81ECB121}" type="pres">
      <dgm:prSet presAssocID="{E7576734-AC85-4186-BF41-46FB43D190E7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AA945B8-E9C4-4A37-A306-2F5C3B58B9E1}" type="pres">
      <dgm:prSet presAssocID="{63850ABC-E08E-4659-A786-2FA6D81F45BB}" presName="compNode" presStyleCnt="0"/>
      <dgm:spPr/>
    </dgm:pt>
    <dgm:pt modelId="{1E5BF621-0B74-4CE6-814B-93D38AEE8F4F}" type="pres">
      <dgm:prSet presAssocID="{63850ABC-E08E-4659-A786-2FA6D81F45BB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4FA6D0-5498-497C-BD80-4DEB24339091}" type="pres">
      <dgm:prSet presAssocID="{63850ABC-E08E-4659-A786-2FA6D81F45BB}" presName="invisiNode" presStyleLbl="node1" presStyleIdx="2" presStyleCnt="4"/>
      <dgm:spPr/>
    </dgm:pt>
    <dgm:pt modelId="{50B91E52-8D0A-4D21-8BE7-3D0156FC0107}" type="pres">
      <dgm:prSet presAssocID="{63850ABC-E08E-4659-A786-2FA6D81F45BB}" presName="imagNode" presStyleLbl="f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F403AA0B-4705-4BED-95D9-C0545D140EF3}" type="pres">
      <dgm:prSet presAssocID="{99EF0FF2-52B3-4F27-B06D-7D6BC4C4EBD4}" presName="sibTrans" presStyleLbl="sibTrans2D1" presStyleIdx="0" presStyleCnt="0"/>
      <dgm:spPr/>
      <dgm:t>
        <a:bodyPr/>
        <a:lstStyle/>
        <a:p>
          <a:endParaRPr lang="ru-RU"/>
        </a:p>
      </dgm:t>
    </dgm:pt>
    <dgm:pt modelId="{A33B2939-A4DB-4993-8DF8-282430A0B0EA}" type="pres">
      <dgm:prSet presAssocID="{2E7958C0-9FB2-4283-A3C8-1B7856115C6D}" presName="compNode" presStyleCnt="0"/>
      <dgm:spPr/>
    </dgm:pt>
    <dgm:pt modelId="{C7CFE1A2-307E-499B-B1D7-33662ADD3E17}" type="pres">
      <dgm:prSet presAssocID="{2E7958C0-9FB2-4283-A3C8-1B7856115C6D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D9FC24-3D0E-49A9-BC1B-50FAE5B5279B}" type="pres">
      <dgm:prSet presAssocID="{2E7958C0-9FB2-4283-A3C8-1B7856115C6D}" presName="invisiNode" presStyleLbl="node1" presStyleIdx="3" presStyleCnt="4"/>
      <dgm:spPr/>
    </dgm:pt>
    <dgm:pt modelId="{9BDBB24A-BD44-4354-A3C2-70A6695A1403}" type="pres">
      <dgm:prSet presAssocID="{2E7958C0-9FB2-4283-A3C8-1B7856115C6D}" presName="imagNode" presStyleLbl="f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31FA791D-DBD8-4F65-8747-AF2EF7C6A259}" type="presOf" srcId="{D634456C-2200-4417-86A8-743C01DDB9DC}" destId="{943F16A0-A7CB-422E-8C4C-FA9BB16FECAF}" srcOrd="0" destOrd="0" presId="urn:microsoft.com/office/officeart/2005/8/layout/pList2"/>
    <dgm:cxn modelId="{AE2AF458-AEE0-44EA-A34D-948916262F28}" type="presOf" srcId="{63850ABC-E08E-4659-A786-2FA6D81F45BB}" destId="{1E5BF621-0B74-4CE6-814B-93D38AEE8F4F}" srcOrd="0" destOrd="0" presId="urn:microsoft.com/office/officeart/2005/8/layout/pList2"/>
    <dgm:cxn modelId="{4654F9AD-C00A-47D3-ADBF-B0EC3BE4F827}" srcId="{97C845A5-00CF-463B-BBC7-55741D83E983}" destId="{FBF694D9-1675-4CB3-8C2F-907939A2B239}" srcOrd="0" destOrd="0" parTransId="{E6715AE1-FA7E-43B9-917B-610131A44961}" sibTransId="{0DD14CF7-FDD1-402A-A67E-D7688C66D33B}"/>
    <dgm:cxn modelId="{42A7BF26-DB94-4FBD-A9F0-EC5E5C719876}" srcId="{97C845A5-00CF-463B-BBC7-55741D83E983}" destId="{2E7958C0-9FB2-4283-A3C8-1B7856115C6D}" srcOrd="3" destOrd="0" parTransId="{E9C50690-5AA7-45F5-AF4C-0CD25726EF7D}" sibTransId="{8CF7A4C2-5C9C-44A8-B7B6-4B3722C2D44C}"/>
    <dgm:cxn modelId="{CE71FF54-457E-4A45-9179-00F35A508DBD}" type="presOf" srcId="{99EF0FF2-52B3-4F27-B06D-7D6BC4C4EBD4}" destId="{F403AA0B-4705-4BED-95D9-C0545D140EF3}" srcOrd="0" destOrd="0" presId="urn:microsoft.com/office/officeart/2005/8/layout/pList2"/>
    <dgm:cxn modelId="{F125574D-F784-4BF3-8665-E96861255749}" type="presOf" srcId="{FBF694D9-1675-4CB3-8C2F-907939A2B239}" destId="{ED2E937C-5C6C-4F2C-A069-3ACE5F9DD46B}" srcOrd="0" destOrd="0" presId="urn:microsoft.com/office/officeart/2005/8/layout/pList2"/>
    <dgm:cxn modelId="{2BDF9519-3242-460E-8F90-526E740E5443}" type="presOf" srcId="{E7576734-AC85-4186-BF41-46FB43D190E7}" destId="{27E60B82-E2E2-4164-96E8-355F81ECB121}" srcOrd="0" destOrd="0" presId="urn:microsoft.com/office/officeart/2005/8/layout/pList2"/>
    <dgm:cxn modelId="{A322C3D2-5F49-43BB-90B2-8178C2BC64C6}" type="presOf" srcId="{0DD14CF7-FDD1-402A-A67E-D7688C66D33B}" destId="{E632D606-624C-44EC-92DA-39D5D599ABBC}" srcOrd="0" destOrd="0" presId="urn:microsoft.com/office/officeart/2005/8/layout/pList2"/>
    <dgm:cxn modelId="{7F1E6A6D-D656-41F2-9896-C0036E66F4F9}" srcId="{97C845A5-00CF-463B-BBC7-55741D83E983}" destId="{D634456C-2200-4417-86A8-743C01DDB9DC}" srcOrd="1" destOrd="0" parTransId="{F0EAA0A6-E730-43C5-B46E-EF34BF2D2F3A}" sibTransId="{E7576734-AC85-4186-BF41-46FB43D190E7}"/>
    <dgm:cxn modelId="{27362725-3559-4519-8BBC-AB64C1C1352D}" type="presOf" srcId="{97C845A5-00CF-463B-BBC7-55741D83E983}" destId="{EC1AE6DE-7A06-4AED-844C-308379A4E2EF}" srcOrd="0" destOrd="0" presId="urn:microsoft.com/office/officeart/2005/8/layout/pList2"/>
    <dgm:cxn modelId="{2824C559-E202-4CE6-AAC8-83FE090F3BC2}" type="presOf" srcId="{2E7958C0-9FB2-4283-A3C8-1B7856115C6D}" destId="{C7CFE1A2-307E-499B-B1D7-33662ADD3E17}" srcOrd="0" destOrd="0" presId="urn:microsoft.com/office/officeart/2005/8/layout/pList2"/>
    <dgm:cxn modelId="{AED0CDE9-7E61-4BEC-A047-49B24D34E87F}" srcId="{97C845A5-00CF-463B-BBC7-55741D83E983}" destId="{63850ABC-E08E-4659-A786-2FA6D81F45BB}" srcOrd="2" destOrd="0" parTransId="{327CF748-46F1-482C-850B-81CEB50C1DC3}" sibTransId="{99EF0FF2-52B3-4F27-B06D-7D6BC4C4EBD4}"/>
    <dgm:cxn modelId="{0925FB1A-415B-463D-A9AE-80E153BEE672}" type="presParOf" srcId="{EC1AE6DE-7A06-4AED-844C-308379A4E2EF}" destId="{AFEB72FA-84A3-46BC-A9DD-22DF9479491D}" srcOrd="0" destOrd="0" presId="urn:microsoft.com/office/officeart/2005/8/layout/pList2"/>
    <dgm:cxn modelId="{06B07CD4-7749-41F8-9299-9070A61FAAC5}" type="presParOf" srcId="{EC1AE6DE-7A06-4AED-844C-308379A4E2EF}" destId="{5A6CFF07-DC52-4D6F-8311-DD7BFB2A2795}" srcOrd="1" destOrd="0" presId="urn:microsoft.com/office/officeart/2005/8/layout/pList2"/>
    <dgm:cxn modelId="{B4791F15-9B61-4145-B844-C0F6B2EF02DD}" type="presParOf" srcId="{5A6CFF07-DC52-4D6F-8311-DD7BFB2A2795}" destId="{D2319A92-BA17-4087-97C5-DE10EACA4F92}" srcOrd="0" destOrd="0" presId="urn:microsoft.com/office/officeart/2005/8/layout/pList2"/>
    <dgm:cxn modelId="{1213A298-DC4E-4B87-9433-4F91CD4850B6}" type="presParOf" srcId="{D2319A92-BA17-4087-97C5-DE10EACA4F92}" destId="{ED2E937C-5C6C-4F2C-A069-3ACE5F9DD46B}" srcOrd="0" destOrd="0" presId="urn:microsoft.com/office/officeart/2005/8/layout/pList2"/>
    <dgm:cxn modelId="{CEC03522-BF66-4929-B016-BE8BEAFE096E}" type="presParOf" srcId="{D2319A92-BA17-4087-97C5-DE10EACA4F92}" destId="{6C60CD4F-CED2-40AC-AA07-C7FA4B8FDEF6}" srcOrd="1" destOrd="0" presId="urn:microsoft.com/office/officeart/2005/8/layout/pList2"/>
    <dgm:cxn modelId="{37B74CAB-081D-405D-B812-94AD421A5404}" type="presParOf" srcId="{D2319A92-BA17-4087-97C5-DE10EACA4F92}" destId="{F4B28AD9-B50B-4DD2-9479-C85B7DA9970A}" srcOrd="2" destOrd="0" presId="urn:microsoft.com/office/officeart/2005/8/layout/pList2"/>
    <dgm:cxn modelId="{ABAC117C-63B0-487F-832B-FC1EA8C4EB59}" type="presParOf" srcId="{5A6CFF07-DC52-4D6F-8311-DD7BFB2A2795}" destId="{E632D606-624C-44EC-92DA-39D5D599ABBC}" srcOrd="1" destOrd="0" presId="urn:microsoft.com/office/officeart/2005/8/layout/pList2"/>
    <dgm:cxn modelId="{551AFC8B-DC90-4B82-B3EB-7F5843F6F7DC}" type="presParOf" srcId="{5A6CFF07-DC52-4D6F-8311-DD7BFB2A2795}" destId="{D07A548B-04F6-4701-8D32-3726143D5F2E}" srcOrd="2" destOrd="0" presId="urn:microsoft.com/office/officeart/2005/8/layout/pList2"/>
    <dgm:cxn modelId="{7406A7C2-2CE4-4934-BFC7-FCE6CF0E9EEB}" type="presParOf" srcId="{D07A548B-04F6-4701-8D32-3726143D5F2E}" destId="{943F16A0-A7CB-422E-8C4C-FA9BB16FECAF}" srcOrd="0" destOrd="0" presId="urn:microsoft.com/office/officeart/2005/8/layout/pList2"/>
    <dgm:cxn modelId="{5786CE32-02C7-47F2-A1A0-639ED7CA697B}" type="presParOf" srcId="{D07A548B-04F6-4701-8D32-3726143D5F2E}" destId="{A9D0DFB6-CEBE-4475-8F1C-BBD19100F277}" srcOrd="1" destOrd="0" presId="urn:microsoft.com/office/officeart/2005/8/layout/pList2"/>
    <dgm:cxn modelId="{440BC07E-9D3A-46EA-A0A3-5161D5893268}" type="presParOf" srcId="{D07A548B-04F6-4701-8D32-3726143D5F2E}" destId="{A2DF9D89-4B34-4446-8DE0-6134C411CDF7}" srcOrd="2" destOrd="0" presId="urn:microsoft.com/office/officeart/2005/8/layout/pList2"/>
    <dgm:cxn modelId="{0BFBE540-0B4A-485F-A92A-82D44CD0B10D}" type="presParOf" srcId="{5A6CFF07-DC52-4D6F-8311-DD7BFB2A2795}" destId="{27E60B82-E2E2-4164-96E8-355F81ECB121}" srcOrd="3" destOrd="0" presId="urn:microsoft.com/office/officeart/2005/8/layout/pList2"/>
    <dgm:cxn modelId="{6E712D55-415E-4439-B608-2BFD56FA6C1E}" type="presParOf" srcId="{5A6CFF07-DC52-4D6F-8311-DD7BFB2A2795}" destId="{7AA945B8-E9C4-4A37-A306-2F5C3B58B9E1}" srcOrd="4" destOrd="0" presId="urn:microsoft.com/office/officeart/2005/8/layout/pList2"/>
    <dgm:cxn modelId="{EDF66A72-A2BF-4A2B-8F29-51D23E6EE0B3}" type="presParOf" srcId="{7AA945B8-E9C4-4A37-A306-2F5C3B58B9E1}" destId="{1E5BF621-0B74-4CE6-814B-93D38AEE8F4F}" srcOrd="0" destOrd="0" presId="urn:microsoft.com/office/officeart/2005/8/layout/pList2"/>
    <dgm:cxn modelId="{5939FB3A-7024-485D-AC3B-0C9028EA0C6F}" type="presParOf" srcId="{7AA945B8-E9C4-4A37-A306-2F5C3B58B9E1}" destId="{514FA6D0-5498-497C-BD80-4DEB24339091}" srcOrd="1" destOrd="0" presId="urn:microsoft.com/office/officeart/2005/8/layout/pList2"/>
    <dgm:cxn modelId="{BB0DFB08-14C2-4874-A358-88562E245D86}" type="presParOf" srcId="{7AA945B8-E9C4-4A37-A306-2F5C3B58B9E1}" destId="{50B91E52-8D0A-4D21-8BE7-3D0156FC0107}" srcOrd="2" destOrd="0" presId="urn:microsoft.com/office/officeart/2005/8/layout/pList2"/>
    <dgm:cxn modelId="{686B922B-B539-44D9-8481-965042469EAE}" type="presParOf" srcId="{5A6CFF07-DC52-4D6F-8311-DD7BFB2A2795}" destId="{F403AA0B-4705-4BED-95D9-C0545D140EF3}" srcOrd="5" destOrd="0" presId="urn:microsoft.com/office/officeart/2005/8/layout/pList2"/>
    <dgm:cxn modelId="{856EDB19-EF34-4A37-9FF1-BB8D89EE91BB}" type="presParOf" srcId="{5A6CFF07-DC52-4D6F-8311-DD7BFB2A2795}" destId="{A33B2939-A4DB-4993-8DF8-282430A0B0EA}" srcOrd="6" destOrd="0" presId="urn:microsoft.com/office/officeart/2005/8/layout/pList2"/>
    <dgm:cxn modelId="{0945C326-7031-4EA6-B8CA-B3152A66654E}" type="presParOf" srcId="{A33B2939-A4DB-4993-8DF8-282430A0B0EA}" destId="{C7CFE1A2-307E-499B-B1D7-33662ADD3E17}" srcOrd="0" destOrd="0" presId="urn:microsoft.com/office/officeart/2005/8/layout/pList2"/>
    <dgm:cxn modelId="{02044BB9-8266-4B72-9A22-FD4F62063356}" type="presParOf" srcId="{A33B2939-A4DB-4993-8DF8-282430A0B0EA}" destId="{22D9FC24-3D0E-49A9-BC1B-50FAE5B5279B}" srcOrd="1" destOrd="0" presId="urn:microsoft.com/office/officeart/2005/8/layout/pList2"/>
    <dgm:cxn modelId="{66DF0640-E86A-44A6-A1DB-EAFCA8EECECD}" type="presParOf" srcId="{A33B2939-A4DB-4993-8DF8-282430A0B0EA}" destId="{9BDBB24A-BD44-4354-A3C2-70A6695A1403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7C845A5-00CF-463B-BBC7-55741D83E983}" type="doc">
      <dgm:prSet loTypeId="urn:microsoft.com/office/officeart/2005/8/layout/pList2" loCatId="list" qsTypeId="urn:microsoft.com/office/officeart/2005/8/quickstyle/3d3" qsCatId="3D" csTypeId="urn:microsoft.com/office/officeart/2005/8/colors/colorful4" csCatId="colorful" phldr="1"/>
      <dgm:spPr/>
    </dgm:pt>
    <dgm:pt modelId="{FBF694D9-1675-4CB3-8C2F-907939A2B239}">
      <dgm:prSet phldrT="[Текст]"/>
      <dgm:spPr/>
      <dgm:t>
        <a:bodyPr/>
        <a:lstStyle/>
        <a:p>
          <a:r>
            <a:rPr lang="ru-RU" dirty="0" smtClean="0"/>
            <a:t>Организует информационное обеспечение населения</a:t>
          </a:r>
          <a:endParaRPr lang="ru-RU" dirty="0"/>
        </a:p>
      </dgm:t>
    </dgm:pt>
    <dgm:pt modelId="{E6715AE1-FA7E-43B9-917B-610131A44961}" type="parTrans" cxnId="{4654F9AD-C00A-47D3-ADBF-B0EC3BE4F827}">
      <dgm:prSet/>
      <dgm:spPr/>
      <dgm:t>
        <a:bodyPr/>
        <a:lstStyle/>
        <a:p>
          <a:endParaRPr lang="ru-RU"/>
        </a:p>
      </dgm:t>
    </dgm:pt>
    <dgm:pt modelId="{0DD14CF7-FDD1-402A-A67E-D7688C66D33B}" type="sibTrans" cxnId="{4654F9AD-C00A-47D3-ADBF-B0EC3BE4F827}">
      <dgm:prSet/>
      <dgm:spPr/>
      <dgm:t>
        <a:bodyPr/>
        <a:lstStyle/>
        <a:p>
          <a:endParaRPr lang="ru-RU"/>
        </a:p>
      </dgm:t>
    </dgm:pt>
    <dgm:pt modelId="{D634456C-2200-4417-86A8-743C01DDB9DC}">
      <dgm:prSet phldrT="[Текст]"/>
      <dgm:spPr/>
      <dgm:t>
        <a:bodyPr/>
        <a:lstStyle/>
        <a:p>
          <a:r>
            <a:rPr lang="ru-RU" dirty="0" smtClean="0"/>
            <a:t>Создает организации, решает вопросы их ликвидации и реорганизации</a:t>
          </a:r>
          <a:endParaRPr lang="ru-RU" dirty="0"/>
        </a:p>
      </dgm:t>
    </dgm:pt>
    <dgm:pt modelId="{F0EAA0A6-E730-43C5-B46E-EF34BF2D2F3A}" type="parTrans" cxnId="{7F1E6A6D-D656-41F2-9896-C0036E66F4F9}">
      <dgm:prSet/>
      <dgm:spPr/>
      <dgm:t>
        <a:bodyPr/>
        <a:lstStyle/>
        <a:p>
          <a:endParaRPr lang="ru-RU"/>
        </a:p>
      </dgm:t>
    </dgm:pt>
    <dgm:pt modelId="{E7576734-AC85-4186-BF41-46FB43D190E7}" type="sibTrans" cxnId="{7F1E6A6D-D656-41F2-9896-C0036E66F4F9}">
      <dgm:prSet/>
      <dgm:spPr/>
      <dgm:t>
        <a:bodyPr/>
        <a:lstStyle/>
        <a:p>
          <a:endParaRPr lang="ru-RU"/>
        </a:p>
      </dgm:t>
    </dgm:pt>
    <dgm:pt modelId="{63850ABC-E08E-4659-A786-2FA6D81F45BB}">
      <dgm:prSet phldrT="[Текст]"/>
      <dgm:spPr/>
      <dgm:t>
        <a:bodyPr/>
        <a:lstStyle/>
        <a:p>
          <a:r>
            <a:rPr lang="ru-RU" dirty="0" smtClean="0"/>
            <a:t>Осуществляет функции и полномочия учредителя в отношении муниципальных предприятий и учреждений</a:t>
          </a:r>
          <a:endParaRPr lang="ru-RU" dirty="0"/>
        </a:p>
      </dgm:t>
    </dgm:pt>
    <dgm:pt modelId="{327CF748-46F1-482C-850B-81CEB50C1DC3}" type="parTrans" cxnId="{AED0CDE9-7E61-4BEC-A047-49B24D34E87F}">
      <dgm:prSet/>
      <dgm:spPr/>
      <dgm:t>
        <a:bodyPr/>
        <a:lstStyle/>
        <a:p>
          <a:endParaRPr lang="ru-RU"/>
        </a:p>
      </dgm:t>
    </dgm:pt>
    <dgm:pt modelId="{99EF0FF2-52B3-4F27-B06D-7D6BC4C4EBD4}" type="sibTrans" cxnId="{AED0CDE9-7E61-4BEC-A047-49B24D34E87F}">
      <dgm:prSet/>
      <dgm:spPr/>
      <dgm:t>
        <a:bodyPr/>
        <a:lstStyle/>
        <a:p>
          <a:endParaRPr lang="ru-RU"/>
        </a:p>
      </dgm:t>
    </dgm:pt>
    <dgm:pt modelId="{2E7958C0-9FB2-4283-A3C8-1B7856115C6D}">
      <dgm:prSet/>
      <dgm:spPr/>
      <dgm:t>
        <a:bodyPr/>
        <a:lstStyle/>
        <a:p>
          <a:r>
            <a:rPr lang="ru-RU" dirty="0" smtClean="0"/>
            <a:t>Устанавливает тарифы на услуги, </a:t>
          </a:r>
          <a:endParaRPr lang="ru-RU" dirty="0"/>
        </a:p>
      </dgm:t>
    </dgm:pt>
    <dgm:pt modelId="{E9C50690-5AA7-45F5-AF4C-0CD25726EF7D}" type="parTrans" cxnId="{42A7BF26-DB94-4FBD-A9F0-EC5E5C719876}">
      <dgm:prSet/>
      <dgm:spPr/>
      <dgm:t>
        <a:bodyPr/>
        <a:lstStyle/>
        <a:p>
          <a:endParaRPr lang="ru-RU"/>
        </a:p>
      </dgm:t>
    </dgm:pt>
    <dgm:pt modelId="{8CF7A4C2-5C9C-44A8-B7B6-4B3722C2D44C}" type="sibTrans" cxnId="{42A7BF26-DB94-4FBD-A9F0-EC5E5C719876}">
      <dgm:prSet/>
      <dgm:spPr/>
      <dgm:t>
        <a:bodyPr/>
        <a:lstStyle/>
        <a:p>
          <a:endParaRPr lang="ru-RU"/>
        </a:p>
      </dgm:t>
    </dgm:pt>
    <dgm:pt modelId="{EC1AE6DE-7A06-4AED-844C-308379A4E2EF}" type="pres">
      <dgm:prSet presAssocID="{97C845A5-00CF-463B-BBC7-55741D83E983}" presName="Name0" presStyleCnt="0">
        <dgm:presLayoutVars>
          <dgm:dir/>
          <dgm:resizeHandles val="exact"/>
        </dgm:presLayoutVars>
      </dgm:prSet>
      <dgm:spPr/>
    </dgm:pt>
    <dgm:pt modelId="{AFEB72FA-84A3-46BC-A9DD-22DF9479491D}" type="pres">
      <dgm:prSet presAssocID="{97C845A5-00CF-463B-BBC7-55741D83E983}" presName="bkgdShp" presStyleLbl="alignAccFollowNode1" presStyleIdx="0" presStyleCnt="1"/>
      <dgm:spPr/>
    </dgm:pt>
    <dgm:pt modelId="{5A6CFF07-DC52-4D6F-8311-DD7BFB2A2795}" type="pres">
      <dgm:prSet presAssocID="{97C845A5-00CF-463B-BBC7-55741D83E983}" presName="linComp" presStyleCnt="0"/>
      <dgm:spPr/>
    </dgm:pt>
    <dgm:pt modelId="{D2319A92-BA17-4087-97C5-DE10EACA4F92}" type="pres">
      <dgm:prSet presAssocID="{FBF694D9-1675-4CB3-8C2F-907939A2B239}" presName="compNode" presStyleCnt="0"/>
      <dgm:spPr/>
    </dgm:pt>
    <dgm:pt modelId="{ED2E937C-5C6C-4F2C-A069-3ACE5F9DD46B}" type="pres">
      <dgm:prSet presAssocID="{FBF694D9-1675-4CB3-8C2F-907939A2B23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60CD4F-CED2-40AC-AA07-C7FA4B8FDEF6}" type="pres">
      <dgm:prSet presAssocID="{FBF694D9-1675-4CB3-8C2F-907939A2B239}" presName="invisiNode" presStyleLbl="node1" presStyleIdx="0" presStyleCnt="4"/>
      <dgm:spPr/>
    </dgm:pt>
    <dgm:pt modelId="{F4B28AD9-B50B-4DD2-9479-C85B7DA9970A}" type="pres">
      <dgm:prSet presAssocID="{FBF694D9-1675-4CB3-8C2F-907939A2B239}" presName="imagNode" presStyleLbl="f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E632D606-624C-44EC-92DA-39D5D599ABBC}" type="pres">
      <dgm:prSet presAssocID="{0DD14CF7-FDD1-402A-A67E-D7688C66D33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07A548B-04F6-4701-8D32-3726143D5F2E}" type="pres">
      <dgm:prSet presAssocID="{D634456C-2200-4417-86A8-743C01DDB9DC}" presName="compNode" presStyleCnt="0"/>
      <dgm:spPr/>
    </dgm:pt>
    <dgm:pt modelId="{943F16A0-A7CB-422E-8C4C-FA9BB16FECAF}" type="pres">
      <dgm:prSet presAssocID="{D634456C-2200-4417-86A8-743C01DDB9DC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D0DFB6-CEBE-4475-8F1C-BBD19100F277}" type="pres">
      <dgm:prSet presAssocID="{D634456C-2200-4417-86A8-743C01DDB9DC}" presName="invisiNode" presStyleLbl="node1" presStyleIdx="1" presStyleCnt="4"/>
      <dgm:spPr/>
    </dgm:pt>
    <dgm:pt modelId="{A2DF9D89-4B34-4446-8DE0-6134C411CDF7}" type="pres">
      <dgm:prSet presAssocID="{D634456C-2200-4417-86A8-743C01DDB9DC}" presName="imagNode" presStyleLbl="f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27E60B82-E2E2-4164-96E8-355F81ECB121}" type="pres">
      <dgm:prSet presAssocID="{E7576734-AC85-4186-BF41-46FB43D190E7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AA945B8-E9C4-4A37-A306-2F5C3B58B9E1}" type="pres">
      <dgm:prSet presAssocID="{63850ABC-E08E-4659-A786-2FA6D81F45BB}" presName="compNode" presStyleCnt="0"/>
      <dgm:spPr/>
    </dgm:pt>
    <dgm:pt modelId="{1E5BF621-0B74-4CE6-814B-93D38AEE8F4F}" type="pres">
      <dgm:prSet presAssocID="{63850ABC-E08E-4659-A786-2FA6D81F45BB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4FA6D0-5498-497C-BD80-4DEB24339091}" type="pres">
      <dgm:prSet presAssocID="{63850ABC-E08E-4659-A786-2FA6D81F45BB}" presName="invisiNode" presStyleLbl="node1" presStyleIdx="2" presStyleCnt="4"/>
      <dgm:spPr/>
    </dgm:pt>
    <dgm:pt modelId="{50B91E52-8D0A-4D21-8BE7-3D0156FC0107}" type="pres">
      <dgm:prSet presAssocID="{63850ABC-E08E-4659-A786-2FA6D81F45BB}" presName="imagNode" presStyleLbl="f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F403AA0B-4705-4BED-95D9-C0545D140EF3}" type="pres">
      <dgm:prSet presAssocID="{99EF0FF2-52B3-4F27-B06D-7D6BC4C4EBD4}" presName="sibTrans" presStyleLbl="sibTrans2D1" presStyleIdx="0" presStyleCnt="0"/>
      <dgm:spPr/>
      <dgm:t>
        <a:bodyPr/>
        <a:lstStyle/>
        <a:p>
          <a:endParaRPr lang="ru-RU"/>
        </a:p>
      </dgm:t>
    </dgm:pt>
    <dgm:pt modelId="{A33B2939-A4DB-4993-8DF8-282430A0B0EA}" type="pres">
      <dgm:prSet presAssocID="{2E7958C0-9FB2-4283-A3C8-1B7856115C6D}" presName="compNode" presStyleCnt="0"/>
      <dgm:spPr/>
    </dgm:pt>
    <dgm:pt modelId="{C7CFE1A2-307E-499B-B1D7-33662ADD3E17}" type="pres">
      <dgm:prSet presAssocID="{2E7958C0-9FB2-4283-A3C8-1B7856115C6D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D9FC24-3D0E-49A9-BC1B-50FAE5B5279B}" type="pres">
      <dgm:prSet presAssocID="{2E7958C0-9FB2-4283-A3C8-1B7856115C6D}" presName="invisiNode" presStyleLbl="node1" presStyleIdx="3" presStyleCnt="4"/>
      <dgm:spPr/>
    </dgm:pt>
    <dgm:pt modelId="{9BDBB24A-BD44-4354-A3C2-70A6695A1403}" type="pres">
      <dgm:prSet presAssocID="{2E7958C0-9FB2-4283-A3C8-1B7856115C6D}" presName="imagNode" presStyleLbl="f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31FA791D-DBD8-4F65-8747-AF2EF7C6A259}" type="presOf" srcId="{D634456C-2200-4417-86A8-743C01DDB9DC}" destId="{943F16A0-A7CB-422E-8C4C-FA9BB16FECAF}" srcOrd="0" destOrd="0" presId="urn:microsoft.com/office/officeart/2005/8/layout/pList2"/>
    <dgm:cxn modelId="{AE2AF458-AEE0-44EA-A34D-948916262F28}" type="presOf" srcId="{63850ABC-E08E-4659-A786-2FA6D81F45BB}" destId="{1E5BF621-0B74-4CE6-814B-93D38AEE8F4F}" srcOrd="0" destOrd="0" presId="urn:microsoft.com/office/officeart/2005/8/layout/pList2"/>
    <dgm:cxn modelId="{4654F9AD-C00A-47D3-ADBF-B0EC3BE4F827}" srcId="{97C845A5-00CF-463B-BBC7-55741D83E983}" destId="{FBF694D9-1675-4CB3-8C2F-907939A2B239}" srcOrd="0" destOrd="0" parTransId="{E6715AE1-FA7E-43B9-917B-610131A44961}" sibTransId="{0DD14CF7-FDD1-402A-A67E-D7688C66D33B}"/>
    <dgm:cxn modelId="{42A7BF26-DB94-4FBD-A9F0-EC5E5C719876}" srcId="{97C845A5-00CF-463B-BBC7-55741D83E983}" destId="{2E7958C0-9FB2-4283-A3C8-1B7856115C6D}" srcOrd="3" destOrd="0" parTransId="{E9C50690-5AA7-45F5-AF4C-0CD25726EF7D}" sibTransId="{8CF7A4C2-5C9C-44A8-B7B6-4B3722C2D44C}"/>
    <dgm:cxn modelId="{CE71FF54-457E-4A45-9179-00F35A508DBD}" type="presOf" srcId="{99EF0FF2-52B3-4F27-B06D-7D6BC4C4EBD4}" destId="{F403AA0B-4705-4BED-95D9-C0545D140EF3}" srcOrd="0" destOrd="0" presId="urn:microsoft.com/office/officeart/2005/8/layout/pList2"/>
    <dgm:cxn modelId="{F125574D-F784-4BF3-8665-E96861255749}" type="presOf" srcId="{FBF694D9-1675-4CB3-8C2F-907939A2B239}" destId="{ED2E937C-5C6C-4F2C-A069-3ACE5F9DD46B}" srcOrd="0" destOrd="0" presId="urn:microsoft.com/office/officeart/2005/8/layout/pList2"/>
    <dgm:cxn modelId="{2BDF9519-3242-460E-8F90-526E740E5443}" type="presOf" srcId="{E7576734-AC85-4186-BF41-46FB43D190E7}" destId="{27E60B82-E2E2-4164-96E8-355F81ECB121}" srcOrd="0" destOrd="0" presId="urn:microsoft.com/office/officeart/2005/8/layout/pList2"/>
    <dgm:cxn modelId="{A322C3D2-5F49-43BB-90B2-8178C2BC64C6}" type="presOf" srcId="{0DD14CF7-FDD1-402A-A67E-D7688C66D33B}" destId="{E632D606-624C-44EC-92DA-39D5D599ABBC}" srcOrd="0" destOrd="0" presId="urn:microsoft.com/office/officeart/2005/8/layout/pList2"/>
    <dgm:cxn modelId="{7F1E6A6D-D656-41F2-9896-C0036E66F4F9}" srcId="{97C845A5-00CF-463B-BBC7-55741D83E983}" destId="{D634456C-2200-4417-86A8-743C01DDB9DC}" srcOrd="1" destOrd="0" parTransId="{F0EAA0A6-E730-43C5-B46E-EF34BF2D2F3A}" sibTransId="{E7576734-AC85-4186-BF41-46FB43D190E7}"/>
    <dgm:cxn modelId="{27362725-3559-4519-8BBC-AB64C1C1352D}" type="presOf" srcId="{97C845A5-00CF-463B-BBC7-55741D83E983}" destId="{EC1AE6DE-7A06-4AED-844C-308379A4E2EF}" srcOrd="0" destOrd="0" presId="urn:microsoft.com/office/officeart/2005/8/layout/pList2"/>
    <dgm:cxn modelId="{2824C559-E202-4CE6-AAC8-83FE090F3BC2}" type="presOf" srcId="{2E7958C0-9FB2-4283-A3C8-1B7856115C6D}" destId="{C7CFE1A2-307E-499B-B1D7-33662ADD3E17}" srcOrd="0" destOrd="0" presId="urn:microsoft.com/office/officeart/2005/8/layout/pList2"/>
    <dgm:cxn modelId="{AED0CDE9-7E61-4BEC-A047-49B24D34E87F}" srcId="{97C845A5-00CF-463B-BBC7-55741D83E983}" destId="{63850ABC-E08E-4659-A786-2FA6D81F45BB}" srcOrd="2" destOrd="0" parTransId="{327CF748-46F1-482C-850B-81CEB50C1DC3}" sibTransId="{99EF0FF2-52B3-4F27-B06D-7D6BC4C4EBD4}"/>
    <dgm:cxn modelId="{0925FB1A-415B-463D-A9AE-80E153BEE672}" type="presParOf" srcId="{EC1AE6DE-7A06-4AED-844C-308379A4E2EF}" destId="{AFEB72FA-84A3-46BC-A9DD-22DF9479491D}" srcOrd="0" destOrd="0" presId="urn:microsoft.com/office/officeart/2005/8/layout/pList2"/>
    <dgm:cxn modelId="{06B07CD4-7749-41F8-9299-9070A61FAAC5}" type="presParOf" srcId="{EC1AE6DE-7A06-4AED-844C-308379A4E2EF}" destId="{5A6CFF07-DC52-4D6F-8311-DD7BFB2A2795}" srcOrd="1" destOrd="0" presId="urn:microsoft.com/office/officeart/2005/8/layout/pList2"/>
    <dgm:cxn modelId="{B4791F15-9B61-4145-B844-C0F6B2EF02DD}" type="presParOf" srcId="{5A6CFF07-DC52-4D6F-8311-DD7BFB2A2795}" destId="{D2319A92-BA17-4087-97C5-DE10EACA4F92}" srcOrd="0" destOrd="0" presId="urn:microsoft.com/office/officeart/2005/8/layout/pList2"/>
    <dgm:cxn modelId="{1213A298-DC4E-4B87-9433-4F91CD4850B6}" type="presParOf" srcId="{D2319A92-BA17-4087-97C5-DE10EACA4F92}" destId="{ED2E937C-5C6C-4F2C-A069-3ACE5F9DD46B}" srcOrd="0" destOrd="0" presId="urn:microsoft.com/office/officeart/2005/8/layout/pList2"/>
    <dgm:cxn modelId="{CEC03522-BF66-4929-B016-BE8BEAFE096E}" type="presParOf" srcId="{D2319A92-BA17-4087-97C5-DE10EACA4F92}" destId="{6C60CD4F-CED2-40AC-AA07-C7FA4B8FDEF6}" srcOrd="1" destOrd="0" presId="urn:microsoft.com/office/officeart/2005/8/layout/pList2"/>
    <dgm:cxn modelId="{37B74CAB-081D-405D-B812-94AD421A5404}" type="presParOf" srcId="{D2319A92-BA17-4087-97C5-DE10EACA4F92}" destId="{F4B28AD9-B50B-4DD2-9479-C85B7DA9970A}" srcOrd="2" destOrd="0" presId="urn:microsoft.com/office/officeart/2005/8/layout/pList2"/>
    <dgm:cxn modelId="{ABAC117C-63B0-487F-832B-FC1EA8C4EB59}" type="presParOf" srcId="{5A6CFF07-DC52-4D6F-8311-DD7BFB2A2795}" destId="{E632D606-624C-44EC-92DA-39D5D599ABBC}" srcOrd="1" destOrd="0" presId="urn:microsoft.com/office/officeart/2005/8/layout/pList2"/>
    <dgm:cxn modelId="{551AFC8B-DC90-4B82-B3EB-7F5843F6F7DC}" type="presParOf" srcId="{5A6CFF07-DC52-4D6F-8311-DD7BFB2A2795}" destId="{D07A548B-04F6-4701-8D32-3726143D5F2E}" srcOrd="2" destOrd="0" presId="urn:microsoft.com/office/officeart/2005/8/layout/pList2"/>
    <dgm:cxn modelId="{7406A7C2-2CE4-4934-BFC7-FCE6CF0E9EEB}" type="presParOf" srcId="{D07A548B-04F6-4701-8D32-3726143D5F2E}" destId="{943F16A0-A7CB-422E-8C4C-FA9BB16FECAF}" srcOrd="0" destOrd="0" presId="urn:microsoft.com/office/officeart/2005/8/layout/pList2"/>
    <dgm:cxn modelId="{5786CE32-02C7-47F2-A1A0-639ED7CA697B}" type="presParOf" srcId="{D07A548B-04F6-4701-8D32-3726143D5F2E}" destId="{A9D0DFB6-CEBE-4475-8F1C-BBD19100F277}" srcOrd="1" destOrd="0" presId="urn:microsoft.com/office/officeart/2005/8/layout/pList2"/>
    <dgm:cxn modelId="{440BC07E-9D3A-46EA-A0A3-5161D5893268}" type="presParOf" srcId="{D07A548B-04F6-4701-8D32-3726143D5F2E}" destId="{A2DF9D89-4B34-4446-8DE0-6134C411CDF7}" srcOrd="2" destOrd="0" presId="urn:microsoft.com/office/officeart/2005/8/layout/pList2"/>
    <dgm:cxn modelId="{0BFBE540-0B4A-485F-A92A-82D44CD0B10D}" type="presParOf" srcId="{5A6CFF07-DC52-4D6F-8311-DD7BFB2A2795}" destId="{27E60B82-E2E2-4164-96E8-355F81ECB121}" srcOrd="3" destOrd="0" presId="urn:microsoft.com/office/officeart/2005/8/layout/pList2"/>
    <dgm:cxn modelId="{6E712D55-415E-4439-B608-2BFD56FA6C1E}" type="presParOf" srcId="{5A6CFF07-DC52-4D6F-8311-DD7BFB2A2795}" destId="{7AA945B8-E9C4-4A37-A306-2F5C3B58B9E1}" srcOrd="4" destOrd="0" presId="urn:microsoft.com/office/officeart/2005/8/layout/pList2"/>
    <dgm:cxn modelId="{EDF66A72-A2BF-4A2B-8F29-51D23E6EE0B3}" type="presParOf" srcId="{7AA945B8-E9C4-4A37-A306-2F5C3B58B9E1}" destId="{1E5BF621-0B74-4CE6-814B-93D38AEE8F4F}" srcOrd="0" destOrd="0" presId="urn:microsoft.com/office/officeart/2005/8/layout/pList2"/>
    <dgm:cxn modelId="{5939FB3A-7024-485D-AC3B-0C9028EA0C6F}" type="presParOf" srcId="{7AA945B8-E9C4-4A37-A306-2F5C3B58B9E1}" destId="{514FA6D0-5498-497C-BD80-4DEB24339091}" srcOrd="1" destOrd="0" presId="urn:microsoft.com/office/officeart/2005/8/layout/pList2"/>
    <dgm:cxn modelId="{BB0DFB08-14C2-4874-A358-88562E245D86}" type="presParOf" srcId="{7AA945B8-E9C4-4A37-A306-2F5C3B58B9E1}" destId="{50B91E52-8D0A-4D21-8BE7-3D0156FC0107}" srcOrd="2" destOrd="0" presId="urn:microsoft.com/office/officeart/2005/8/layout/pList2"/>
    <dgm:cxn modelId="{686B922B-B539-44D9-8481-965042469EAE}" type="presParOf" srcId="{5A6CFF07-DC52-4D6F-8311-DD7BFB2A2795}" destId="{F403AA0B-4705-4BED-95D9-C0545D140EF3}" srcOrd="5" destOrd="0" presId="urn:microsoft.com/office/officeart/2005/8/layout/pList2"/>
    <dgm:cxn modelId="{856EDB19-EF34-4A37-9FF1-BB8D89EE91BB}" type="presParOf" srcId="{5A6CFF07-DC52-4D6F-8311-DD7BFB2A2795}" destId="{A33B2939-A4DB-4993-8DF8-282430A0B0EA}" srcOrd="6" destOrd="0" presId="urn:microsoft.com/office/officeart/2005/8/layout/pList2"/>
    <dgm:cxn modelId="{0945C326-7031-4EA6-B8CA-B3152A66654E}" type="presParOf" srcId="{A33B2939-A4DB-4993-8DF8-282430A0B0EA}" destId="{C7CFE1A2-307E-499B-B1D7-33662ADD3E17}" srcOrd="0" destOrd="0" presId="urn:microsoft.com/office/officeart/2005/8/layout/pList2"/>
    <dgm:cxn modelId="{02044BB9-8266-4B72-9A22-FD4F62063356}" type="presParOf" srcId="{A33B2939-A4DB-4993-8DF8-282430A0B0EA}" destId="{22D9FC24-3D0E-49A9-BC1B-50FAE5B5279B}" srcOrd="1" destOrd="0" presId="urn:microsoft.com/office/officeart/2005/8/layout/pList2"/>
    <dgm:cxn modelId="{66DF0640-E86A-44A6-A1DB-EAFCA8EECECD}" type="presParOf" srcId="{A33B2939-A4DB-4993-8DF8-282430A0B0EA}" destId="{9BDBB24A-BD44-4354-A3C2-70A6695A1403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97C845A5-00CF-463B-BBC7-55741D83E983}" type="doc">
      <dgm:prSet loTypeId="urn:microsoft.com/office/officeart/2005/8/layout/pList2" loCatId="list" qsTypeId="urn:microsoft.com/office/officeart/2005/8/quickstyle/3d3" qsCatId="3D" csTypeId="urn:microsoft.com/office/officeart/2005/8/colors/colorful4" csCatId="colorful" phldr="1"/>
      <dgm:spPr/>
    </dgm:pt>
    <dgm:pt modelId="{FBF694D9-1675-4CB3-8C2F-907939A2B239}">
      <dgm:prSet phldrT="[Текст]"/>
      <dgm:spPr/>
      <dgm:t>
        <a:bodyPr/>
        <a:lstStyle/>
        <a:p>
          <a:r>
            <a:rPr lang="ru-RU" dirty="0" smtClean="0"/>
            <a:t>Контролирует соблюдение решений Городской Думы юридическими лицами и гражданами</a:t>
          </a:r>
          <a:endParaRPr lang="ru-RU" dirty="0"/>
        </a:p>
      </dgm:t>
    </dgm:pt>
    <dgm:pt modelId="{E6715AE1-FA7E-43B9-917B-610131A44961}" type="parTrans" cxnId="{4654F9AD-C00A-47D3-ADBF-B0EC3BE4F827}">
      <dgm:prSet/>
      <dgm:spPr/>
      <dgm:t>
        <a:bodyPr/>
        <a:lstStyle/>
        <a:p>
          <a:endParaRPr lang="ru-RU"/>
        </a:p>
      </dgm:t>
    </dgm:pt>
    <dgm:pt modelId="{0DD14CF7-FDD1-402A-A67E-D7688C66D33B}" type="sibTrans" cxnId="{4654F9AD-C00A-47D3-ADBF-B0EC3BE4F827}">
      <dgm:prSet/>
      <dgm:spPr/>
      <dgm:t>
        <a:bodyPr/>
        <a:lstStyle/>
        <a:p>
          <a:endParaRPr lang="ru-RU"/>
        </a:p>
      </dgm:t>
    </dgm:pt>
    <dgm:pt modelId="{D634456C-2200-4417-86A8-743C01DDB9DC}">
      <dgm:prSet phldrT="[Текст]"/>
      <dgm:spPr/>
      <dgm:t>
        <a:bodyPr/>
        <a:lstStyle/>
        <a:p>
          <a:r>
            <a:rPr lang="ru-RU" dirty="0" smtClean="0"/>
            <a:t>Осуществляет предусмотренные законодательством меры, связанные с проведением массовых общественных мероприятий</a:t>
          </a:r>
          <a:endParaRPr lang="ru-RU" dirty="0"/>
        </a:p>
      </dgm:t>
    </dgm:pt>
    <dgm:pt modelId="{F0EAA0A6-E730-43C5-B46E-EF34BF2D2F3A}" type="parTrans" cxnId="{7F1E6A6D-D656-41F2-9896-C0036E66F4F9}">
      <dgm:prSet/>
      <dgm:spPr/>
      <dgm:t>
        <a:bodyPr/>
        <a:lstStyle/>
        <a:p>
          <a:endParaRPr lang="ru-RU"/>
        </a:p>
      </dgm:t>
    </dgm:pt>
    <dgm:pt modelId="{E7576734-AC85-4186-BF41-46FB43D190E7}" type="sibTrans" cxnId="{7F1E6A6D-D656-41F2-9896-C0036E66F4F9}">
      <dgm:prSet/>
      <dgm:spPr/>
      <dgm:t>
        <a:bodyPr/>
        <a:lstStyle/>
        <a:p>
          <a:endParaRPr lang="ru-RU"/>
        </a:p>
      </dgm:t>
    </dgm:pt>
    <dgm:pt modelId="{63850ABC-E08E-4659-A786-2FA6D81F45BB}">
      <dgm:prSet phldrT="[Текст]"/>
      <dgm:spPr/>
      <dgm:t>
        <a:bodyPr/>
        <a:lstStyle/>
        <a:p>
          <a:r>
            <a:rPr lang="ru-RU" dirty="0" smtClean="0"/>
            <a:t>Рассматривает ходатайства и вносит в соответствующие органы представления о награждении государственными наградами и присвоении почетных званий</a:t>
          </a:r>
          <a:endParaRPr lang="ru-RU" dirty="0"/>
        </a:p>
      </dgm:t>
    </dgm:pt>
    <dgm:pt modelId="{327CF748-46F1-482C-850B-81CEB50C1DC3}" type="parTrans" cxnId="{AED0CDE9-7E61-4BEC-A047-49B24D34E87F}">
      <dgm:prSet/>
      <dgm:spPr/>
      <dgm:t>
        <a:bodyPr/>
        <a:lstStyle/>
        <a:p>
          <a:endParaRPr lang="ru-RU"/>
        </a:p>
      </dgm:t>
    </dgm:pt>
    <dgm:pt modelId="{99EF0FF2-52B3-4F27-B06D-7D6BC4C4EBD4}" type="sibTrans" cxnId="{AED0CDE9-7E61-4BEC-A047-49B24D34E87F}">
      <dgm:prSet/>
      <dgm:spPr/>
      <dgm:t>
        <a:bodyPr/>
        <a:lstStyle/>
        <a:p>
          <a:endParaRPr lang="ru-RU"/>
        </a:p>
      </dgm:t>
    </dgm:pt>
    <dgm:pt modelId="{2E7958C0-9FB2-4283-A3C8-1B7856115C6D}">
      <dgm:prSet/>
      <dgm:spPr/>
      <dgm:t>
        <a:bodyPr/>
        <a:lstStyle/>
        <a:p>
          <a:r>
            <a:rPr lang="ru-RU" dirty="0" smtClean="0"/>
            <a:t>Осуществляет разработку и реализацию планов и программ комплексного социально-экономического развития</a:t>
          </a:r>
          <a:endParaRPr lang="ru-RU" dirty="0"/>
        </a:p>
      </dgm:t>
    </dgm:pt>
    <dgm:pt modelId="{E9C50690-5AA7-45F5-AF4C-0CD25726EF7D}" type="parTrans" cxnId="{42A7BF26-DB94-4FBD-A9F0-EC5E5C719876}">
      <dgm:prSet/>
      <dgm:spPr/>
      <dgm:t>
        <a:bodyPr/>
        <a:lstStyle/>
        <a:p>
          <a:endParaRPr lang="ru-RU"/>
        </a:p>
      </dgm:t>
    </dgm:pt>
    <dgm:pt modelId="{8CF7A4C2-5C9C-44A8-B7B6-4B3722C2D44C}" type="sibTrans" cxnId="{42A7BF26-DB94-4FBD-A9F0-EC5E5C719876}">
      <dgm:prSet/>
      <dgm:spPr/>
      <dgm:t>
        <a:bodyPr/>
        <a:lstStyle/>
        <a:p>
          <a:endParaRPr lang="ru-RU"/>
        </a:p>
      </dgm:t>
    </dgm:pt>
    <dgm:pt modelId="{EC1AE6DE-7A06-4AED-844C-308379A4E2EF}" type="pres">
      <dgm:prSet presAssocID="{97C845A5-00CF-463B-BBC7-55741D83E983}" presName="Name0" presStyleCnt="0">
        <dgm:presLayoutVars>
          <dgm:dir/>
          <dgm:resizeHandles val="exact"/>
        </dgm:presLayoutVars>
      </dgm:prSet>
      <dgm:spPr/>
    </dgm:pt>
    <dgm:pt modelId="{AFEB72FA-84A3-46BC-A9DD-22DF9479491D}" type="pres">
      <dgm:prSet presAssocID="{97C845A5-00CF-463B-BBC7-55741D83E983}" presName="bkgdShp" presStyleLbl="alignAccFollowNode1" presStyleIdx="0" presStyleCnt="1"/>
      <dgm:spPr/>
    </dgm:pt>
    <dgm:pt modelId="{5A6CFF07-DC52-4D6F-8311-DD7BFB2A2795}" type="pres">
      <dgm:prSet presAssocID="{97C845A5-00CF-463B-BBC7-55741D83E983}" presName="linComp" presStyleCnt="0"/>
      <dgm:spPr/>
    </dgm:pt>
    <dgm:pt modelId="{D2319A92-BA17-4087-97C5-DE10EACA4F92}" type="pres">
      <dgm:prSet presAssocID="{FBF694D9-1675-4CB3-8C2F-907939A2B239}" presName="compNode" presStyleCnt="0"/>
      <dgm:spPr/>
    </dgm:pt>
    <dgm:pt modelId="{ED2E937C-5C6C-4F2C-A069-3ACE5F9DD46B}" type="pres">
      <dgm:prSet presAssocID="{FBF694D9-1675-4CB3-8C2F-907939A2B23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60CD4F-CED2-40AC-AA07-C7FA4B8FDEF6}" type="pres">
      <dgm:prSet presAssocID="{FBF694D9-1675-4CB3-8C2F-907939A2B239}" presName="invisiNode" presStyleLbl="node1" presStyleIdx="0" presStyleCnt="4"/>
      <dgm:spPr/>
    </dgm:pt>
    <dgm:pt modelId="{F4B28AD9-B50B-4DD2-9479-C85B7DA9970A}" type="pres">
      <dgm:prSet presAssocID="{FBF694D9-1675-4CB3-8C2F-907939A2B239}" presName="imagNode" presStyleLbl="f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E632D606-624C-44EC-92DA-39D5D599ABBC}" type="pres">
      <dgm:prSet presAssocID="{0DD14CF7-FDD1-402A-A67E-D7688C66D33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07A548B-04F6-4701-8D32-3726143D5F2E}" type="pres">
      <dgm:prSet presAssocID="{D634456C-2200-4417-86A8-743C01DDB9DC}" presName="compNode" presStyleCnt="0"/>
      <dgm:spPr/>
    </dgm:pt>
    <dgm:pt modelId="{943F16A0-A7CB-422E-8C4C-FA9BB16FECAF}" type="pres">
      <dgm:prSet presAssocID="{D634456C-2200-4417-86A8-743C01DDB9DC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D0DFB6-CEBE-4475-8F1C-BBD19100F277}" type="pres">
      <dgm:prSet presAssocID="{D634456C-2200-4417-86A8-743C01DDB9DC}" presName="invisiNode" presStyleLbl="node1" presStyleIdx="1" presStyleCnt="4"/>
      <dgm:spPr/>
    </dgm:pt>
    <dgm:pt modelId="{A2DF9D89-4B34-4446-8DE0-6134C411CDF7}" type="pres">
      <dgm:prSet presAssocID="{D634456C-2200-4417-86A8-743C01DDB9DC}" presName="imagNode" presStyleLbl="f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27E60B82-E2E2-4164-96E8-355F81ECB121}" type="pres">
      <dgm:prSet presAssocID="{E7576734-AC85-4186-BF41-46FB43D190E7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AA945B8-E9C4-4A37-A306-2F5C3B58B9E1}" type="pres">
      <dgm:prSet presAssocID="{63850ABC-E08E-4659-A786-2FA6D81F45BB}" presName="compNode" presStyleCnt="0"/>
      <dgm:spPr/>
    </dgm:pt>
    <dgm:pt modelId="{1E5BF621-0B74-4CE6-814B-93D38AEE8F4F}" type="pres">
      <dgm:prSet presAssocID="{63850ABC-E08E-4659-A786-2FA6D81F45BB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4FA6D0-5498-497C-BD80-4DEB24339091}" type="pres">
      <dgm:prSet presAssocID="{63850ABC-E08E-4659-A786-2FA6D81F45BB}" presName="invisiNode" presStyleLbl="node1" presStyleIdx="2" presStyleCnt="4"/>
      <dgm:spPr/>
    </dgm:pt>
    <dgm:pt modelId="{50B91E52-8D0A-4D21-8BE7-3D0156FC0107}" type="pres">
      <dgm:prSet presAssocID="{63850ABC-E08E-4659-A786-2FA6D81F45BB}" presName="imagNode" presStyleLbl="f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F403AA0B-4705-4BED-95D9-C0545D140EF3}" type="pres">
      <dgm:prSet presAssocID="{99EF0FF2-52B3-4F27-B06D-7D6BC4C4EBD4}" presName="sibTrans" presStyleLbl="sibTrans2D1" presStyleIdx="0" presStyleCnt="0"/>
      <dgm:spPr/>
      <dgm:t>
        <a:bodyPr/>
        <a:lstStyle/>
        <a:p>
          <a:endParaRPr lang="ru-RU"/>
        </a:p>
      </dgm:t>
    </dgm:pt>
    <dgm:pt modelId="{A33B2939-A4DB-4993-8DF8-282430A0B0EA}" type="pres">
      <dgm:prSet presAssocID="{2E7958C0-9FB2-4283-A3C8-1B7856115C6D}" presName="compNode" presStyleCnt="0"/>
      <dgm:spPr/>
    </dgm:pt>
    <dgm:pt modelId="{C7CFE1A2-307E-499B-B1D7-33662ADD3E17}" type="pres">
      <dgm:prSet presAssocID="{2E7958C0-9FB2-4283-A3C8-1B7856115C6D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D9FC24-3D0E-49A9-BC1B-50FAE5B5279B}" type="pres">
      <dgm:prSet presAssocID="{2E7958C0-9FB2-4283-A3C8-1B7856115C6D}" presName="invisiNode" presStyleLbl="node1" presStyleIdx="3" presStyleCnt="4"/>
      <dgm:spPr/>
    </dgm:pt>
    <dgm:pt modelId="{9BDBB24A-BD44-4354-A3C2-70A6695A1403}" type="pres">
      <dgm:prSet presAssocID="{2E7958C0-9FB2-4283-A3C8-1B7856115C6D}" presName="imagNode" presStyleLbl="f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31FA791D-DBD8-4F65-8747-AF2EF7C6A259}" type="presOf" srcId="{D634456C-2200-4417-86A8-743C01DDB9DC}" destId="{943F16A0-A7CB-422E-8C4C-FA9BB16FECAF}" srcOrd="0" destOrd="0" presId="urn:microsoft.com/office/officeart/2005/8/layout/pList2"/>
    <dgm:cxn modelId="{AE2AF458-AEE0-44EA-A34D-948916262F28}" type="presOf" srcId="{63850ABC-E08E-4659-A786-2FA6D81F45BB}" destId="{1E5BF621-0B74-4CE6-814B-93D38AEE8F4F}" srcOrd="0" destOrd="0" presId="urn:microsoft.com/office/officeart/2005/8/layout/pList2"/>
    <dgm:cxn modelId="{4654F9AD-C00A-47D3-ADBF-B0EC3BE4F827}" srcId="{97C845A5-00CF-463B-BBC7-55741D83E983}" destId="{FBF694D9-1675-4CB3-8C2F-907939A2B239}" srcOrd="0" destOrd="0" parTransId="{E6715AE1-FA7E-43B9-917B-610131A44961}" sibTransId="{0DD14CF7-FDD1-402A-A67E-D7688C66D33B}"/>
    <dgm:cxn modelId="{42A7BF26-DB94-4FBD-A9F0-EC5E5C719876}" srcId="{97C845A5-00CF-463B-BBC7-55741D83E983}" destId="{2E7958C0-9FB2-4283-A3C8-1B7856115C6D}" srcOrd="3" destOrd="0" parTransId="{E9C50690-5AA7-45F5-AF4C-0CD25726EF7D}" sibTransId="{8CF7A4C2-5C9C-44A8-B7B6-4B3722C2D44C}"/>
    <dgm:cxn modelId="{CE71FF54-457E-4A45-9179-00F35A508DBD}" type="presOf" srcId="{99EF0FF2-52B3-4F27-B06D-7D6BC4C4EBD4}" destId="{F403AA0B-4705-4BED-95D9-C0545D140EF3}" srcOrd="0" destOrd="0" presId="urn:microsoft.com/office/officeart/2005/8/layout/pList2"/>
    <dgm:cxn modelId="{F125574D-F784-4BF3-8665-E96861255749}" type="presOf" srcId="{FBF694D9-1675-4CB3-8C2F-907939A2B239}" destId="{ED2E937C-5C6C-4F2C-A069-3ACE5F9DD46B}" srcOrd="0" destOrd="0" presId="urn:microsoft.com/office/officeart/2005/8/layout/pList2"/>
    <dgm:cxn modelId="{2BDF9519-3242-460E-8F90-526E740E5443}" type="presOf" srcId="{E7576734-AC85-4186-BF41-46FB43D190E7}" destId="{27E60B82-E2E2-4164-96E8-355F81ECB121}" srcOrd="0" destOrd="0" presId="urn:microsoft.com/office/officeart/2005/8/layout/pList2"/>
    <dgm:cxn modelId="{A322C3D2-5F49-43BB-90B2-8178C2BC64C6}" type="presOf" srcId="{0DD14CF7-FDD1-402A-A67E-D7688C66D33B}" destId="{E632D606-624C-44EC-92DA-39D5D599ABBC}" srcOrd="0" destOrd="0" presId="urn:microsoft.com/office/officeart/2005/8/layout/pList2"/>
    <dgm:cxn modelId="{7F1E6A6D-D656-41F2-9896-C0036E66F4F9}" srcId="{97C845A5-00CF-463B-BBC7-55741D83E983}" destId="{D634456C-2200-4417-86A8-743C01DDB9DC}" srcOrd="1" destOrd="0" parTransId="{F0EAA0A6-E730-43C5-B46E-EF34BF2D2F3A}" sibTransId="{E7576734-AC85-4186-BF41-46FB43D190E7}"/>
    <dgm:cxn modelId="{27362725-3559-4519-8BBC-AB64C1C1352D}" type="presOf" srcId="{97C845A5-00CF-463B-BBC7-55741D83E983}" destId="{EC1AE6DE-7A06-4AED-844C-308379A4E2EF}" srcOrd="0" destOrd="0" presId="urn:microsoft.com/office/officeart/2005/8/layout/pList2"/>
    <dgm:cxn modelId="{2824C559-E202-4CE6-AAC8-83FE090F3BC2}" type="presOf" srcId="{2E7958C0-9FB2-4283-A3C8-1B7856115C6D}" destId="{C7CFE1A2-307E-499B-B1D7-33662ADD3E17}" srcOrd="0" destOrd="0" presId="urn:microsoft.com/office/officeart/2005/8/layout/pList2"/>
    <dgm:cxn modelId="{AED0CDE9-7E61-4BEC-A047-49B24D34E87F}" srcId="{97C845A5-00CF-463B-BBC7-55741D83E983}" destId="{63850ABC-E08E-4659-A786-2FA6D81F45BB}" srcOrd="2" destOrd="0" parTransId="{327CF748-46F1-482C-850B-81CEB50C1DC3}" sibTransId="{99EF0FF2-52B3-4F27-B06D-7D6BC4C4EBD4}"/>
    <dgm:cxn modelId="{0925FB1A-415B-463D-A9AE-80E153BEE672}" type="presParOf" srcId="{EC1AE6DE-7A06-4AED-844C-308379A4E2EF}" destId="{AFEB72FA-84A3-46BC-A9DD-22DF9479491D}" srcOrd="0" destOrd="0" presId="urn:microsoft.com/office/officeart/2005/8/layout/pList2"/>
    <dgm:cxn modelId="{06B07CD4-7749-41F8-9299-9070A61FAAC5}" type="presParOf" srcId="{EC1AE6DE-7A06-4AED-844C-308379A4E2EF}" destId="{5A6CFF07-DC52-4D6F-8311-DD7BFB2A2795}" srcOrd="1" destOrd="0" presId="urn:microsoft.com/office/officeart/2005/8/layout/pList2"/>
    <dgm:cxn modelId="{B4791F15-9B61-4145-B844-C0F6B2EF02DD}" type="presParOf" srcId="{5A6CFF07-DC52-4D6F-8311-DD7BFB2A2795}" destId="{D2319A92-BA17-4087-97C5-DE10EACA4F92}" srcOrd="0" destOrd="0" presId="urn:microsoft.com/office/officeart/2005/8/layout/pList2"/>
    <dgm:cxn modelId="{1213A298-DC4E-4B87-9433-4F91CD4850B6}" type="presParOf" srcId="{D2319A92-BA17-4087-97C5-DE10EACA4F92}" destId="{ED2E937C-5C6C-4F2C-A069-3ACE5F9DD46B}" srcOrd="0" destOrd="0" presId="urn:microsoft.com/office/officeart/2005/8/layout/pList2"/>
    <dgm:cxn modelId="{CEC03522-BF66-4929-B016-BE8BEAFE096E}" type="presParOf" srcId="{D2319A92-BA17-4087-97C5-DE10EACA4F92}" destId="{6C60CD4F-CED2-40AC-AA07-C7FA4B8FDEF6}" srcOrd="1" destOrd="0" presId="urn:microsoft.com/office/officeart/2005/8/layout/pList2"/>
    <dgm:cxn modelId="{37B74CAB-081D-405D-B812-94AD421A5404}" type="presParOf" srcId="{D2319A92-BA17-4087-97C5-DE10EACA4F92}" destId="{F4B28AD9-B50B-4DD2-9479-C85B7DA9970A}" srcOrd="2" destOrd="0" presId="urn:microsoft.com/office/officeart/2005/8/layout/pList2"/>
    <dgm:cxn modelId="{ABAC117C-63B0-487F-832B-FC1EA8C4EB59}" type="presParOf" srcId="{5A6CFF07-DC52-4D6F-8311-DD7BFB2A2795}" destId="{E632D606-624C-44EC-92DA-39D5D599ABBC}" srcOrd="1" destOrd="0" presId="urn:microsoft.com/office/officeart/2005/8/layout/pList2"/>
    <dgm:cxn modelId="{551AFC8B-DC90-4B82-B3EB-7F5843F6F7DC}" type="presParOf" srcId="{5A6CFF07-DC52-4D6F-8311-DD7BFB2A2795}" destId="{D07A548B-04F6-4701-8D32-3726143D5F2E}" srcOrd="2" destOrd="0" presId="urn:microsoft.com/office/officeart/2005/8/layout/pList2"/>
    <dgm:cxn modelId="{7406A7C2-2CE4-4934-BFC7-FCE6CF0E9EEB}" type="presParOf" srcId="{D07A548B-04F6-4701-8D32-3726143D5F2E}" destId="{943F16A0-A7CB-422E-8C4C-FA9BB16FECAF}" srcOrd="0" destOrd="0" presId="urn:microsoft.com/office/officeart/2005/8/layout/pList2"/>
    <dgm:cxn modelId="{5786CE32-02C7-47F2-A1A0-639ED7CA697B}" type="presParOf" srcId="{D07A548B-04F6-4701-8D32-3726143D5F2E}" destId="{A9D0DFB6-CEBE-4475-8F1C-BBD19100F277}" srcOrd="1" destOrd="0" presId="urn:microsoft.com/office/officeart/2005/8/layout/pList2"/>
    <dgm:cxn modelId="{440BC07E-9D3A-46EA-A0A3-5161D5893268}" type="presParOf" srcId="{D07A548B-04F6-4701-8D32-3726143D5F2E}" destId="{A2DF9D89-4B34-4446-8DE0-6134C411CDF7}" srcOrd="2" destOrd="0" presId="urn:microsoft.com/office/officeart/2005/8/layout/pList2"/>
    <dgm:cxn modelId="{0BFBE540-0B4A-485F-A92A-82D44CD0B10D}" type="presParOf" srcId="{5A6CFF07-DC52-4D6F-8311-DD7BFB2A2795}" destId="{27E60B82-E2E2-4164-96E8-355F81ECB121}" srcOrd="3" destOrd="0" presId="urn:microsoft.com/office/officeart/2005/8/layout/pList2"/>
    <dgm:cxn modelId="{6E712D55-415E-4439-B608-2BFD56FA6C1E}" type="presParOf" srcId="{5A6CFF07-DC52-4D6F-8311-DD7BFB2A2795}" destId="{7AA945B8-E9C4-4A37-A306-2F5C3B58B9E1}" srcOrd="4" destOrd="0" presId="urn:microsoft.com/office/officeart/2005/8/layout/pList2"/>
    <dgm:cxn modelId="{EDF66A72-A2BF-4A2B-8F29-51D23E6EE0B3}" type="presParOf" srcId="{7AA945B8-E9C4-4A37-A306-2F5C3B58B9E1}" destId="{1E5BF621-0B74-4CE6-814B-93D38AEE8F4F}" srcOrd="0" destOrd="0" presId="urn:microsoft.com/office/officeart/2005/8/layout/pList2"/>
    <dgm:cxn modelId="{5939FB3A-7024-485D-AC3B-0C9028EA0C6F}" type="presParOf" srcId="{7AA945B8-E9C4-4A37-A306-2F5C3B58B9E1}" destId="{514FA6D0-5498-497C-BD80-4DEB24339091}" srcOrd="1" destOrd="0" presId="urn:microsoft.com/office/officeart/2005/8/layout/pList2"/>
    <dgm:cxn modelId="{BB0DFB08-14C2-4874-A358-88562E245D86}" type="presParOf" srcId="{7AA945B8-E9C4-4A37-A306-2F5C3B58B9E1}" destId="{50B91E52-8D0A-4D21-8BE7-3D0156FC0107}" srcOrd="2" destOrd="0" presId="urn:microsoft.com/office/officeart/2005/8/layout/pList2"/>
    <dgm:cxn modelId="{686B922B-B539-44D9-8481-965042469EAE}" type="presParOf" srcId="{5A6CFF07-DC52-4D6F-8311-DD7BFB2A2795}" destId="{F403AA0B-4705-4BED-95D9-C0545D140EF3}" srcOrd="5" destOrd="0" presId="urn:microsoft.com/office/officeart/2005/8/layout/pList2"/>
    <dgm:cxn modelId="{856EDB19-EF34-4A37-9FF1-BB8D89EE91BB}" type="presParOf" srcId="{5A6CFF07-DC52-4D6F-8311-DD7BFB2A2795}" destId="{A33B2939-A4DB-4993-8DF8-282430A0B0EA}" srcOrd="6" destOrd="0" presId="urn:microsoft.com/office/officeart/2005/8/layout/pList2"/>
    <dgm:cxn modelId="{0945C326-7031-4EA6-B8CA-B3152A66654E}" type="presParOf" srcId="{A33B2939-A4DB-4993-8DF8-282430A0B0EA}" destId="{C7CFE1A2-307E-499B-B1D7-33662ADD3E17}" srcOrd="0" destOrd="0" presId="urn:microsoft.com/office/officeart/2005/8/layout/pList2"/>
    <dgm:cxn modelId="{02044BB9-8266-4B72-9A22-FD4F62063356}" type="presParOf" srcId="{A33B2939-A4DB-4993-8DF8-282430A0B0EA}" destId="{22D9FC24-3D0E-49A9-BC1B-50FAE5B5279B}" srcOrd="1" destOrd="0" presId="urn:microsoft.com/office/officeart/2005/8/layout/pList2"/>
    <dgm:cxn modelId="{66DF0640-E86A-44A6-A1DB-EAFCA8EECECD}" type="presParOf" srcId="{A33B2939-A4DB-4993-8DF8-282430A0B0EA}" destId="{9BDBB24A-BD44-4354-A3C2-70A6695A1403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97C845A5-00CF-463B-BBC7-55741D83E983}" type="doc">
      <dgm:prSet loTypeId="urn:microsoft.com/office/officeart/2005/8/layout/pList2" loCatId="list" qsTypeId="urn:microsoft.com/office/officeart/2005/8/quickstyle/3d3" qsCatId="3D" csTypeId="urn:microsoft.com/office/officeart/2005/8/colors/colorful4" csCatId="colorful" phldr="1"/>
      <dgm:spPr/>
    </dgm:pt>
    <dgm:pt modelId="{FBF694D9-1675-4CB3-8C2F-907939A2B239}">
      <dgm:prSet phldrT="[Текст]"/>
      <dgm:spPr/>
      <dgm:t>
        <a:bodyPr/>
        <a:lstStyle/>
        <a:p>
          <a:r>
            <a:rPr lang="ru-RU" dirty="0" smtClean="0"/>
            <a:t>Утверждает схемы размещения рекламных конструкций</a:t>
          </a:r>
          <a:endParaRPr lang="ru-RU" dirty="0"/>
        </a:p>
      </dgm:t>
    </dgm:pt>
    <dgm:pt modelId="{E6715AE1-FA7E-43B9-917B-610131A44961}" type="parTrans" cxnId="{4654F9AD-C00A-47D3-ADBF-B0EC3BE4F827}">
      <dgm:prSet/>
      <dgm:spPr/>
      <dgm:t>
        <a:bodyPr/>
        <a:lstStyle/>
        <a:p>
          <a:endParaRPr lang="ru-RU"/>
        </a:p>
      </dgm:t>
    </dgm:pt>
    <dgm:pt modelId="{0DD14CF7-FDD1-402A-A67E-D7688C66D33B}" type="sibTrans" cxnId="{4654F9AD-C00A-47D3-ADBF-B0EC3BE4F827}">
      <dgm:prSet/>
      <dgm:spPr/>
      <dgm:t>
        <a:bodyPr/>
        <a:lstStyle/>
        <a:p>
          <a:endParaRPr lang="ru-RU"/>
        </a:p>
      </dgm:t>
    </dgm:pt>
    <dgm:pt modelId="{D634456C-2200-4417-86A8-743C01DDB9DC}">
      <dgm:prSet phldrT="[Текст]"/>
      <dgm:spPr/>
      <dgm:t>
        <a:bodyPr/>
        <a:lstStyle/>
        <a:p>
          <a:r>
            <a:rPr lang="ru-RU" dirty="0" smtClean="0"/>
            <a:t>Организует мероприятия по территориальной и гражданской обороне, защите населения и территории от ЧС</a:t>
          </a:r>
          <a:endParaRPr lang="ru-RU" dirty="0"/>
        </a:p>
      </dgm:t>
    </dgm:pt>
    <dgm:pt modelId="{F0EAA0A6-E730-43C5-B46E-EF34BF2D2F3A}" type="parTrans" cxnId="{7F1E6A6D-D656-41F2-9896-C0036E66F4F9}">
      <dgm:prSet/>
      <dgm:spPr/>
      <dgm:t>
        <a:bodyPr/>
        <a:lstStyle/>
        <a:p>
          <a:endParaRPr lang="ru-RU"/>
        </a:p>
      </dgm:t>
    </dgm:pt>
    <dgm:pt modelId="{E7576734-AC85-4186-BF41-46FB43D190E7}" type="sibTrans" cxnId="{7F1E6A6D-D656-41F2-9896-C0036E66F4F9}">
      <dgm:prSet/>
      <dgm:spPr/>
      <dgm:t>
        <a:bodyPr/>
        <a:lstStyle/>
        <a:p>
          <a:endParaRPr lang="ru-RU"/>
        </a:p>
      </dgm:t>
    </dgm:pt>
    <dgm:pt modelId="{63850ABC-E08E-4659-A786-2FA6D81F45BB}">
      <dgm:prSet phldrT="[Текст]"/>
      <dgm:spPr/>
      <dgm:t>
        <a:bodyPr/>
        <a:lstStyle/>
        <a:p>
          <a:r>
            <a:rPr lang="ru-RU" dirty="0" smtClean="0"/>
            <a:t>Создает, содержит и организует деятельность аварийно-спасательных служб и формирований</a:t>
          </a:r>
          <a:endParaRPr lang="ru-RU" dirty="0"/>
        </a:p>
      </dgm:t>
    </dgm:pt>
    <dgm:pt modelId="{327CF748-46F1-482C-850B-81CEB50C1DC3}" type="parTrans" cxnId="{AED0CDE9-7E61-4BEC-A047-49B24D34E87F}">
      <dgm:prSet/>
      <dgm:spPr/>
      <dgm:t>
        <a:bodyPr/>
        <a:lstStyle/>
        <a:p>
          <a:endParaRPr lang="ru-RU"/>
        </a:p>
      </dgm:t>
    </dgm:pt>
    <dgm:pt modelId="{99EF0FF2-52B3-4F27-B06D-7D6BC4C4EBD4}" type="sibTrans" cxnId="{AED0CDE9-7E61-4BEC-A047-49B24D34E87F}">
      <dgm:prSet/>
      <dgm:spPr/>
      <dgm:t>
        <a:bodyPr/>
        <a:lstStyle/>
        <a:p>
          <a:endParaRPr lang="ru-RU"/>
        </a:p>
      </dgm:t>
    </dgm:pt>
    <dgm:pt modelId="{2E7958C0-9FB2-4283-A3C8-1B7856115C6D}">
      <dgm:prSet/>
      <dgm:spPr/>
      <dgm:t>
        <a:bodyPr/>
        <a:lstStyle/>
        <a:p>
          <a:r>
            <a:rPr lang="ru-RU" dirty="0" smtClean="0"/>
            <a:t>Содействует развитию малого и среднего предпринимательства, оказывает поддержку социально-ориентированным некоммерческим организациям</a:t>
          </a:r>
          <a:endParaRPr lang="ru-RU" dirty="0"/>
        </a:p>
      </dgm:t>
    </dgm:pt>
    <dgm:pt modelId="{E9C50690-5AA7-45F5-AF4C-0CD25726EF7D}" type="parTrans" cxnId="{42A7BF26-DB94-4FBD-A9F0-EC5E5C719876}">
      <dgm:prSet/>
      <dgm:spPr/>
      <dgm:t>
        <a:bodyPr/>
        <a:lstStyle/>
        <a:p>
          <a:endParaRPr lang="ru-RU"/>
        </a:p>
      </dgm:t>
    </dgm:pt>
    <dgm:pt modelId="{8CF7A4C2-5C9C-44A8-B7B6-4B3722C2D44C}" type="sibTrans" cxnId="{42A7BF26-DB94-4FBD-A9F0-EC5E5C719876}">
      <dgm:prSet/>
      <dgm:spPr/>
      <dgm:t>
        <a:bodyPr/>
        <a:lstStyle/>
        <a:p>
          <a:endParaRPr lang="ru-RU"/>
        </a:p>
      </dgm:t>
    </dgm:pt>
    <dgm:pt modelId="{EC1AE6DE-7A06-4AED-844C-308379A4E2EF}" type="pres">
      <dgm:prSet presAssocID="{97C845A5-00CF-463B-BBC7-55741D83E983}" presName="Name0" presStyleCnt="0">
        <dgm:presLayoutVars>
          <dgm:dir/>
          <dgm:resizeHandles val="exact"/>
        </dgm:presLayoutVars>
      </dgm:prSet>
      <dgm:spPr/>
    </dgm:pt>
    <dgm:pt modelId="{AFEB72FA-84A3-46BC-A9DD-22DF9479491D}" type="pres">
      <dgm:prSet presAssocID="{97C845A5-00CF-463B-BBC7-55741D83E983}" presName="bkgdShp" presStyleLbl="alignAccFollowNode1" presStyleIdx="0" presStyleCnt="1"/>
      <dgm:spPr/>
    </dgm:pt>
    <dgm:pt modelId="{5A6CFF07-DC52-4D6F-8311-DD7BFB2A2795}" type="pres">
      <dgm:prSet presAssocID="{97C845A5-00CF-463B-BBC7-55741D83E983}" presName="linComp" presStyleCnt="0"/>
      <dgm:spPr/>
    </dgm:pt>
    <dgm:pt modelId="{D2319A92-BA17-4087-97C5-DE10EACA4F92}" type="pres">
      <dgm:prSet presAssocID="{FBF694D9-1675-4CB3-8C2F-907939A2B239}" presName="compNode" presStyleCnt="0"/>
      <dgm:spPr/>
    </dgm:pt>
    <dgm:pt modelId="{ED2E937C-5C6C-4F2C-A069-3ACE5F9DD46B}" type="pres">
      <dgm:prSet presAssocID="{FBF694D9-1675-4CB3-8C2F-907939A2B23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60CD4F-CED2-40AC-AA07-C7FA4B8FDEF6}" type="pres">
      <dgm:prSet presAssocID="{FBF694D9-1675-4CB3-8C2F-907939A2B239}" presName="invisiNode" presStyleLbl="node1" presStyleIdx="0" presStyleCnt="4"/>
      <dgm:spPr/>
    </dgm:pt>
    <dgm:pt modelId="{F4B28AD9-B50B-4DD2-9479-C85B7DA9970A}" type="pres">
      <dgm:prSet presAssocID="{FBF694D9-1675-4CB3-8C2F-907939A2B239}" presName="imagNode" presStyleLbl="f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E632D606-624C-44EC-92DA-39D5D599ABBC}" type="pres">
      <dgm:prSet presAssocID="{0DD14CF7-FDD1-402A-A67E-D7688C66D33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07A548B-04F6-4701-8D32-3726143D5F2E}" type="pres">
      <dgm:prSet presAssocID="{D634456C-2200-4417-86A8-743C01DDB9DC}" presName="compNode" presStyleCnt="0"/>
      <dgm:spPr/>
    </dgm:pt>
    <dgm:pt modelId="{943F16A0-A7CB-422E-8C4C-FA9BB16FECAF}" type="pres">
      <dgm:prSet presAssocID="{D634456C-2200-4417-86A8-743C01DDB9DC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D0DFB6-CEBE-4475-8F1C-BBD19100F277}" type="pres">
      <dgm:prSet presAssocID="{D634456C-2200-4417-86A8-743C01DDB9DC}" presName="invisiNode" presStyleLbl="node1" presStyleIdx="1" presStyleCnt="4"/>
      <dgm:spPr/>
    </dgm:pt>
    <dgm:pt modelId="{A2DF9D89-4B34-4446-8DE0-6134C411CDF7}" type="pres">
      <dgm:prSet presAssocID="{D634456C-2200-4417-86A8-743C01DDB9DC}" presName="imagNode" presStyleLbl="f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27E60B82-E2E2-4164-96E8-355F81ECB121}" type="pres">
      <dgm:prSet presAssocID="{E7576734-AC85-4186-BF41-46FB43D190E7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AA945B8-E9C4-4A37-A306-2F5C3B58B9E1}" type="pres">
      <dgm:prSet presAssocID="{63850ABC-E08E-4659-A786-2FA6D81F45BB}" presName="compNode" presStyleCnt="0"/>
      <dgm:spPr/>
    </dgm:pt>
    <dgm:pt modelId="{1E5BF621-0B74-4CE6-814B-93D38AEE8F4F}" type="pres">
      <dgm:prSet presAssocID="{63850ABC-E08E-4659-A786-2FA6D81F45BB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4FA6D0-5498-497C-BD80-4DEB24339091}" type="pres">
      <dgm:prSet presAssocID="{63850ABC-E08E-4659-A786-2FA6D81F45BB}" presName="invisiNode" presStyleLbl="node1" presStyleIdx="2" presStyleCnt="4"/>
      <dgm:spPr/>
    </dgm:pt>
    <dgm:pt modelId="{50B91E52-8D0A-4D21-8BE7-3D0156FC0107}" type="pres">
      <dgm:prSet presAssocID="{63850ABC-E08E-4659-A786-2FA6D81F45BB}" presName="imagNode" presStyleLbl="f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F403AA0B-4705-4BED-95D9-C0545D140EF3}" type="pres">
      <dgm:prSet presAssocID="{99EF0FF2-52B3-4F27-B06D-7D6BC4C4EBD4}" presName="sibTrans" presStyleLbl="sibTrans2D1" presStyleIdx="0" presStyleCnt="0"/>
      <dgm:spPr/>
      <dgm:t>
        <a:bodyPr/>
        <a:lstStyle/>
        <a:p>
          <a:endParaRPr lang="ru-RU"/>
        </a:p>
      </dgm:t>
    </dgm:pt>
    <dgm:pt modelId="{A33B2939-A4DB-4993-8DF8-282430A0B0EA}" type="pres">
      <dgm:prSet presAssocID="{2E7958C0-9FB2-4283-A3C8-1B7856115C6D}" presName="compNode" presStyleCnt="0"/>
      <dgm:spPr/>
    </dgm:pt>
    <dgm:pt modelId="{C7CFE1A2-307E-499B-B1D7-33662ADD3E17}" type="pres">
      <dgm:prSet presAssocID="{2E7958C0-9FB2-4283-A3C8-1B7856115C6D}" presName="node" presStyleLbl="node1" presStyleIdx="3" presStyleCnt="4" custLinFactNeighborX="3015" custLinFactNeighborY="-11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D9FC24-3D0E-49A9-BC1B-50FAE5B5279B}" type="pres">
      <dgm:prSet presAssocID="{2E7958C0-9FB2-4283-A3C8-1B7856115C6D}" presName="invisiNode" presStyleLbl="node1" presStyleIdx="3" presStyleCnt="4"/>
      <dgm:spPr/>
    </dgm:pt>
    <dgm:pt modelId="{9BDBB24A-BD44-4354-A3C2-70A6695A1403}" type="pres">
      <dgm:prSet presAssocID="{2E7958C0-9FB2-4283-A3C8-1B7856115C6D}" presName="imagNode" presStyleLbl="f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31FA791D-DBD8-4F65-8747-AF2EF7C6A259}" type="presOf" srcId="{D634456C-2200-4417-86A8-743C01DDB9DC}" destId="{943F16A0-A7CB-422E-8C4C-FA9BB16FECAF}" srcOrd="0" destOrd="0" presId="urn:microsoft.com/office/officeart/2005/8/layout/pList2"/>
    <dgm:cxn modelId="{AE2AF458-AEE0-44EA-A34D-948916262F28}" type="presOf" srcId="{63850ABC-E08E-4659-A786-2FA6D81F45BB}" destId="{1E5BF621-0B74-4CE6-814B-93D38AEE8F4F}" srcOrd="0" destOrd="0" presId="urn:microsoft.com/office/officeart/2005/8/layout/pList2"/>
    <dgm:cxn modelId="{4654F9AD-C00A-47D3-ADBF-B0EC3BE4F827}" srcId="{97C845A5-00CF-463B-BBC7-55741D83E983}" destId="{FBF694D9-1675-4CB3-8C2F-907939A2B239}" srcOrd="0" destOrd="0" parTransId="{E6715AE1-FA7E-43B9-917B-610131A44961}" sibTransId="{0DD14CF7-FDD1-402A-A67E-D7688C66D33B}"/>
    <dgm:cxn modelId="{42A7BF26-DB94-4FBD-A9F0-EC5E5C719876}" srcId="{97C845A5-00CF-463B-BBC7-55741D83E983}" destId="{2E7958C0-9FB2-4283-A3C8-1B7856115C6D}" srcOrd="3" destOrd="0" parTransId="{E9C50690-5AA7-45F5-AF4C-0CD25726EF7D}" sibTransId="{8CF7A4C2-5C9C-44A8-B7B6-4B3722C2D44C}"/>
    <dgm:cxn modelId="{CE71FF54-457E-4A45-9179-00F35A508DBD}" type="presOf" srcId="{99EF0FF2-52B3-4F27-B06D-7D6BC4C4EBD4}" destId="{F403AA0B-4705-4BED-95D9-C0545D140EF3}" srcOrd="0" destOrd="0" presId="urn:microsoft.com/office/officeart/2005/8/layout/pList2"/>
    <dgm:cxn modelId="{F125574D-F784-4BF3-8665-E96861255749}" type="presOf" srcId="{FBF694D9-1675-4CB3-8C2F-907939A2B239}" destId="{ED2E937C-5C6C-4F2C-A069-3ACE5F9DD46B}" srcOrd="0" destOrd="0" presId="urn:microsoft.com/office/officeart/2005/8/layout/pList2"/>
    <dgm:cxn modelId="{2BDF9519-3242-460E-8F90-526E740E5443}" type="presOf" srcId="{E7576734-AC85-4186-BF41-46FB43D190E7}" destId="{27E60B82-E2E2-4164-96E8-355F81ECB121}" srcOrd="0" destOrd="0" presId="urn:microsoft.com/office/officeart/2005/8/layout/pList2"/>
    <dgm:cxn modelId="{A322C3D2-5F49-43BB-90B2-8178C2BC64C6}" type="presOf" srcId="{0DD14CF7-FDD1-402A-A67E-D7688C66D33B}" destId="{E632D606-624C-44EC-92DA-39D5D599ABBC}" srcOrd="0" destOrd="0" presId="urn:microsoft.com/office/officeart/2005/8/layout/pList2"/>
    <dgm:cxn modelId="{7F1E6A6D-D656-41F2-9896-C0036E66F4F9}" srcId="{97C845A5-00CF-463B-BBC7-55741D83E983}" destId="{D634456C-2200-4417-86A8-743C01DDB9DC}" srcOrd="1" destOrd="0" parTransId="{F0EAA0A6-E730-43C5-B46E-EF34BF2D2F3A}" sibTransId="{E7576734-AC85-4186-BF41-46FB43D190E7}"/>
    <dgm:cxn modelId="{27362725-3559-4519-8BBC-AB64C1C1352D}" type="presOf" srcId="{97C845A5-00CF-463B-BBC7-55741D83E983}" destId="{EC1AE6DE-7A06-4AED-844C-308379A4E2EF}" srcOrd="0" destOrd="0" presId="urn:microsoft.com/office/officeart/2005/8/layout/pList2"/>
    <dgm:cxn modelId="{2824C559-E202-4CE6-AAC8-83FE090F3BC2}" type="presOf" srcId="{2E7958C0-9FB2-4283-A3C8-1B7856115C6D}" destId="{C7CFE1A2-307E-499B-B1D7-33662ADD3E17}" srcOrd="0" destOrd="0" presId="urn:microsoft.com/office/officeart/2005/8/layout/pList2"/>
    <dgm:cxn modelId="{AED0CDE9-7E61-4BEC-A047-49B24D34E87F}" srcId="{97C845A5-00CF-463B-BBC7-55741D83E983}" destId="{63850ABC-E08E-4659-A786-2FA6D81F45BB}" srcOrd="2" destOrd="0" parTransId="{327CF748-46F1-482C-850B-81CEB50C1DC3}" sibTransId="{99EF0FF2-52B3-4F27-B06D-7D6BC4C4EBD4}"/>
    <dgm:cxn modelId="{0925FB1A-415B-463D-A9AE-80E153BEE672}" type="presParOf" srcId="{EC1AE6DE-7A06-4AED-844C-308379A4E2EF}" destId="{AFEB72FA-84A3-46BC-A9DD-22DF9479491D}" srcOrd="0" destOrd="0" presId="urn:microsoft.com/office/officeart/2005/8/layout/pList2"/>
    <dgm:cxn modelId="{06B07CD4-7749-41F8-9299-9070A61FAAC5}" type="presParOf" srcId="{EC1AE6DE-7A06-4AED-844C-308379A4E2EF}" destId="{5A6CFF07-DC52-4D6F-8311-DD7BFB2A2795}" srcOrd="1" destOrd="0" presId="urn:microsoft.com/office/officeart/2005/8/layout/pList2"/>
    <dgm:cxn modelId="{B4791F15-9B61-4145-B844-C0F6B2EF02DD}" type="presParOf" srcId="{5A6CFF07-DC52-4D6F-8311-DD7BFB2A2795}" destId="{D2319A92-BA17-4087-97C5-DE10EACA4F92}" srcOrd="0" destOrd="0" presId="urn:microsoft.com/office/officeart/2005/8/layout/pList2"/>
    <dgm:cxn modelId="{1213A298-DC4E-4B87-9433-4F91CD4850B6}" type="presParOf" srcId="{D2319A92-BA17-4087-97C5-DE10EACA4F92}" destId="{ED2E937C-5C6C-4F2C-A069-3ACE5F9DD46B}" srcOrd="0" destOrd="0" presId="urn:microsoft.com/office/officeart/2005/8/layout/pList2"/>
    <dgm:cxn modelId="{CEC03522-BF66-4929-B016-BE8BEAFE096E}" type="presParOf" srcId="{D2319A92-BA17-4087-97C5-DE10EACA4F92}" destId="{6C60CD4F-CED2-40AC-AA07-C7FA4B8FDEF6}" srcOrd="1" destOrd="0" presId="urn:microsoft.com/office/officeart/2005/8/layout/pList2"/>
    <dgm:cxn modelId="{37B74CAB-081D-405D-B812-94AD421A5404}" type="presParOf" srcId="{D2319A92-BA17-4087-97C5-DE10EACA4F92}" destId="{F4B28AD9-B50B-4DD2-9479-C85B7DA9970A}" srcOrd="2" destOrd="0" presId="urn:microsoft.com/office/officeart/2005/8/layout/pList2"/>
    <dgm:cxn modelId="{ABAC117C-63B0-487F-832B-FC1EA8C4EB59}" type="presParOf" srcId="{5A6CFF07-DC52-4D6F-8311-DD7BFB2A2795}" destId="{E632D606-624C-44EC-92DA-39D5D599ABBC}" srcOrd="1" destOrd="0" presId="urn:microsoft.com/office/officeart/2005/8/layout/pList2"/>
    <dgm:cxn modelId="{551AFC8B-DC90-4B82-B3EB-7F5843F6F7DC}" type="presParOf" srcId="{5A6CFF07-DC52-4D6F-8311-DD7BFB2A2795}" destId="{D07A548B-04F6-4701-8D32-3726143D5F2E}" srcOrd="2" destOrd="0" presId="urn:microsoft.com/office/officeart/2005/8/layout/pList2"/>
    <dgm:cxn modelId="{7406A7C2-2CE4-4934-BFC7-FCE6CF0E9EEB}" type="presParOf" srcId="{D07A548B-04F6-4701-8D32-3726143D5F2E}" destId="{943F16A0-A7CB-422E-8C4C-FA9BB16FECAF}" srcOrd="0" destOrd="0" presId="urn:microsoft.com/office/officeart/2005/8/layout/pList2"/>
    <dgm:cxn modelId="{5786CE32-02C7-47F2-A1A0-639ED7CA697B}" type="presParOf" srcId="{D07A548B-04F6-4701-8D32-3726143D5F2E}" destId="{A9D0DFB6-CEBE-4475-8F1C-BBD19100F277}" srcOrd="1" destOrd="0" presId="urn:microsoft.com/office/officeart/2005/8/layout/pList2"/>
    <dgm:cxn modelId="{440BC07E-9D3A-46EA-A0A3-5161D5893268}" type="presParOf" srcId="{D07A548B-04F6-4701-8D32-3726143D5F2E}" destId="{A2DF9D89-4B34-4446-8DE0-6134C411CDF7}" srcOrd="2" destOrd="0" presId="urn:microsoft.com/office/officeart/2005/8/layout/pList2"/>
    <dgm:cxn modelId="{0BFBE540-0B4A-485F-A92A-82D44CD0B10D}" type="presParOf" srcId="{5A6CFF07-DC52-4D6F-8311-DD7BFB2A2795}" destId="{27E60B82-E2E2-4164-96E8-355F81ECB121}" srcOrd="3" destOrd="0" presId="urn:microsoft.com/office/officeart/2005/8/layout/pList2"/>
    <dgm:cxn modelId="{6E712D55-415E-4439-B608-2BFD56FA6C1E}" type="presParOf" srcId="{5A6CFF07-DC52-4D6F-8311-DD7BFB2A2795}" destId="{7AA945B8-E9C4-4A37-A306-2F5C3B58B9E1}" srcOrd="4" destOrd="0" presId="urn:microsoft.com/office/officeart/2005/8/layout/pList2"/>
    <dgm:cxn modelId="{EDF66A72-A2BF-4A2B-8F29-51D23E6EE0B3}" type="presParOf" srcId="{7AA945B8-E9C4-4A37-A306-2F5C3B58B9E1}" destId="{1E5BF621-0B74-4CE6-814B-93D38AEE8F4F}" srcOrd="0" destOrd="0" presId="urn:microsoft.com/office/officeart/2005/8/layout/pList2"/>
    <dgm:cxn modelId="{5939FB3A-7024-485D-AC3B-0C9028EA0C6F}" type="presParOf" srcId="{7AA945B8-E9C4-4A37-A306-2F5C3B58B9E1}" destId="{514FA6D0-5498-497C-BD80-4DEB24339091}" srcOrd="1" destOrd="0" presId="urn:microsoft.com/office/officeart/2005/8/layout/pList2"/>
    <dgm:cxn modelId="{BB0DFB08-14C2-4874-A358-88562E245D86}" type="presParOf" srcId="{7AA945B8-E9C4-4A37-A306-2F5C3B58B9E1}" destId="{50B91E52-8D0A-4D21-8BE7-3D0156FC0107}" srcOrd="2" destOrd="0" presId="urn:microsoft.com/office/officeart/2005/8/layout/pList2"/>
    <dgm:cxn modelId="{686B922B-B539-44D9-8481-965042469EAE}" type="presParOf" srcId="{5A6CFF07-DC52-4D6F-8311-DD7BFB2A2795}" destId="{F403AA0B-4705-4BED-95D9-C0545D140EF3}" srcOrd="5" destOrd="0" presId="urn:microsoft.com/office/officeart/2005/8/layout/pList2"/>
    <dgm:cxn modelId="{856EDB19-EF34-4A37-9FF1-BB8D89EE91BB}" type="presParOf" srcId="{5A6CFF07-DC52-4D6F-8311-DD7BFB2A2795}" destId="{A33B2939-A4DB-4993-8DF8-282430A0B0EA}" srcOrd="6" destOrd="0" presId="urn:microsoft.com/office/officeart/2005/8/layout/pList2"/>
    <dgm:cxn modelId="{0945C326-7031-4EA6-B8CA-B3152A66654E}" type="presParOf" srcId="{A33B2939-A4DB-4993-8DF8-282430A0B0EA}" destId="{C7CFE1A2-307E-499B-B1D7-33662ADD3E17}" srcOrd="0" destOrd="0" presId="urn:microsoft.com/office/officeart/2005/8/layout/pList2"/>
    <dgm:cxn modelId="{02044BB9-8266-4B72-9A22-FD4F62063356}" type="presParOf" srcId="{A33B2939-A4DB-4993-8DF8-282430A0B0EA}" destId="{22D9FC24-3D0E-49A9-BC1B-50FAE5B5279B}" srcOrd="1" destOrd="0" presId="urn:microsoft.com/office/officeart/2005/8/layout/pList2"/>
    <dgm:cxn modelId="{66DF0640-E86A-44A6-A1DB-EAFCA8EECECD}" type="presParOf" srcId="{A33B2939-A4DB-4993-8DF8-282430A0B0EA}" destId="{9BDBB24A-BD44-4354-A3C2-70A6695A1403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97C845A5-00CF-463B-BBC7-55741D83E983}" type="doc">
      <dgm:prSet loTypeId="urn:microsoft.com/office/officeart/2005/8/layout/pList2" loCatId="list" qsTypeId="urn:microsoft.com/office/officeart/2005/8/quickstyle/3d3" qsCatId="3D" csTypeId="urn:microsoft.com/office/officeart/2005/8/colors/colorful4" csCatId="colorful" phldr="1"/>
      <dgm:spPr/>
    </dgm:pt>
    <dgm:pt modelId="{FBF694D9-1675-4CB3-8C2F-907939A2B239}">
      <dgm:prSet phldrT="[Текст]"/>
      <dgm:spPr/>
      <dgm:t>
        <a:bodyPr/>
        <a:lstStyle/>
        <a:p>
          <a:r>
            <a:rPr lang="ru-RU" dirty="0" smtClean="0"/>
            <a:t>Организует и осуществляет мероприятия по работе с детьми и молодежью</a:t>
          </a:r>
          <a:endParaRPr lang="ru-RU" dirty="0"/>
        </a:p>
      </dgm:t>
    </dgm:pt>
    <dgm:pt modelId="{E6715AE1-FA7E-43B9-917B-610131A44961}" type="parTrans" cxnId="{4654F9AD-C00A-47D3-ADBF-B0EC3BE4F827}">
      <dgm:prSet/>
      <dgm:spPr/>
      <dgm:t>
        <a:bodyPr/>
        <a:lstStyle/>
        <a:p>
          <a:endParaRPr lang="ru-RU"/>
        </a:p>
      </dgm:t>
    </dgm:pt>
    <dgm:pt modelId="{0DD14CF7-FDD1-402A-A67E-D7688C66D33B}" type="sibTrans" cxnId="{4654F9AD-C00A-47D3-ADBF-B0EC3BE4F827}">
      <dgm:prSet/>
      <dgm:spPr/>
      <dgm:t>
        <a:bodyPr/>
        <a:lstStyle/>
        <a:p>
          <a:endParaRPr lang="ru-RU"/>
        </a:p>
      </dgm:t>
    </dgm:pt>
    <dgm:pt modelId="{D634456C-2200-4417-86A8-743C01DDB9DC}">
      <dgm:prSet phldrT="[Текст]"/>
      <dgm:spPr/>
      <dgm:t>
        <a:bodyPr/>
        <a:lstStyle/>
        <a:p>
          <a:r>
            <a:rPr lang="ru-RU" dirty="0" smtClean="0"/>
            <a:t>Создает условия инновационного развития</a:t>
          </a:r>
          <a:endParaRPr lang="ru-RU" dirty="0"/>
        </a:p>
      </dgm:t>
    </dgm:pt>
    <dgm:pt modelId="{F0EAA0A6-E730-43C5-B46E-EF34BF2D2F3A}" type="parTrans" cxnId="{7F1E6A6D-D656-41F2-9896-C0036E66F4F9}">
      <dgm:prSet/>
      <dgm:spPr/>
      <dgm:t>
        <a:bodyPr/>
        <a:lstStyle/>
        <a:p>
          <a:endParaRPr lang="ru-RU"/>
        </a:p>
      </dgm:t>
    </dgm:pt>
    <dgm:pt modelId="{E7576734-AC85-4186-BF41-46FB43D190E7}" type="sibTrans" cxnId="{7F1E6A6D-D656-41F2-9896-C0036E66F4F9}">
      <dgm:prSet/>
      <dgm:spPr/>
      <dgm:t>
        <a:bodyPr/>
        <a:lstStyle/>
        <a:p>
          <a:endParaRPr lang="ru-RU"/>
        </a:p>
      </dgm:t>
    </dgm:pt>
    <dgm:pt modelId="{63850ABC-E08E-4659-A786-2FA6D81F45BB}">
      <dgm:prSet phldrT="[Текст]"/>
      <dgm:spPr/>
      <dgm:t>
        <a:bodyPr/>
        <a:lstStyle/>
        <a:p>
          <a:r>
            <a:rPr lang="ru-RU" dirty="0" smtClean="0"/>
            <a:t>Оказывает поддержку гражданам и их объединениям, участвующих в охране общественного  порядка</a:t>
          </a:r>
          <a:endParaRPr lang="ru-RU" dirty="0"/>
        </a:p>
      </dgm:t>
    </dgm:pt>
    <dgm:pt modelId="{327CF748-46F1-482C-850B-81CEB50C1DC3}" type="parTrans" cxnId="{AED0CDE9-7E61-4BEC-A047-49B24D34E87F}">
      <dgm:prSet/>
      <dgm:spPr/>
      <dgm:t>
        <a:bodyPr/>
        <a:lstStyle/>
        <a:p>
          <a:endParaRPr lang="ru-RU"/>
        </a:p>
      </dgm:t>
    </dgm:pt>
    <dgm:pt modelId="{99EF0FF2-52B3-4F27-B06D-7D6BC4C4EBD4}" type="sibTrans" cxnId="{AED0CDE9-7E61-4BEC-A047-49B24D34E87F}">
      <dgm:prSet/>
      <dgm:spPr/>
      <dgm:t>
        <a:bodyPr/>
        <a:lstStyle/>
        <a:p>
          <a:endParaRPr lang="ru-RU"/>
        </a:p>
      </dgm:t>
    </dgm:pt>
    <dgm:pt modelId="{2E7958C0-9FB2-4283-A3C8-1B7856115C6D}">
      <dgm:prSet/>
      <dgm:spPr/>
      <dgm:t>
        <a:bodyPr/>
        <a:lstStyle/>
        <a:p>
          <a:r>
            <a:rPr lang="ru-RU" dirty="0" smtClean="0"/>
            <a:t>Осуществляет условия для развития туризма</a:t>
          </a:r>
          <a:endParaRPr lang="ru-RU" dirty="0"/>
        </a:p>
      </dgm:t>
    </dgm:pt>
    <dgm:pt modelId="{E9C50690-5AA7-45F5-AF4C-0CD25726EF7D}" type="parTrans" cxnId="{42A7BF26-DB94-4FBD-A9F0-EC5E5C719876}">
      <dgm:prSet/>
      <dgm:spPr/>
      <dgm:t>
        <a:bodyPr/>
        <a:lstStyle/>
        <a:p>
          <a:endParaRPr lang="ru-RU"/>
        </a:p>
      </dgm:t>
    </dgm:pt>
    <dgm:pt modelId="{8CF7A4C2-5C9C-44A8-B7B6-4B3722C2D44C}" type="sibTrans" cxnId="{42A7BF26-DB94-4FBD-A9F0-EC5E5C719876}">
      <dgm:prSet/>
      <dgm:spPr/>
      <dgm:t>
        <a:bodyPr/>
        <a:lstStyle/>
        <a:p>
          <a:endParaRPr lang="ru-RU"/>
        </a:p>
      </dgm:t>
    </dgm:pt>
    <dgm:pt modelId="{EC1AE6DE-7A06-4AED-844C-308379A4E2EF}" type="pres">
      <dgm:prSet presAssocID="{97C845A5-00CF-463B-BBC7-55741D83E983}" presName="Name0" presStyleCnt="0">
        <dgm:presLayoutVars>
          <dgm:dir/>
          <dgm:resizeHandles val="exact"/>
        </dgm:presLayoutVars>
      </dgm:prSet>
      <dgm:spPr/>
    </dgm:pt>
    <dgm:pt modelId="{AFEB72FA-84A3-46BC-A9DD-22DF9479491D}" type="pres">
      <dgm:prSet presAssocID="{97C845A5-00CF-463B-BBC7-55741D83E983}" presName="bkgdShp" presStyleLbl="alignAccFollowNode1" presStyleIdx="0" presStyleCnt="1"/>
      <dgm:spPr/>
    </dgm:pt>
    <dgm:pt modelId="{5A6CFF07-DC52-4D6F-8311-DD7BFB2A2795}" type="pres">
      <dgm:prSet presAssocID="{97C845A5-00CF-463B-BBC7-55741D83E983}" presName="linComp" presStyleCnt="0"/>
      <dgm:spPr/>
    </dgm:pt>
    <dgm:pt modelId="{D2319A92-BA17-4087-97C5-DE10EACA4F92}" type="pres">
      <dgm:prSet presAssocID="{FBF694D9-1675-4CB3-8C2F-907939A2B239}" presName="compNode" presStyleCnt="0"/>
      <dgm:spPr/>
    </dgm:pt>
    <dgm:pt modelId="{ED2E937C-5C6C-4F2C-A069-3ACE5F9DD46B}" type="pres">
      <dgm:prSet presAssocID="{FBF694D9-1675-4CB3-8C2F-907939A2B23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60CD4F-CED2-40AC-AA07-C7FA4B8FDEF6}" type="pres">
      <dgm:prSet presAssocID="{FBF694D9-1675-4CB3-8C2F-907939A2B239}" presName="invisiNode" presStyleLbl="node1" presStyleIdx="0" presStyleCnt="4"/>
      <dgm:spPr/>
    </dgm:pt>
    <dgm:pt modelId="{F4B28AD9-B50B-4DD2-9479-C85B7DA9970A}" type="pres">
      <dgm:prSet presAssocID="{FBF694D9-1675-4CB3-8C2F-907939A2B239}" presName="imagNode" presStyleLbl="f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E632D606-624C-44EC-92DA-39D5D599ABBC}" type="pres">
      <dgm:prSet presAssocID="{0DD14CF7-FDD1-402A-A67E-D7688C66D33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07A548B-04F6-4701-8D32-3726143D5F2E}" type="pres">
      <dgm:prSet presAssocID="{D634456C-2200-4417-86A8-743C01DDB9DC}" presName="compNode" presStyleCnt="0"/>
      <dgm:spPr/>
    </dgm:pt>
    <dgm:pt modelId="{943F16A0-A7CB-422E-8C4C-FA9BB16FECAF}" type="pres">
      <dgm:prSet presAssocID="{D634456C-2200-4417-86A8-743C01DDB9DC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D0DFB6-CEBE-4475-8F1C-BBD19100F277}" type="pres">
      <dgm:prSet presAssocID="{D634456C-2200-4417-86A8-743C01DDB9DC}" presName="invisiNode" presStyleLbl="node1" presStyleIdx="1" presStyleCnt="4"/>
      <dgm:spPr/>
    </dgm:pt>
    <dgm:pt modelId="{A2DF9D89-4B34-4446-8DE0-6134C411CDF7}" type="pres">
      <dgm:prSet presAssocID="{D634456C-2200-4417-86A8-743C01DDB9DC}" presName="imagNode" presStyleLbl="f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27E60B82-E2E2-4164-96E8-355F81ECB121}" type="pres">
      <dgm:prSet presAssocID="{E7576734-AC85-4186-BF41-46FB43D190E7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AA945B8-E9C4-4A37-A306-2F5C3B58B9E1}" type="pres">
      <dgm:prSet presAssocID="{63850ABC-E08E-4659-A786-2FA6D81F45BB}" presName="compNode" presStyleCnt="0"/>
      <dgm:spPr/>
    </dgm:pt>
    <dgm:pt modelId="{1E5BF621-0B74-4CE6-814B-93D38AEE8F4F}" type="pres">
      <dgm:prSet presAssocID="{63850ABC-E08E-4659-A786-2FA6D81F45BB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4FA6D0-5498-497C-BD80-4DEB24339091}" type="pres">
      <dgm:prSet presAssocID="{63850ABC-E08E-4659-A786-2FA6D81F45BB}" presName="invisiNode" presStyleLbl="node1" presStyleIdx="2" presStyleCnt="4"/>
      <dgm:spPr/>
    </dgm:pt>
    <dgm:pt modelId="{50B91E52-8D0A-4D21-8BE7-3D0156FC0107}" type="pres">
      <dgm:prSet presAssocID="{63850ABC-E08E-4659-A786-2FA6D81F45BB}" presName="imagNode" presStyleLbl="f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F403AA0B-4705-4BED-95D9-C0545D140EF3}" type="pres">
      <dgm:prSet presAssocID="{99EF0FF2-52B3-4F27-B06D-7D6BC4C4EBD4}" presName="sibTrans" presStyleLbl="sibTrans2D1" presStyleIdx="0" presStyleCnt="0"/>
      <dgm:spPr/>
      <dgm:t>
        <a:bodyPr/>
        <a:lstStyle/>
        <a:p>
          <a:endParaRPr lang="ru-RU"/>
        </a:p>
      </dgm:t>
    </dgm:pt>
    <dgm:pt modelId="{A33B2939-A4DB-4993-8DF8-282430A0B0EA}" type="pres">
      <dgm:prSet presAssocID="{2E7958C0-9FB2-4283-A3C8-1B7856115C6D}" presName="compNode" presStyleCnt="0"/>
      <dgm:spPr/>
    </dgm:pt>
    <dgm:pt modelId="{C7CFE1A2-307E-499B-B1D7-33662ADD3E17}" type="pres">
      <dgm:prSet presAssocID="{2E7958C0-9FB2-4283-A3C8-1B7856115C6D}" presName="node" presStyleLbl="node1" presStyleIdx="3" presStyleCnt="4" custLinFactNeighborX="3015" custLinFactNeighborY="-11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D9FC24-3D0E-49A9-BC1B-50FAE5B5279B}" type="pres">
      <dgm:prSet presAssocID="{2E7958C0-9FB2-4283-A3C8-1B7856115C6D}" presName="invisiNode" presStyleLbl="node1" presStyleIdx="3" presStyleCnt="4"/>
      <dgm:spPr/>
    </dgm:pt>
    <dgm:pt modelId="{9BDBB24A-BD44-4354-A3C2-70A6695A1403}" type="pres">
      <dgm:prSet presAssocID="{2E7958C0-9FB2-4283-A3C8-1B7856115C6D}" presName="imagNode" presStyleLbl="f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31FA791D-DBD8-4F65-8747-AF2EF7C6A259}" type="presOf" srcId="{D634456C-2200-4417-86A8-743C01DDB9DC}" destId="{943F16A0-A7CB-422E-8C4C-FA9BB16FECAF}" srcOrd="0" destOrd="0" presId="urn:microsoft.com/office/officeart/2005/8/layout/pList2"/>
    <dgm:cxn modelId="{AE2AF458-AEE0-44EA-A34D-948916262F28}" type="presOf" srcId="{63850ABC-E08E-4659-A786-2FA6D81F45BB}" destId="{1E5BF621-0B74-4CE6-814B-93D38AEE8F4F}" srcOrd="0" destOrd="0" presId="urn:microsoft.com/office/officeart/2005/8/layout/pList2"/>
    <dgm:cxn modelId="{4654F9AD-C00A-47D3-ADBF-B0EC3BE4F827}" srcId="{97C845A5-00CF-463B-BBC7-55741D83E983}" destId="{FBF694D9-1675-4CB3-8C2F-907939A2B239}" srcOrd="0" destOrd="0" parTransId="{E6715AE1-FA7E-43B9-917B-610131A44961}" sibTransId="{0DD14CF7-FDD1-402A-A67E-D7688C66D33B}"/>
    <dgm:cxn modelId="{42A7BF26-DB94-4FBD-A9F0-EC5E5C719876}" srcId="{97C845A5-00CF-463B-BBC7-55741D83E983}" destId="{2E7958C0-9FB2-4283-A3C8-1B7856115C6D}" srcOrd="3" destOrd="0" parTransId="{E9C50690-5AA7-45F5-AF4C-0CD25726EF7D}" sibTransId="{8CF7A4C2-5C9C-44A8-B7B6-4B3722C2D44C}"/>
    <dgm:cxn modelId="{CE71FF54-457E-4A45-9179-00F35A508DBD}" type="presOf" srcId="{99EF0FF2-52B3-4F27-B06D-7D6BC4C4EBD4}" destId="{F403AA0B-4705-4BED-95D9-C0545D140EF3}" srcOrd="0" destOrd="0" presId="urn:microsoft.com/office/officeart/2005/8/layout/pList2"/>
    <dgm:cxn modelId="{F125574D-F784-4BF3-8665-E96861255749}" type="presOf" srcId="{FBF694D9-1675-4CB3-8C2F-907939A2B239}" destId="{ED2E937C-5C6C-4F2C-A069-3ACE5F9DD46B}" srcOrd="0" destOrd="0" presId="urn:microsoft.com/office/officeart/2005/8/layout/pList2"/>
    <dgm:cxn modelId="{2BDF9519-3242-460E-8F90-526E740E5443}" type="presOf" srcId="{E7576734-AC85-4186-BF41-46FB43D190E7}" destId="{27E60B82-E2E2-4164-96E8-355F81ECB121}" srcOrd="0" destOrd="0" presId="urn:microsoft.com/office/officeart/2005/8/layout/pList2"/>
    <dgm:cxn modelId="{A322C3D2-5F49-43BB-90B2-8178C2BC64C6}" type="presOf" srcId="{0DD14CF7-FDD1-402A-A67E-D7688C66D33B}" destId="{E632D606-624C-44EC-92DA-39D5D599ABBC}" srcOrd="0" destOrd="0" presId="urn:microsoft.com/office/officeart/2005/8/layout/pList2"/>
    <dgm:cxn modelId="{7F1E6A6D-D656-41F2-9896-C0036E66F4F9}" srcId="{97C845A5-00CF-463B-BBC7-55741D83E983}" destId="{D634456C-2200-4417-86A8-743C01DDB9DC}" srcOrd="1" destOrd="0" parTransId="{F0EAA0A6-E730-43C5-B46E-EF34BF2D2F3A}" sibTransId="{E7576734-AC85-4186-BF41-46FB43D190E7}"/>
    <dgm:cxn modelId="{27362725-3559-4519-8BBC-AB64C1C1352D}" type="presOf" srcId="{97C845A5-00CF-463B-BBC7-55741D83E983}" destId="{EC1AE6DE-7A06-4AED-844C-308379A4E2EF}" srcOrd="0" destOrd="0" presId="urn:microsoft.com/office/officeart/2005/8/layout/pList2"/>
    <dgm:cxn modelId="{2824C559-E202-4CE6-AAC8-83FE090F3BC2}" type="presOf" srcId="{2E7958C0-9FB2-4283-A3C8-1B7856115C6D}" destId="{C7CFE1A2-307E-499B-B1D7-33662ADD3E17}" srcOrd="0" destOrd="0" presId="urn:microsoft.com/office/officeart/2005/8/layout/pList2"/>
    <dgm:cxn modelId="{AED0CDE9-7E61-4BEC-A047-49B24D34E87F}" srcId="{97C845A5-00CF-463B-BBC7-55741D83E983}" destId="{63850ABC-E08E-4659-A786-2FA6D81F45BB}" srcOrd="2" destOrd="0" parTransId="{327CF748-46F1-482C-850B-81CEB50C1DC3}" sibTransId="{99EF0FF2-52B3-4F27-B06D-7D6BC4C4EBD4}"/>
    <dgm:cxn modelId="{0925FB1A-415B-463D-A9AE-80E153BEE672}" type="presParOf" srcId="{EC1AE6DE-7A06-4AED-844C-308379A4E2EF}" destId="{AFEB72FA-84A3-46BC-A9DD-22DF9479491D}" srcOrd="0" destOrd="0" presId="urn:microsoft.com/office/officeart/2005/8/layout/pList2"/>
    <dgm:cxn modelId="{06B07CD4-7749-41F8-9299-9070A61FAAC5}" type="presParOf" srcId="{EC1AE6DE-7A06-4AED-844C-308379A4E2EF}" destId="{5A6CFF07-DC52-4D6F-8311-DD7BFB2A2795}" srcOrd="1" destOrd="0" presId="urn:microsoft.com/office/officeart/2005/8/layout/pList2"/>
    <dgm:cxn modelId="{B4791F15-9B61-4145-B844-C0F6B2EF02DD}" type="presParOf" srcId="{5A6CFF07-DC52-4D6F-8311-DD7BFB2A2795}" destId="{D2319A92-BA17-4087-97C5-DE10EACA4F92}" srcOrd="0" destOrd="0" presId="urn:microsoft.com/office/officeart/2005/8/layout/pList2"/>
    <dgm:cxn modelId="{1213A298-DC4E-4B87-9433-4F91CD4850B6}" type="presParOf" srcId="{D2319A92-BA17-4087-97C5-DE10EACA4F92}" destId="{ED2E937C-5C6C-4F2C-A069-3ACE5F9DD46B}" srcOrd="0" destOrd="0" presId="urn:microsoft.com/office/officeart/2005/8/layout/pList2"/>
    <dgm:cxn modelId="{CEC03522-BF66-4929-B016-BE8BEAFE096E}" type="presParOf" srcId="{D2319A92-BA17-4087-97C5-DE10EACA4F92}" destId="{6C60CD4F-CED2-40AC-AA07-C7FA4B8FDEF6}" srcOrd="1" destOrd="0" presId="urn:microsoft.com/office/officeart/2005/8/layout/pList2"/>
    <dgm:cxn modelId="{37B74CAB-081D-405D-B812-94AD421A5404}" type="presParOf" srcId="{D2319A92-BA17-4087-97C5-DE10EACA4F92}" destId="{F4B28AD9-B50B-4DD2-9479-C85B7DA9970A}" srcOrd="2" destOrd="0" presId="urn:microsoft.com/office/officeart/2005/8/layout/pList2"/>
    <dgm:cxn modelId="{ABAC117C-63B0-487F-832B-FC1EA8C4EB59}" type="presParOf" srcId="{5A6CFF07-DC52-4D6F-8311-DD7BFB2A2795}" destId="{E632D606-624C-44EC-92DA-39D5D599ABBC}" srcOrd="1" destOrd="0" presId="urn:microsoft.com/office/officeart/2005/8/layout/pList2"/>
    <dgm:cxn modelId="{551AFC8B-DC90-4B82-B3EB-7F5843F6F7DC}" type="presParOf" srcId="{5A6CFF07-DC52-4D6F-8311-DD7BFB2A2795}" destId="{D07A548B-04F6-4701-8D32-3726143D5F2E}" srcOrd="2" destOrd="0" presId="urn:microsoft.com/office/officeart/2005/8/layout/pList2"/>
    <dgm:cxn modelId="{7406A7C2-2CE4-4934-BFC7-FCE6CF0E9EEB}" type="presParOf" srcId="{D07A548B-04F6-4701-8D32-3726143D5F2E}" destId="{943F16A0-A7CB-422E-8C4C-FA9BB16FECAF}" srcOrd="0" destOrd="0" presId="urn:microsoft.com/office/officeart/2005/8/layout/pList2"/>
    <dgm:cxn modelId="{5786CE32-02C7-47F2-A1A0-639ED7CA697B}" type="presParOf" srcId="{D07A548B-04F6-4701-8D32-3726143D5F2E}" destId="{A9D0DFB6-CEBE-4475-8F1C-BBD19100F277}" srcOrd="1" destOrd="0" presId="urn:microsoft.com/office/officeart/2005/8/layout/pList2"/>
    <dgm:cxn modelId="{440BC07E-9D3A-46EA-A0A3-5161D5893268}" type="presParOf" srcId="{D07A548B-04F6-4701-8D32-3726143D5F2E}" destId="{A2DF9D89-4B34-4446-8DE0-6134C411CDF7}" srcOrd="2" destOrd="0" presId="urn:microsoft.com/office/officeart/2005/8/layout/pList2"/>
    <dgm:cxn modelId="{0BFBE540-0B4A-485F-A92A-82D44CD0B10D}" type="presParOf" srcId="{5A6CFF07-DC52-4D6F-8311-DD7BFB2A2795}" destId="{27E60B82-E2E2-4164-96E8-355F81ECB121}" srcOrd="3" destOrd="0" presId="urn:microsoft.com/office/officeart/2005/8/layout/pList2"/>
    <dgm:cxn modelId="{6E712D55-415E-4439-B608-2BFD56FA6C1E}" type="presParOf" srcId="{5A6CFF07-DC52-4D6F-8311-DD7BFB2A2795}" destId="{7AA945B8-E9C4-4A37-A306-2F5C3B58B9E1}" srcOrd="4" destOrd="0" presId="urn:microsoft.com/office/officeart/2005/8/layout/pList2"/>
    <dgm:cxn modelId="{EDF66A72-A2BF-4A2B-8F29-51D23E6EE0B3}" type="presParOf" srcId="{7AA945B8-E9C4-4A37-A306-2F5C3B58B9E1}" destId="{1E5BF621-0B74-4CE6-814B-93D38AEE8F4F}" srcOrd="0" destOrd="0" presId="urn:microsoft.com/office/officeart/2005/8/layout/pList2"/>
    <dgm:cxn modelId="{5939FB3A-7024-485D-AC3B-0C9028EA0C6F}" type="presParOf" srcId="{7AA945B8-E9C4-4A37-A306-2F5C3B58B9E1}" destId="{514FA6D0-5498-497C-BD80-4DEB24339091}" srcOrd="1" destOrd="0" presId="urn:microsoft.com/office/officeart/2005/8/layout/pList2"/>
    <dgm:cxn modelId="{BB0DFB08-14C2-4874-A358-88562E245D86}" type="presParOf" srcId="{7AA945B8-E9C4-4A37-A306-2F5C3B58B9E1}" destId="{50B91E52-8D0A-4D21-8BE7-3D0156FC0107}" srcOrd="2" destOrd="0" presId="urn:microsoft.com/office/officeart/2005/8/layout/pList2"/>
    <dgm:cxn modelId="{686B922B-B539-44D9-8481-965042469EAE}" type="presParOf" srcId="{5A6CFF07-DC52-4D6F-8311-DD7BFB2A2795}" destId="{F403AA0B-4705-4BED-95D9-C0545D140EF3}" srcOrd="5" destOrd="0" presId="urn:microsoft.com/office/officeart/2005/8/layout/pList2"/>
    <dgm:cxn modelId="{856EDB19-EF34-4A37-9FF1-BB8D89EE91BB}" type="presParOf" srcId="{5A6CFF07-DC52-4D6F-8311-DD7BFB2A2795}" destId="{A33B2939-A4DB-4993-8DF8-282430A0B0EA}" srcOrd="6" destOrd="0" presId="urn:microsoft.com/office/officeart/2005/8/layout/pList2"/>
    <dgm:cxn modelId="{0945C326-7031-4EA6-B8CA-B3152A66654E}" type="presParOf" srcId="{A33B2939-A4DB-4993-8DF8-282430A0B0EA}" destId="{C7CFE1A2-307E-499B-B1D7-33662ADD3E17}" srcOrd="0" destOrd="0" presId="urn:microsoft.com/office/officeart/2005/8/layout/pList2"/>
    <dgm:cxn modelId="{02044BB9-8266-4B72-9A22-FD4F62063356}" type="presParOf" srcId="{A33B2939-A4DB-4993-8DF8-282430A0B0EA}" destId="{22D9FC24-3D0E-49A9-BC1B-50FAE5B5279B}" srcOrd="1" destOrd="0" presId="urn:microsoft.com/office/officeart/2005/8/layout/pList2"/>
    <dgm:cxn modelId="{66DF0640-E86A-44A6-A1DB-EAFCA8EECECD}" type="presParOf" srcId="{A33B2939-A4DB-4993-8DF8-282430A0B0EA}" destId="{9BDBB24A-BD44-4354-A3C2-70A6695A1403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97C845A5-00CF-463B-BBC7-55741D83E983}" type="doc">
      <dgm:prSet loTypeId="urn:microsoft.com/office/officeart/2005/8/layout/pList2" loCatId="list" qsTypeId="urn:microsoft.com/office/officeart/2005/8/quickstyle/3d3" qsCatId="3D" csTypeId="urn:microsoft.com/office/officeart/2005/8/colors/colorful4" csCatId="colorful" phldr="1"/>
      <dgm:spPr/>
    </dgm:pt>
    <dgm:pt modelId="{FBF694D9-1675-4CB3-8C2F-907939A2B239}">
      <dgm:prSet phldrT="[Текст]"/>
      <dgm:spPr/>
      <dgm:t>
        <a:bodyPr/>
        <a:lstStyle/>
        <a:p>
          <a:r>
            <a:rPr lang="ru-RU" dirty="0" smtClean="0"/>
            <a:t>Организует и осуществляет муниципальный контроль</a:t>
          </a:r>
          <a:endParaRPr lang="ru-RU" dirty="0"/>
        </a:p>
      </dgm:t>
    </dgm:pt>
    <dgm:pt modelId="{E6715AE1-FA7E-43B9-917B-610131A44961}" type="parTrans" cxnId="{4654F9AD-C00A-47D3-ADBF-B0EC3BE4F827}">
      <dgm:prSet/>
      <dgm:spPr/>
      <dgm:t>
        <a:bodyPr/>
        <a:lstStyle/>
        <a:p>
          <a:endParaRPr lang="ru-RU"/>
        </a:p>
      </dgm:t>
    </dgm:pt>
    <dgm:pt modelId="{0DD14CF7-FDD1-402A-A67E-D7688C66D33B}" type="sibTrans" cxnId="{4654F9AD-C00A-47D3-ADBF-B0EC3BE4F827}">
      <dgm:prSet/>
      <dgm:spPr/>
      <dgm:t>
        <a:bodyPr/>
        <a:lstStyle/>
        <a:p>
          <a:endParaRPr lang="ru-RU"/>
        </a:p>
      </dgm:t>
    </dgm:pt>
    <dgm:pt modelId="{D634456C-2200-4417-86A8-743C01DDB9DC}">
      <dgm:prSet phldrT="[Текст]"/>
      <dgm:spPr/>
      <dgm:t>
        <a:bodyPr/>
        <a:lstStyle/>
        <a:p>
          <a:r>
            <a:rPr lang="ru-RU" dirty="0" smtClean="0"/>
            <a:t>Проводит мониторинг эффективности муниципального контроля в соответствующих сферах деятельности</a:t>
          </a:r>
          <a:endParaRPr lang="ru-RU" dirty="0"/>
        </a:p>
      </dgm:t>
    </dgm:pt>
    <dgm:pt modelId="{F0EAA0A6-E730-43C5-B46E-EF34BF2D2F3A}" type="parTrans" cxnId="{7F1E6A6D-D656-41F2-9896-C0036E66F4F9}">
      <dgm:prSet/>
      <dgm:spPr/>
      <dgm:t>
        <a:bodyPr/>
        <a:lstStyle/>
        <a:p>
          <a:endParaRPr lang="ru-RU"/>
        </a:p>
      </dgm:t>
    </dgm:pt>
    <dgm:pt modelId="{E7576734-AC85-4186-BF41-46FB43D190E7}" type="sibTrans" cxnId="{7F1E6A6D-D656-41F2-9896-C0036E66F4F9}">
      <dgm:prSet/>
      <dgm:spPr/>
      <dgm:t>
        <a:bodyPr/>
        <a:lstStyle/>
        <a:p>
          <a:endParaRPr lang="ru-RU"/>
        </a:p>
      </dgm:t>
    </dgm:pt>
    <dgm:pt modelId="{63850ABC-E08E-4659-A786-2FA6D81F45BB}">
      <dgm:prSet phldrT="[Текст]"/>
      <dgm:spPr/>
      <dgm:t>
        <a:bodyPr/>
        <a:lstStyle/>
        <a:p>
          <a:r>
            <a:rPr lang="ru-RU" dirty="0" smtClean="0"/>
            <a:t>Осуществляет меры по противодействию коррупции</a:t>
          </a:r>
          <a:endParaRPr lang="ru-RU" dirty="0"/>
        </a:p>
      </dgm:t>
    </dgm:pt>
    <dgm:pt modelId="{327CF748-46F1-482C-850B-81CEB50C1DC3}" type="parTrans" cxnId="{AED0CDE9-7E61-4BEC-A047-49B24D34E87F}">
      <dgm:prSet/>
      <dgm:spPr/>
      <dgm:t>
        <a:bodyPr/>
        <a:lstStyle/>
        <a:p>
          <a:endParaRPr lang="ru-RU"/>
        </a:p>
      </dgm:t>
    </dgm:pt>
    <dgm:pt modelId="{99EF0FF2-52B3-4F27-B06D-7D6BC4C4EBD4}" type="sibTrans" cxnId="{AED0CDE9-7E61-4BEC-A047-49B24D34E87F}">
      <dgm:prSet/>
      <dgm:spPr/>
      <dgm:t>
        <a:bodyPr/>
        <a:lstStyle/>
        <a:p>
          <a:endParaRPr lang="ru-RU"/>
        </a:p>
      </dgm:t>
    </dgm:pt>
    <dgm:pt modelId="{2E7958C0-9FB2-4283-A3C8-1B7856115C6D}">
      <dgm:prSet/>
      <dgm:spPr/>
      <dgm:t>
        <a:bodyPr/>
        <a:lstStyle/>
        <a:p>
          <a:r>
            <a:rPr lang="ru-RU" dirty="0" smtClean="0"/>
            <a:t>Осуществляет иные полномочия, установленные законодательством и правовыми актами Городской Думы</a:t>
          </a:r>
          <a:endParaRPr lang="ru-RU" dirty="0"/>
        </a:p>
      </dgm:t>
    </dgm:pt>
    <dgm:pt modelId="{E9C50690-5AA7-45F5-AF4C-0CD25726EF7D}" type="parTrans" cxnId="{42A7BF26-DB94-4FBD-A9F0-EC5E5C719876}">
      <dgm:prSet/>
      <dgm:spPr/>
      <dgm:t>
        <a:bodyPr/>
        <a:lstStyle/>
        <a:p>
          <a:endParaRPr lang="ru-RU"/>
        </a:p>
      </dgm:t>
    </dgm:pt>
    <dgm:pt modelId="{8CF7A4C2-5C9C-44A8-B7B6-4B3722C2D44C}" type="sibTrans" cxnId="{42A7BF26-DB94-4FBD-A9F0-EC5E5C719876}">
      <dgm:prSet/>
      <dgm:spPr/>
      <dgm:t>
        <a:bodyPr/>
        <a:lstStyle/>
        <a:p>
          <a:endParaRPr lang="ru-RU"/>
        </a:p>
      </dgm:t>
    </dgm:pt>
    <dgm:pt modelId="{EC1AE6DE-7A06-4AED-844C-308379A4E2EF}" type="pres">
      <dgm:prSet presAssocID="{97C845A5-00CF-463B-BBC7-55741D83E983}" presName="Name0" presStyleCnt="0">
        <dgm:presLayoutVars>
          <dgm:dir/>
          <dgm:resizeHandles val="exact"/>
        </dgm:presLayoutVars>
      </dgm:prSet>
      <dgm:spPr/>
    </dgm:pt>
    <dgm:pt modelId="{AFEB72FA-84A3-46BC-A9DD-22DF9479491D}" type="pres">
      <dgm:prSet presAssocID="{97C845A5-00CF-463B-BBC7-55741D83E983}" presName="bkgdShp" presStyleLbl="alignAccFollowNode1" presStyleIdx="0" presStyleCnt="1"/>
      <dgm:spPr/>
    </dgm:pt>
    <dgm:pt modelId="{5A6CFF07-DC52-4D6F-8311-DD7BFB2A2795}" type="pres">
      <dgm:prSet presAssocID="{97C845A5-00CF-463B-BBC7-55741D83E983}" presName="linComp" presStyleCnt="0"/>
      <dgm:spPr/>
    </dgm:pt>
    <dgm:pt modelId="{D2319A92-BA17-4087-97C5-DE10EACA4F92}" type="pres">
      <dgm:prSet presAssocID="{FBF694D9-1675-4CB3-8C2F-907939A2B239}" presName="compNode" presStyleCnt="0"/>
      <dgm:spPr/>
    </dgm:pt>
    <dgm:pt modelId="{ED2E937C-5C6C-4F2C-A069-3ACE5F9DD46B}" type="pres">
      <dgm:prSet presAssocID="{FBF694D9-1675-4CB3-8C2F-907939A2B23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60CD4F-CED2-40AC-AA07-C7FA4B8FDEF6}" type="pres">
      <dgm:prSet presAssocID="{FBF694D9-1675-4CB3-8C2F-907939A2B239}" presName="invisiNode" presStyleLbl="node1" presStyleIdx="0" presStyleCnt="4"/>
      <dgm:spPr/>
    </dgm:pt>
    <dgm:pt modelId="{F4B28AD9-B50B-4DD2-9479-C85B7DA9970A}" type="pres">
      <dgm:prSet presAssocID="{FBF694D9-1675-4CB3-8C2F-907939A2B239}" presName="imagNode" presStyleLbl="f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E632D606-624C-44EC-92DA-39D5D599ABBC}" type="pres">
      <dgm:prSet presAssocID="{0DD14CF7-FDD1-402A-A67E-D7688C66D33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07A548B-04F6-4701-8D32-3726143D5F2E}" type="pres">
      <dgm:prSet presAssocID="{D634456C-2200-4417-86A8-743C01DDB9DC}" presName="compNode" presStyleCnt="0"/>
      <dgm:spPr/>
    </dgm:pt>
    <dgm:pt modelId="{943F16A0-A7CB-422E-8C4C-FA9BB16FECAF}" type="pres">
      <dgm:prSet presAssocID="{D634456C-2200-4417-86A8-743C01DDB9DC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D0DFB6-CEBE-4475-8F1C-BBD19100F277}" type="pres">
      <dgm:prSet presAssocID="{D634456C-2200-4417-86A8-743C01DDB9DC}" presName="invisiNode" presStyleLbl="node1" presStyleIdx="1" presStyleCnt="4"/>
      <dgm:spPr/>
    </dgm:pt>
    <dgm:pt modelId="{A2DF9D89-4B34-4446-8DE0-6134C411CDF7}" type="pres">
      <dgm:prSet presAssocID="{D634456C-2200-4417-86A8-743C01DDB9DC}" presName="imagNode" presStyleLbl="f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27E60B82-E2E2-4164-96E8-355F81ECB121}" type="pres">
      <dgm:prSet presAssocID="{E7576734-AC85-4186-BF41-46FB43D190E7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AA945B8-E9C4-4A37-A306-2F5C3B58B9E1}" type="pres">
      <dgm:prSet presAssocID="{63850ABC-E08E-4659-A786-2FA6D81F45BB}" presName="compNode" presStyleCnt="0"/>
      <dgm:spPr/>
    </dgm:pt>
    <dgm:pt modelId="{1E5BF621-0B74-4CE6-814B-93D38AEE8F4F}" type="pres">
      <dgm:prSet presAssocID="{63850ABC-E08E-4659-A786-2FA6D81F45BB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4FA6D0-5498-497C-BD80-4DEB24339091}" type="pres">
      <dgm:prSet presAssocID="{63850ABC-E08E-4659-A786-2FA6D81F45BB}" presName="invisiNode" presStyleLbl="node1" presStyleIdx="2" presStyleCnt="4"/>
      <dgm:spPr/>
    </dgm:pt>
    <dgm:pt modelId="{50B91E52-8D0A-4D21-8BE7-3D0156FC0107}" type="pres">
      <dgm:prSet presAssocID="{63850ABC-E08E-4659-A786-2FA6D81F45BB}" presName="imagNode" presStyleLbl="f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F403AA0B-4705-4BED-95D9-C0545D140EF3}" type="pres">
      <dgm:prSet presAssocID="{99EF0FF2-52B3-4F27-B06D-7D6BC4C4EBD4}" presName="sibTrans" presStyleLbl="sibTrans2D1" presStyleIdx="0" presStyleCnt="0"/>
      <dgm:spPr/>
      <dgm:t>
        <a:bodyPr/>
        <a:lstStyle/>
        <a:p>
          <a:endParaRPr lang="ru-RU"/>
        </a:p>
      </dgm:t>
    </dgm:pt>
    <dgm:pt modelId="{A33B2939-A4DB-4993-8DF8-282430A0B0EA}" type="pres">
      <dgm:prSet presAssocID="{2E7958C0-9FB2-4283-A3C8-1B7856115C6D}" presName="compNode" presStyleCnt="0"/>
      <dgm:spPr/>
    </dgm:pt>
    <dgm:pt modelId="{C7CFE1A2-307E-499B-B1D7-33662ADD3E17}" type="pres">
      <dgm:prSet presAssocID="{2E7958C0-9FB2-4283-A3C8-1B7856115C6D}" presName="node" presStyleLbl="node1" presStyleIdx="3" presStyleCnt="4" custLinFactNeighborX="3015" custLinFactNeighborY="-11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D9FC24-3D0E-49A9-BC1B-50FAE5B5279B}" type="pres">
      <dgm:prSet presAssocID="{2E7958C0-9FB2-4283-A3C8-1B7856115C6D}" presName="invisiNode" presStyleLbl="node1" presStyleIdx="3" presStyleCnt="4"/>
      <dgm:spPr/>
    </dgm:pt>
    <dgm:pt modelId="{9BDBB24A-BD44-4354-A3C2-70A6695A1403}" type="pres">
      <dgm:prSet presAssocID="{2E7958C0-9FB2-4283-A3C8-1B7856115C6D}" presName="imagNode" presStyleLbl="f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31FA791D-DBD8-4F65-8747-AF2EF7C6A259}" type="presOf" srcId="{D634456C-2200-4417-86A8-743C01DDB9DC}" destId="{943F16A0-A7CB-422E-8C4C-FA9BB16FECAF}" srcOrd="0" destOrd="0" presId="urn:microsoft.com/office/officeart/2005/8/layout/pList2"/>
    <dgm:cxn modelId="{AE2AF458-AEE0-44EA-A34D-948916262F28}" type="presOf" srcId="{63850ABC-E08E-4659-A786-2FA6D81F45BB}" destId="{1E5BF621-0B74-4CE6-814B-93D38AEE8F4F}" srcOrd="0" destOrd="0" presId="urn:microsoft.com/office/officeart/2005/8/layout/pList2"/>
    <dgm:cxn modelId="{4654F9AD-C00A-47D3-ADBF-B0EC3BE4F827}" srcId="{97C845A5-00CF-463B-BBC7-55741D83E983}" destId="{FBF694D9-1675-4CB3-8C2F-907939A2B239}" srcOrd="0" destOrd="0" parTransId="{E6715AE1-FA7E-43B9-917B-610131A44961}" sibTransId="{0DD14CF7-FDD1-402A-A67E-D7688C66D33B}"/>
    <dgm:cxn modelId="{42A7BF26-DB94-4FBD-A9F0-EC5E5C719876}" srcId="{97C845A5-00CF-463B-BBC7-55741D83E983}" destId="{2E7958C0-9FB2-4283-A3C8-1B7856115C6D}" srcOrd="3" destOrd="0" parTransId="{E9C50690-5AA7-45F5-AF4C-0CD25726EF7D}" sibTransId="{8CF7A4C2-5C9C-44A8-B7B6-4B3722C2D44C}"/>
    <dgm:cxn modelId="{CE71FF54-457E-4A45-9179-00F35A508DBD}" type="presOf" srcId="{99EF0FF2-52B3-4F27-B06D-7D6BC4C4EBD4}" destId="{F403AA0B-4705-4BED-95D9-C0545D140EF3}" srcOrd="0" destOrd="0" presId="urn:microsoft.com/office/officeart/2005/8/layout/pList2"/>
    <dgm:cxn modelId="{F125574D-F784-4BF3-8665-E96861255749}" type="presOf" srcId="{FBF694D9-1675-4CB3-8C2F-907939A2B239}" destId="{ED2E937C-5C6C-4F2C-A069-3ACE5F9DD46B}" srcOrd="0" destOrd="0" presId="urn:microsoft.com/office/officeart/2005/8/layout/pList2"/>
    <dgm:cxn modelId="{2BDF9519-3242-460E-8F90-526E740E5443}" type="presOf" srcId="{E7576734-AC85-4186-BF41-46FB43D190E7}" destId="{27E60B82-E2E2-4164-96E8-355F81ECB121}" srcOrd="0" destOrd="0" presId="urn:microsoft.com/office/officeart/2005/8/layout/pList2"/>
    <dgm:cxn modelId="{A322C3D2-5F49-43BB-90B2-8178C2BC64C6}" type="presOf" srcId="{0DD14CF7-FDD1-402A-A67E-D7688C66D33B}" destId="{E632D606-624C-44EC-92DA-39D5D599ABBC}" srcOrd="0" destOrd="0" presId="urn:microsoft.com/office/officeart/2005/8/layout/pList2"/>
    <dgm:cxn modelId="{7F1E6A6D-D656-41F2-9896-C0036E66F4F9}" srcId="{97C845A5-00CF-463B-BBC7-55741D83E983}" destId="{D634456C-2200-4417-86A8-743C01DDB9DC}" srcOrd="1" destOrd="0" parTransId="{F0EAA0A6-E730-43C5-B46E-EF34BF2D2F3A}" sibTransId="{E7576734-AC85-4186-BF41-46FB43D190E7}"/>
    <dgm:cxn modelId="{27362725-3559-4519-8BBC-AB64C1C1352D}" type="presOf" srcId="{97C845A5-00CF-463B-BBC7-55741D83E983}" destId="{EC1AE6DE-7A06-4AED-844C-308379A4E2EF}" srcOrd="0" destOrd="0" presId="urn:microsoft.com/office/officeart/2005/8/layout/pList2"/>
    <dgm:cxn modelId="{2824C559-E202-4CE6-AAC8-83FE090F3BC2}" type="presOf" srcId="{2E7958C0-9FB2-4283-A3C8-1B7856115C6D}" destId="{C7CFE1A2-307E-499B-B1D7-33662ADD3E17}" srcOrd="0" destOrd="0" presId="urn:microsoft.com/office/officeart/2005/8/layout/pList2"/>
    <dgm:cxn modelId="{AED0CDE9-7E61-4BEC-A047-49B24D34E87F}" srcId="{97C845A5-00CF-463B-BBC7-55741D83E983}" destId="{63850ABC-E08E-4659-A786-2FA6D81F45BB}" srcOrd="2" destOrd="0" parTransId="{327CF748-46F1-482C-850B-81CEB50C1DC3}" sibTransId="{99EF0FF2-52B3-4F27-B06D-7D6BC4C4EBD4}"/>
    <dgm:cxn modelId="{0925FB1A-415B-463D-A9AE-80E153BEE672}" type="presParOf" srcId="{EC1AE6DE-7A06-4AED-844C-308379A4E2EF}" destId="{AFEB72FA-84A3-46BC-A9DD-22DF9479491D}" srcOrd="0" destOrd="0" presId="urn:microsoft.com/office/officeart/2005/8/layout/pList2"/>
    <dgm:cxn modelId="{06B07CD4-7749-41F8-9299-9070A61FAAC5}" type="presParOf" srcId="{EC1AE6DE-7A06-4AED-844C-308379A4E2EF}" destId="{5A6CFF07-DC52-4D6F-8311-DD7BFB2A2795}" srcOrd="1" destOrd="0" presId="urn:microsoft.com/office/officeart/2005/8/layout/pList2"/>
    <dgm:cxn modelId="{B4791F15-9B61-4145-B844-C0F6B2EF02DD}" type="presParOf" srcId="{5A6CFF07-DC52-4D6F-8311-DD7BFB2A2795}" destId="{D2319A92-BA17-4087-97C5-DE10EACA4F92}" srcOrd="0" destOrd="0" presId="urn:microsoft.com/office/officeart/2005/8/layout/pList2"/>
    <dgm:cxn modelId="{1213A298-DC4E-4B87-9433-4F91CD4850B6}" type="presParOf" srcId="{D2319A92-BA17-4087-97C5-DE10EACA4F92}" destId="{ED2E937C-5C6C-4F2C-A069-3ACE5F9DD46B}" srcOrd="0" destOrd="0" presId="urn:microsoft.com/office/officeart/2005/8/layout/pList2"/>
    <dgm:cxn modelId="{CEC03522-BF66-4929-B016-BE8BEAFE096E}" type="presParOf" srcId="{D2319A92-BA17-4087-97C5-DE10EACA4F92}" destId="{6C60CD4F-CED2-40AC-AA07-C7FA4B8FDEF6}" srcOrd="1" destOrd="0" presId="urn:microsoft.com/office/officeart/2005/8/layout/pList2"/>
    <dgm:cxn modelId="{37B74CAB-081D-405D-B812-94AD421A5404}" type="presParOf" srcId="{D2319A92-BA17-4087-97C5-DE10EACA4F92}" destId="{F4B28AD9-B50B-4DD2-9479-C85B7DA9970A}" srcOrd="2" destOrd="0" presId="urn:microsoft.com/office/officeart/2005/8/layout/pList2"/>
    <dgm:cxn modelId="{ABAC117C-63B0-487F-832B-FC1EA8C4EB59}" type="presParOf" srcId="{5A6CFF07-DC52-4D6F-8311-DD7BFB2A2795}" destId="{E632D606-624C-44EC-92DA-39D5D599ABBC}" srcOrd="1" destOrd="0" presId="urn:microsoft.com/office/officeart/2005/8/layout/pList2"/>
    <dgm:cxn modelId="{551AFC8B-DC90-4B82-B3EB-7F5843F6F7DC}" type="presParOf" srcId="{5A6CFF07-DC52-4D6F-8311-DD7BFB2A2795}" destId="{D07A548B-04F6-4701-8D32-3726143D5F2E}" srcOrd="2" destOrd="0" presId="urn:microsoft.com/office/officeart/2005/8/layout/pList2"/>
    <dgm:cxn modelId="{7406A7C2-2CE4-4934-BFC7-FCE6CF0E9EEB}" type="presParOf" srcId="{D07A548B-04F6-4701-8D32-3726143D5F2E}" destId="{943F16A0-A7CB-422E-8C4C-FA9BB16FECAF}" srcOrd="0" destOrd="0" presId="urn:microsoft.com/office/officeart/2005/8/layout/pList2"/>
    <dgm:cxn modelId="{5786CE32-02C7-47F2-A1A0-639ED7CA697B}" type="presParOf" srcId="{D07A548B-04F6-4701-8D32-3726143D5F2E}" destId="{A9D0DFB6-CEBE-4475-8F1C-BBD19100F277}" srcOrd="1" destOrd="0" presId="urn:microsoft.com/office/officeart/2005/8/layout/pList2"/>
    <dgm:cxn modelId="{440BC07E-9D3A-46EA-A0A3-5161D5893268}" type="presParOf" srcId="{D07A548B-04F6-4701-8D32-3726143D5F2E}" destId="{A2DF9D89-4B34-4446-8DE0-6134C411CDF7}" srcOrd="2" destOrd="0" presId="urn:microsoft.com/office/officeart/2005/8/layout/pList2"/>
    <dgm:cxn modelId="{0BFBE540-0B4A-485F-A92A-82D44CD0B10D}" type="presParOf" srcId="{5A6CFF07-DC52-4D6F-8311-DD7BFB2A2795}" destId="{27E60B82-E2E2-4164-96E8-355F81ECB121}" srcOrd="3" destOrd="0" presId="urn:microsoft.com/office/officeart/2005/8/layout/pList2"/>
    <dgm:cxn modelId="{6E712D55-415E-4439-B608-2BFD56FA6C1E}" type="presParOf" srcId="{5A6CFF07-DC52-4D6F-8311-DD7BFB2A2795}" destId="{7AA945B8-E9C4-4A37-A306-2F5C3B58B9E1}" srcOrd="4" destOrd="0" presId="urn:microsoft.com/office/officeart/2005/8/layout/pList2"/>
    <dgm:cxn modelId="{EDF66A72-A2BF-4A2B-8F29-51D23E6EE0B3}" type="presParOf" srcId="{7AA945B8-E9C4-4A37-A306-2F5C3B58B9E1}" destId="{1E5BF621-0B74-4CE6-814B-93D38AEE8F4F}" srcOrd="0" destOrd="0" presId="urn:microsoft.com/office/officeart/2005/8/layout/pList2"/>
    <dgm:cxn modelId="{5939FB3A-7024-485D-AC3B-0C9028EA0C6F}" type="presParOf" srcId="{7AA945B8-E9C4-4A37-A306-2F5C3B58B9E1}" destId="{514FA6D0-5498-497C-BD80-4DEB24339091}" srcOrd="1" destOrd="0" presId="urn:microsoft.com/office/officeart/2005/8/layout/pList2"/>
    <dgm:cxn modelId="{BB0DFB08-14C2-4874-A358-88562E245D86}" type="presParOf" srcId="{7AA945B8-E9C4-4A37-A306-2F5C3B58B9E1}" destId="{50B91E52-8D0A-4D21-8BE7-3D0156FC0107}" srcOrd="2" destOrd="0" presId="urn:microsoft.com/office/officeart/2005/8/layout/pList2"/>
    <dgm:cxn modelId="{686B922B-B539-44D9-8481-965042469EAE}" type="presParOf" srcId="{5A6CFF07-DC52-4D6F-8311-DD7BFB2A2795}" destId="{F403AA0B-4705-4BED-95D9-C0545D140EF3}" srcOrd="5" destOrd="0" presId="urn:microsoft.com/office/officeart/2005/8/layout/pList2"/>
    <dgm:cxn modelId="{856EDB19-EF34-4A37-9FF1-BB8D89EE91BB}" type="presParOf" srcId="{5A6CFF07-DC52-4D6F-8311-DD7BFB2A2795}" destId="{A33B2939-A4DB-4993-8DF8-282430A0B0EA}" srcOrd="6" destOrd="0" presId="urn:microsoft.com/office/officeart/2005/8/layout/pList2"/>
    <dgm:cxn modelId="{0945C326-7031-4EA6-B8CA-B3152A66654E}" type="presParOf" srcId="{A33B2939-A4DB-4993-8DF8-282430A0B0EA}" destId="{C7CFE1A2-307E-499B-B1D7-33662ADD3E17}" srcOrd="0" destOrd="0" presId="urn:microsoft.com/office/officeart/2005/8/layout/pList2"/>
    <dgm:cxn modelId="{02044BB9-8266-4B72-9A22-FD4F62063356}" type="presParOf" srcId="{A33B2939-A4DB-4993-8DF8-282430A0B0EA}" destId="{22D9FC24-3D0E-49A9-BC1B-50FAE5B5279B}" srcOrd="1" destOrd="0" presId="urn:microsoft.com/office/officeart/2005/8/layout/pList2"/>
    <dgm:cxn modelId="{66DF0640-E86A-44A6-A1DB-EAFCA8EECECD}" type="presParOf" srcId="{A33B2939-A4DB-4993-8DF8-282430A0B0EA}" destId="{9BDBB24A-BD44-4354-A3C2-70A6695A1403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CADE4E76-A20C-4B87-9E07-E963B59374B2}" type="doc">
      <dgm:prSet loTypeId="urn:microsoft.com/office/officeart/2005/8/layout/orgChart1" loCatId="hierarchy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54844826-E134-43E3-A391-9F75BBEDFA69}">
      <dgm:prSet phldrT="[Текст]" custT="1"/>
      <dgm:spPr/>
      <dgm:t>
        <a:bodyPr/>
        <a:lstStyle/>
        <a:p>
          <a:r>
            <a:rPr lang="ru-RU" sz="2800" b="1" i="0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Доходы местных бюджетов</a:t>
          </a:r>
          <a:endParaRPr lang="ru-RU" sz="2800" b="1" i="0" u="sng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E139175-E02B-4FA6-BA3B-AC1693BC77D2}" type="parTrans" cxnId="{FEF6435C-B5D5-40D9-AF4B-0747802797AA}">
      <dgm:prSet/>
      <dgm:spPr/>
      <dgm:t>
        <a:bodyPr/>
        <a:lstStyle/>
        <a:p>
          <a:endParaRPr lang="ru-RU"/>
        </a:p>
      </dgm:t>
    </dgm:pt>
    <dgm:pt modelId="{7FB4D62A-B92E-4A3D-BE7C-1DD4284F3427}" type="sibTrans" cxnId="{FEF6435C-B5D5-40D9-AF4B-0747802797AA}">
      <dgm:prSet/>
      <dgm:spPr/>
      <dgm:t>
        <a:bodyPr/>
        <a:lstStyle/>
        <a:p>
          <a:endParaRPr lang="ru-RU"/>
        </a:p>
      </dgm:t>
    </dgm:pt>
    <dgm:pt modelId="{532575DD-9AE0-477F-B851-79BAEC3CE841}">
      <dgm:prSet phldrT="[Текст]" custT="1"/>
      <dgm:spPr/>
      <dgm:t>
        <a:bodyPr/>
        <a:lstStyle/>
        <a:p>
          <a:r>
            <a:rPr lang="ru-RU" sz="2400" dirty="0" smtClean="0"/>
            <a:t>Налоговые доходы</a:t>
          </a:r>
          <a:endParaRPr lang="ru-RU" sz="2400" dirty="0"/>
        </a:p>
      </dgm:t>
    </dgm:pt>
    <dgm:pt modelId="{368445FF-DC49-4927-84C1-0263E9AA432F}" type="parTrans" cxnId="{82121A76-26DD-4EA7-A6A0-D89B5141FA5F}">
      <dgm:prSet/>
      <dgm:spPr/>
      <dgm:t>
        <a:bodyPr/>
        <a:lstStyle/>
        <a:p>
          <a:endParaRPr lang="ru-RU"/>
        </a:p>
      </dgm:t>
    </dgm:pt>
    <dgm:pt modelId="{5D0DB4B3-2110-4D17-A059-0F7D8998E5A1}" type="sibTrans" cxnId="{82121A76-26DD-4EA7-A6A0-D89B5141FA5F}">
      <dgm:prSet/>
      <dgm:spPr/>
      <dgm:t>
        <a:bodyPr/>
        <a:lstStyle/>
        <a:p>
          <a:endParaRPr lang="ru-RU"/>
        </a:p>
      </dgm:t>
    </dgm:pt>
    <dgm:pt modelId="{58F85C0C-D3ED-4EB6-8615-0C0D4165A836}">
      <dgm:prSet phldrT="[Текст]" custT="1"/>
      <dgm:spPr/>
      <dgm:t>
        <a:bodyPr/>
        <a:lstStyle/>
        <a:p>
          <a:r>
            <a:rPr lang="ru-RU" sz="2400" dirty="0" smtClean="0"/>
            <a:t>Неналоговые доходы</a:t>
          </a:r>
          <a:endParaRPr lang="ru-RU" sz="2400" dirty="0"/>
        </a:p>
      </dgm:t>
    </dgm:pt>
    <dgm:pt modelId="{07654314-67F6-4556-A30A-10E416473E25}" type="parTrans" cxnId="{F8BF82B3-9EF6-4D39-9A09-83AE9128FA0A}">
      <dgm:prSet/>
      <dgm:spPr/>
      <dgm:t>
        <a:bodyPr/>
        <a:lstStyle/>
        <a:p>
          <a:endParaRPr lang="ru-RU"/>
        </a:p>
      </dgm:t>
    </dgm:pt>
    <dgm:pt modelId="{99709866-6044-4086-9B79-CF614D4D9C68}" type="sibTrans" cxnId="{F8BF82B3-9EF6-4D39-9A09-83AE9128FA0A}">
      <dgm:prSet/>
      <dgm:spPr/>
      <dgm:t>
        <a:bodyPr/>
        <a:lstStyle/>
        <a:p>
          <a:endParaRPr lang="ru-RU"/>
        </a:p>
      </dgm:t>
    </dgm:pt>
    <dgm:pt modelId="{D7569B27-6EBB-4440-BAC5-C3A98BF006B9}">
      <dgm:prSet phldrT="[Текст]" custT="1"/>
      <dgm:spPr/>
      <dgm:t>
        <a:bodyPr/>
        <a:lstStyle/>
        <a:p>
          <a:r>
            <a:rPr lang="ru-RU" sz="2400" dirty="0" smtClean="0"/>
            <a:t>Безвозмездные поступления</a:t>
          </a:r>
          <a:endParaRPr lang="ru-RU" sz="2400" dirty="0"/>
        </a:p>
      </dgm:t>
    </dgm:pt>
    <dgm:pt modelId="{A19DBBA3-F5EC-4999-8CD0-C7B092B5CE40}" type="parTrans" cxnId="{F1C3B3BA-FC30-4FD1-BF92-D7D873E7A967}">
      <dgm:prSet/>
      <dgm:spPr/>
      <dgm:t>
        <a:bodyPr/>
        <a:lstStyle/>
        <a:p>
          <a:endParaRPr lang="ru-RU"/>
        </a:p>
      </dgm:t>
    </dgm:pt>
    <dgm:pt modelId="{5D932176-4DE2-4029-A75B-40F965A67D92}" type="sibTrans" cxnId="{F1C3B3BA-FC30-4FD1-BF92-D7D873E7A967}">
      <dgm:prSet/>
      <dgm:spPr/>
      <dgm:t>
        <a:bodyPr/>
        <a:lstStyle/>
        <a:p>
          <a:endParaRPr lang="ru-RU"/>
        </a:p>
      </dgm:t>
    </dgm:pt>
    <dgm:pt modelId="{C4AC89E3-4C5E-4360-A47F-63E6AAD89CA6}">
      <dgm:prSet/>
      <dgm:spPr/>
      <dgm:t>
        <a:bodyPr/>
        <a:lstStyle/>
        <a:p>
          <a:r>
            <a:rPr lang="ru-RU" dirty="0" smtClean="0"/>
            <a:t>Дотации, субсидии, субвенции</a:t>
          </a:r>
          <a:endParaRPr lang="ru-RU" dirty="0"/>
        </a:p>
      </dgm:t>
    </dgm:pt>
    <dgm:pt modelId="{F8A15A56-855D-466E-98AC-A2F3D87C24D8}" type="parTrans" cxnId="{F211C7B8-5BD7-4D75-A672-393F20A94271}">
      <dgm:prSet/>
      <dgm:spPr/>
      <dgm:t>
        <a:bodyPr/>
        <a:lstStyle/>
        <a:p>
          <a:endParaRPr lang="ru-RU"/>
        </a:p>
      </dgm:t>
    </dgm:pt>
    <dgm:pt modelId="{27DAB879-56D6-48F5-BF24-1DE8C59BEBED}" type="sibTrans" cxnId="{F211C7B8-5BD7-4D75-A672-393F20A94271}">
      <dgm:prSet/>
      <dgm:spPr/>
      <dgm:t>
        <a:bodyPr/>
        <a:lstStyle/>
        <a:p>
          <a:endParaRPr lang="ru-RU"/>
        </a:p>
      </dgm:t>
    </dgm:pt>
    <dgm:pt modelId="{6A116E54-3D91-4B7D-BAA7-4CAEE1E04E1A}">
      <dgm:prSet/>
      <dgm:spPr/>
      <dgm:t>
        <a:bodyPr/>
        <a:lstStyle/>
        <a:p>
          <a:r>
            <a:rPr lang="ru-RU" dirty="0" smtClean="0"/>
            <a:t>Земельный налог</a:t>
          </a:r>
          <a:endParaRPr lang="ru-RU" dirty="0"/>
        </a:p>
      </dgm:t>
    </dgm:pt>
    <dgm:pt modelId="{BFEA3CC4-E1C9-4FF6-A7B6-82FD77E44C11}" type="parTrans" cxnId="{6C2EDFF0-64C9-4D59-9DF0-CB563E7A1062}">
      <dgm:prSet/>
      <dgm:spPr/>
      <dgm:t>
        <a:bodyPr/>
        <a:lstStyle/>
        <a:p>
          <a:endParaRPr lang="ru-RU"/>
        </a:p>
      </dgm:t>
    </dgm:pt>
    <dgm:pt modelId="{1D974FF1-13B5-46F5-BC76-21F5F8678C30}" type="sibTrans" cxnId="{6C2EDFF0-64C9-4D59-9DF0-CB563E7A1062}">
      <dgm:prSet/>
      <dgm:spPr/>
      <dgm:t>
        <a:bodyPr/>
        <a:lstStyle/>
        <a:p>
          <a:endParaRPr lang="ru-RU"/>
        </a:p>
      </dgm:t>
    </dgm:pt>
    <dgm:pt modelId="{BA3A630C-FD22-47D6-BC3D-2EB421B6150C}">
      <dgm:prSet/>
      <dgm:spPr/>
      <dgm:t>
        <a:bodyPr/>
        <a:lstStyle/>
        <a:p>
          <a:r>
            <a:rPr lang="ru-RU" dirty="0" smtClean="0"/>
            <a:t>Налог на имущество физических лиц</a:t>
          </a:r>
          <a:endParaRPr lang="ru-RU" dirty="0"/>
        </a:p>
      </dgm:t>
    </dgm:pt>
    <dgm:pt modelId="{2459438D-DD25-42E1-8B8B-5E6A405AE2D1}" type="parTrans" cxnId="{6CCC3CDB-FFC9-4865-A30C-0D204FEE5C2A}">
      <dgm:prSet/>
      <dgm:spPr/>
      <dgm:t>
        <a:bodyPr/>
        <a:lstStyle/>
        <a:p>
          <a:endParaRPr lang="ru-RU"/>
        </a:p>
      </dgm:t>
    </dgm:pt>
    <dgm:pt modelId="{C89E27B5-C996-4DE5-93CD-0D789328CD5F}" type="sibTrans" cxnId="{6CCC3CDB-FFC9-4865-A30C-0D204FEE5C2A}">
      <dgm:prSet/>
      <dgm:spPr/>
      <dgm:t>
        <a:bodyPr/>
        <a:lstStyle/>
        <a:p>
          <a:endParaRPr lang="ru-RU"/>
        </a:p>
      </dgm:t>
    </dgm:pt>
    <dgm:pt modelId="{A39AEA84-2FED-408A-A3F7-5C84F478ABDC}">
      <dgm:prSet/>
      <dgm:spPr/>
      <dgm:t>
        <a:bodyPr/>
        <a:lstStyle/>
        <a:p>
          <a:r>
            <a:rPr lang="ru-RU" dirty="0" smtClean="0"/>
            <a:t>отчисления от федеральных налогов и сборов и региональных налогов.</a:t>
          </a:r>
          <a:endParaRPr lang="ru-RU" dirty="0"/>
        </a:p>
      </dgm:t>
    </dgm:pt>
    <dgm:pt modelId="{5136B2AB-3BA6-4EE4-879D-7F33FCDDB1D0}" type="parTrans" cxnId="{4105607C-A663-4B97-8B34-D276286264BB}">
      <dgm:prSet/>
      <dgm:spPr/>
      <dgm:t>
        <a:bodyPr/>
        <a:lstStyle/>
        <a:p>
          <a:endParaRPr lang="ru-RU"/>
        </a:p>
      </dgm:t>
    </dgm:pt>
    <dgm:pt modelId="{1E0D4448-68E7-476D-8049-4C0BD38F48EC}" type="sibTrans" cxnId="{4105607C-A663-4B97-8B34-D276286264BB}">
      <dgm:prSet/>
      <dgm:spPr/>
      <dgm:t>
        <a:bodyPr/>
        <a:lstStyle/>
        <a:p>
          <a:endParaRPr lang="ru-RU"/>
        </a:p>
      </dgm:t>
    </dgm:pt>
    <dgm:pt modelId="{146B41DF-AB2A-484F-999D-127F2E14339B}">
      <dgm:prSet/>
      <dgm:spPr/>
      <dgm:t>
        <a:bodyPr/>
        <a:lstStyle/>
        <a:p>
          <a:r>
            <a:rPr lang="ru-RU" dirty="0" smtClean="0"/>
            <a:t>доходы от использования/продажи имущества, находящегося в муниципальной собственности</a:t>
          </a:r>
          <a:endParaRPr lang="ru-RU" dirty="0"/>
        </a:p>
      </dgm:t>
    </dgm:pt>
    <dgm:pt modelId="{DB676F05-4326-4C16-815E-C70A98AD7891}" type="parTrans" cxnId="{C101E043-0E5B-49D1-AB17-223E668A45DF}">
      <dgm:prSet/>
      <dgm:spPr/>
      <dgm:t>
        <a:bodyPr/>
        <a:lstStyle/>
        <a:p>
          <a:endParaRPr lang="ru-RU"/>
        </a:p>
      </dgm:t>
    </dgm:pt>
    <dgm:pt modelId="{906F1F27-8FE9-4633-88CB-D5FEDAC1F5AA}" type="sibTrans" cxnId="{C101E043-0E5B-49D1-AB17-223E668A45DF}">
      <dgm:prSet/>
      <dgm:spPr/>
      <dgm:t>
        <a:bodyPr/>
        <a:lstStyle/>
        <a:p>
          <a:endParaRPr lang="ru-RU"/>
        </a:p>
      </dgm:t>
    </dgm:pt>
    <dgm:pt modelId="{825B3CB2-40F6-458B-A648-71CBFB7E4B2F}">
      <dgm:prSet/>
      <dgm:spPr/>
      <dgm:t>
        <a:bodyPr/>
        <a:lstStyle/>
        <a:p>
          <a:r>
            <a:rPr lang="ru-RU" dirty="0" smtClean="0"/>
            <a:t> доходы от платных услуг, оказываемых муниципальными бюджетными учреждениями</a:t>
          </a:r>
          <a:endParaRPr lang="ru-RU" dirty="0"/>
        </a:p>
      </dgm:t>
    </dgm:pt>
    <dgm:pt modelId="{D7DDDCD2-8024-4C3E-B704-5361C3850B7F}" type="parTrans" cxnId="{73A1F8D8-587C-465A-A301-3BE67D468282}">
      <dgm:prSet/>
      <dgm:spPr/>
      <dgm:t>
        <a:bodyPr/>
        <a:lstStyle/>
        <a:p>
          <a:endParaRPr lang="ru-RU"/>
        </a:p>
      </dgm:t>
    </dgm:pt>
    <dgm:pt modelId="{6399E7B0-7D98-4272-8BC4-5AAF1AFB30CA}" type="sibTrans" cxnId="{73A1F8D8-587C-465A-A301-3BE67D468282}">
      <dgm:prSet/>
      <dgm:spPr/>
      <dgm:t>
        <a:bodyPr/>
        <a:lstStyle/>
        <a:p>
          <a:endParaRPr lang="ru-RU"/>
        </a:p>
      </dgm:t>
    </dgm:pt>
    <dgm:pt modelId="{EF110FE8-E290-4B23-A9F2-92128D9C2D7C}">
      <dgm:prSet/>
      <dgm:spPr/>
      <dgm:t>
        <a:bodyPr/>
        <a:lstStyle/>
        <a:p>
          <a:r>
            <a:rPr lang="ru-RU" b="0" i="0" dirty="0" smtClean="0"/>
            <a:t>средства, полученные в результате применения мер гражданско-правовой, административной и уголовной ответственности</a:t>
          </a:r>
          <a:endParaRPr lang="ru-RU" dirty="0"/>
        </a:p>
      </dgm:t>
    </dgm:pt>
    <dgm:pt modelId="{17DC5F89-84BE-44D3-8B80-6CBB6D08E7EF}" type="parTrans" cxnId="{4B5EECCE-A8F9-408E-B917-0A43DB9189A5}">
      <dgm:prSet/>
      <dgm:spPr/>
      <dgm:t>
        <a:bodyPr/>
        <a:lstStyle/>
        <a:p>
          <a:endParaRPr lang="ru-RU"/>
        </a:p>
      </dgm:t>
    </dgm:pt>
    <dgm:pt modelId="{4CDEABF3-6AE2-4B7F-8D86-4F76674CE77E}" type="sibTrans" cxnId="{4B5EECCE-A8F9-408E-B917-0A43DB9189A5}">
      <dgm:prSet/>
      <dgm:spPr/>
      <dgm:t>
        <a:bodyPr/>
        <a:lstStyle/>
        <a:p>
          <a:endParaRPr lang="ru-RU"/>
        </a:p>
      </dgm:t>
    </dgm:pt>
    <dgm:pt modelId="{FA563A7A-2E35-494C-8740-E33AAB6821DE}">
      <dgm:prSet/>
      <dgm:spPr/>
      <dgm:t>
        <a:bodyPr/>
        <a:lstStyle/>
        <a:p>
          <a:r>
            <a:rPr lang="ru-RU" dirty="0" smtClean="0"/>
            <a:t>Иные межбюджетные трансферты</a:t>
          </a:r>
          <a:endParaRPr lang="ru-RU" dirty="0"/>
        </a:p>
      </dgm:t>
    </dgm:pt>
    <dgm:pt modelId="{42E80968-6826-4121-846D-3B8AD2AE7BF6}" type="parTrans" cxnId="{C41A8366-5A7F-48DD-A1A9-D1A7A79E233D}">
      <dgm:prSet/>
      <dgm:spPr/>
      <dgm:t>
        <a:bodyPr/>
        <a:lstStyle/>
        <a:p>
          <a:endParaRPr lang="ru-RU"/>
        </a:p>
      </dgm:t>
    </dgm:pt>
    <dgm:pt modelId="{C438FF7A-69A5-4DBA-865B-E789513BC270}" type="sibTrans" cxnId="{C41A8366-5A7F-48DD-A1A9-D1A7A79E233D}">
      <dgm:prSet/>
      <dgm:spPr/>
      <dgm:t>
        <a:bodyPr/>
        <a:lstStyle/>
        <a:p>
          <a:endParaRPr lang="ru-RU"/>
        </a:p>
      </dgm:t>
    </dgm:pt>
    <dgm:pt modelId="{BDB785F6-AB76-47FE-9FEE-504308B84F4D}">
      <dgm:prSet/>
      <dgm:spPr/>
      <dgm:t>
        <a:bodyPr/>
        <a:lstStyle/>
        <a:p>
          <a:r>
            <a:rPr lang="ru-RU" dirty="0" smtClean="0"/>
            <a:t>безвозмездные поступления от </a:t>
          </a:r>
          <a:r>
            <a:rPr lang="ru-RU" dirty="0" err="1" smtClean="0"/>
            <a:t>физ</a:t>
          </a:r>
          <a:r>
            <a:rPr lang="ru-RU" dirty="0" smtClean="0"/>
            <a:t>/юр лиц, международных организаций и правительств иностранных государств</a:t>
          </a:r>
          <a:endParaRPr lang="ru-RU" dirty="0"/>
        </a:p>
      </dgm:t>
    </dgm:pt>
    <dgm:pt modelId="{141A7C60-F57A-48CD-B3E1-51FFB23A1107}" type="parTrans" cxnId="{B82251DD-C434-47F3-B1BC-8EA18EB54785}">
      <dgm:prSet/>
      <dgm:spPr/>
      <dgm:t>
        <a:bodyPr/>
        <a:lstStyle/>
        <a:p>
          <a:endParaRPr lang="ru-RU"/>
        </a:p>
      </dgm:t>
    </dgm:pt>
    <dgm:pt modelId="{698AEAC5-D2F0-47DC-BAAB-F139F4EFF170}" type="sibTrans" cxnId="{B82251DD-C434-47F3-B1BC-8EA18EB54785}">
      <dgm:prSet/>
      <dgm:spPr/>
      <dgm:t>
        <a:bodyPr/>
        <a:lstStyle/>
        <a:p>
          <a:endParaRPr lang="ru-RU"/>
        </a:p>
      </dgm:t>
    </dgm:pt>
    <dgm:pt modelId="{FEB98CCC-1F12-4E0A-AEAD-55FD7412C964}" type="pres">
      <dgm:prSet presAssocID="{CADE4E76-A20C-4B87-9E07-E963B59374B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4B6DCB2-3D6D-4442-9C5E-38C7196DCE4E}" type="pres">
      <dgm:prSet presAssocID="{54844826-E134-43E3-A391-9F75BBEDFA69}" presName="hierRoot1" presStyleCnt="0">
        <dgm:presLayoutVars>
          <dgm:hierBranch val="init"/>
        </dgm:presLayoutVars>
      </dgm:prSet>
      <dgm:spPr/>
    </dgm:pt>
    <dgm:pt modelId="{7B88DE00-3F6B-433A-8109-EE277AFAD5D2}" type="pres">
      <dgm:prSet presAssocID="{54844826-E134-43E3-A391-9F75BBEDFA69}" presName="rootComposite1" presStyleCnt="0"/>
      <dgm:spPr/>
    </dgm:pt>
    <dgm:pt modelId="{D434AF3C-6DAA-4BC7-9848-6A78FDB41436}" type="pres">
      <dgm:prSet presAssocID="{54844826-E134-43E3-A391-9F75BBEDFA69}" presName="rootText1" presStyleLbl="node0" presStyleIdx="0" presStyleCnt="1" custScaleX="1920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0A754B7-EB99-432E-B27F-E36CF60B3FC9}" type="pres">
      <dgm:prSet presAssocID="{54844826-E134-43E3-A391-9F75BBEDFA69}" presName="rootConnector1" presStyleLbl="node1" presStyleIdx="0" presStyleCnt="0"/>
      <dgm:spPr/>
      <dgm:t>
        <a:bodyPr/>
        <a:lstStyle/>
        <a:p>
          <a:endParaRPr lang="ru-RU"/>
        </a:p>
      </dgm:t>
    </dgm:pt>
    <dgm:pt modelId="{8CD9CFA4-3453-43B2-98EB-7EA5A7E7FE01}" type="pres">
      <dgm:prSet presAssocID="{54844826-E134-43E3-A391-9F75BBEDFA69}" presName="hierChild2" presStyleCnt="0"/>
      <dgm:spPr/>
    </dgm:pt>
    <dgm:pt modelId="{806E5773-B00C-45F7-86C4-F0AC5CBB4D7D}" type="pres">
      <dgm:prSet presAssocID="{368445FF-DC49-4927-84C1-0263E9AA432F}" presName="Name37" presStyleLbl="parChTrans1D2" presStyleIdx="0" presStyleCnt="3"/>
      <dgm:spPr/>
      <dgm:t>
        <a:bodyPr/>
        <a:lstStyle/>
        <a:p>
          <a:endParaRPr lang="ru-RU"/>
        </a:p>
      </dgm:t>
    </dgm:pt>
    <dgm:pt modelId="{BF8A2531-502B-49DF-A157-5F46E44CA40C}" type="pres">
      <dgm:prSet presAssocID="{532575DD-9AE0-477F-B851-79BAEC3CE841}" presName="hierRoot2" presStyleCnt="0">
        <dgm:presLayoutVars>
          <dgm:hierBranch val="init"/>
        </dgm:presLayoutVars>
      </dgm:prSet>
      <dgm:spPr/>
    </dgm:pt>
    <dgm:pt modelId="{88F6077E-76DB-479F-9A34-4A6D430659A4}" type="pres">
      <dgm:prSet presAssocID="{532575DD-9AE0-477F-B851-79BAEC3CE841}" presName="rootComposite" presStyleCnt="0"/>
      <dgm:spPr/>
    </dgm:pt>
    <dgm:pt modelId="{BE164E53-86CE-4591-A498-3AD487A41301}" type="pres">
      <dgm:prSet presAssocID="{532575DD-9AE0-477F-B851-79BAEC3CE841}" presName="rootText" presStyleLbl="node2" presStyleIdx="0" presStyleCnt="3" custScaleX="16335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D4C19F-85AE-40DF-B2CD-A3B8D5A7EBE7}" type="pres">
      <dgm:prSet presAssocID="{532575DD-9AE0-477F-B851-79BAEC3CE841}" presName="rootConnector" presStyleLbl="node2" presStyleIdx="0" presStyleCnt="3"/>
      <dgm:spPr/>
      <dgm:t>
        <a:bodyPr/>
        <a:lstStyle/>
        <a:p>
          <a:endParaRPr lang="ru-RU"/>
        </a:p>
      </dgm:t>
    </dgm:pt>
    <dgm:pt modelId="{652D46D1-9413-4433-9D53-2FB5A9557D16}" type="pres">
      <dgm:prSet presAssocID="{532575DD-9AE0-477F-B851-79BAEC3CE841}" presName="hierChild4" presStyleCnt="0"/>
      <dgm:spPr/>
    </dgm:pt>
    <dgm:pt modelId="{41904289-D8DE-4BCB-95E1-71A7AE92D466}" type="pres">
      <dgm:prSet presAssocID="{BFEA3CC4-E1C9-4FF6-A7B6-82FD77E44C11}" presName="Name37" presStyleLbl="parChTrans1D3" presStyleIdx="0" presStyleCnt="9"/>
      <dgm:spPr/>
      <dgm:t>
        <a:bodyPr/>
        <a:lstStyle/>
        <a:p>
          <a:endParaRPr lang="ru-RU"/>
        </a:p>
      </dgm:t>
    </dgm:pt>
    <dgm:pt modelId="{643AC696-BAB4-489F-B44F-4412A319F464}" type="pres">
      <dgm:prSet presAssocID="{6A116E54-3D91-4B7D-BAA7-4CAEE1E04E1A}" presName="hierRoot2" presStyleCnt="0">
        <dgm:presLayoutVars>
          <dgm:hierBranch val="init"/>
        </dgm:presLayoutVars>
      </dgm:prSet>
      <dgm:spPr/>
    </dgm:pt>
    <dgm:pt modelId="{C158A7C2-1595-4E32-98A1-4D3DAF78CF84}" type="pres">
      <dgm:prSet presAssocID="{6A116E54-3D91-4B7D-BAA7-4CAEE1E04E1A}" presName="rootComposite" presStyleCnt="0"/>
      <dgm:spPr/>
    </dgm:pt>
    <dgm:pt modelId="{4BA32D62-9006-41E8-A60F-EAA94C55E37D}" type="pres">
      <dgm:prSet presAssocID="{6A116E54-3D91-4B7D-BAA7-4CAEE1E04E1A}" presName="rootText" presStyleLbl="node3" presStyleIdx="0" presStyleCnt="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2286537-B9AC-4FF6-9559-0649069D243F}" type="pres">
      <dgm:prSet presAssocID="{6A116E54-3D91-4B7D-BAA7-4CAEE1E04E1A}" presName="rootConnector" presStyleLbl="node3" presStyleIdx="0" presStyleCnt="9"/>
      <dgm:spPr/>
      <dgm:t>
        <a:bodyPr/>
        <a:lstStyle/>
        <a:p>
          <a:endParaRPr lang="ru-RU"/>
        </a:p>
      </dgm:t>
    </dgm:pt>
    <dgm:pt modelId="{8168D5A3-D62C-4D3E-BA5F-B604CAB6C27C}" type="pres">
      <dgm:prSet presAssocID="{6A116E54-3D91-4B7D-BAA7-4CAEE1E04E1A}" presName="hierChild4" presStyleCnt="0"/>
      <dgm:spPr/>
    </dgm:pt>
    <dgm:pt modelId="{A18E2BB7-6478-429A-86A4-434C8DD6BD78}" type="pres">
      <dgm:prSet presAssocID="{6A116E54-3D91-4B7D-BAA7-4CAEE1E04E1A}" presName="hierChild5" presStyleCnt="0"/>
      <dgm:spPr/>
    </dgm:pt>
    <dgm:pt modelId="{9E1653FF-76A5-47EB-97B1-B44A146CFD49}" type="pres">
      <dgm:prSet presAssocID="{2459438D-DD25-42E1-8B8B-5E6A405AE2D1}" presName="Name37" presStyleLbl="parChTrans1D3" presStyleIdx="1" presStyleCnt="9"/>
      <dgm:spPr/>
      <dgm:t>
        <a:bodyPr/>
        <a:lstStyle/>
        <a:p>
          <a:endParaRPr lang="ru-RU"/>
        </a:p>
      </dgm:t>
    </dgm:pt>
    <dgm:pt modelId="{A466912E-DAF6-4A47-A394-5454CA939CED}" type="pres">
      <dgm:prSet presAssocID="{BA3A630C-FD22-47D6-BC3D-2EB421B6150C}" presName="hierRoot2" presStyleCnt="0">
        <dgm:presLayoutVars>
          <dgm:hierBranch val="init"/>
        </dgm:presLayoutVars>
      </dgm:prSet>
      <dgm:spPr/>
    </dgm:pt>
    <dgm:pt modelId="{E757A9E6-4FC2-454F-9448-856F7DFEFB1E}" type="pres">
      <dgm:prSet presAssocID="{BA3A630C-FD22-47D6-BC3D-2EB421B6150C}" presName="rootComposite" presStyleCnt="0"/>
      <dgm:spPr/>
    </dgm:pt>
    <dgm:pt modelId="{9BC83EC4-1311-4657-B354-F845386E0413}" type="pres">
      <dgm:prSet presAssocID="{BA3A630C-FD22-47D6-BC3D-2EB421B6150C}" presName="rootText" presStyleLbl="node3" presStyleIdx="1" presStyleCnt="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31D12BE-1CF5-4137-8950-94C877C2D02B}" type="pres">
      <dgm:prSet presAssocID="{BA3A630C-FD22-47D6-BC3D-2EB421B6150C}" presName="rootConnector" presStyleLbl="node3" presStyleIdx="1" presStyleCnt="9"/>
      <dgm:spPr/>
      <dgm:t>
        <a:bodyPr/>
        <a:lstStyle/>
        <a:p>
          <a:endParaRPr lang="ru-RU"/>
        </a:p>
      </dgm:t>
    </dgm:pt>
    <dgm:pt modelId="{CCCDBE47-CFB3-41D3-BA93-3ECF44E14E9D}" type="pres">
      <dgm:prSet presAssocID="{BA3A630C-FD22-47D6-BC3D-2EB421B6150C}" presName="hierChild4" presStyleCnt="0"/>
      <dgm:spPr/>
    </dgm:pt>
    <dgm:pt modelId="{BBED95CF-36B2-4AB7-8E88-DFE6D3A3F740}" type="pres">
      <dgm:prSet presAssocID="{BA3A630C-FD22-47D6-BC3D-2EB421B6150C}" presName="hierChild5" presStyleCnt="0"/>
      <dgm:spPr/>
    </dgm:pt>
    <dgm:pt modelId="{0EC99936-FFB9-4869-9447-9BB3339FF055}" type="pres">
      <dgm:prSet presAssocID="{5136B2AB-3BA6-4EE4-879D-7F33FCDDB1D0}" presName="Name37" presStyleLbl="parChTrans1D3" presStyleIdx="2" presStyleCnt="9"/>
      <dgm:spPr/>
      <dgm:t>
        <a:bodyPr/>
        <a:lstStyle/>
        <a:p>
          <a:endParaRPr lang="ru-RU"/>
        </a:p>
      </dgm:t>
    </dgm:pt>
    <dgm:pt modelId="{BF19E392-8686-4D60-B5A2-53603716A357}" type="pres">
      <dgm:prSet presAssocID="{A39AEA84-2FED-408A-A3F7-5C84F478ABDC}" presName="hierRoot2" presStyleCnt="0">
        <dgm:presLayoutVars>
          <dgm:hierBranch val="init"/>
        </dgm:presLayoutVars>
      </dgm:prSet>
      <dgm:spPr/>
    </dgm:pt>
    <dgm:pt modelId="{6E18E06D-B57D-4D4F-8BF8-AC969E58C826}" type="pres">
      <dgm:prSet presAssocID="{A39AEA84-2FED-408A-A3F7-5C84F478ABDC}" presName="rootComposite" presStyleCnt="0"/>
      <dgm:spPr/>
    </dgm:pt>
    <dgm:pt modelId="{11233E4E-10AB-4BB7-9561-18F811BF4861}" type="pres">
      <dgm:prSet presAssocID="{A39AEA84-2FED-408A-A3F7-5C84F478ABDC}" presName="rootText" presStyleLbl="node3" presStyleIdx="2" presStyleCnt="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53F7B61-0C41-4C65-BAE2-0CF2D8AEB524}" type="pres">
      <dgm:prSet presAssocID="{A39AEA84-2FED-408A-A3F7-5C84F478ABDC}" presName="rootConnector" presStyleLbl="node3" presStyleIdx="2" presStyleCnt="9"/>
      <dgm:spPr/>
      <dgm:t>
        <a:bodyPr/>
        <a:lstStyle/>
        <a:p>
          <a:endParaRPr lang="ru-RU"/>
        </a:p>
      </dgm:t>
    </dgm:pt>
    <dgm:pt modelId="{4AC7D923-93BC-4483-B40E-593979CDCE66}" type="pres">
      <dgm:prSet presAssocID="{A39AEA84-2FED-408A-A3F7-5C84F478ABDC}" presName="hierChild4" presStyleCnt="0"/>
      <dgm:spPr/>
    </dgm:pt>
    <dgm:pt modelId="{087AC95B-8A27-4632-AAF3-DA83A5CD2EB3}" type="pres">
      <dgm:prSet presAssocID="{A39AEA84-2FED-408A-A3F7-5C84F478ABDC}" presName="hierChild5" presStyleCnt="0"/>
      <dgm:spPr/>
    </dgm:pt>
    <dgm:pt modelId="{C3FEDE77-5E49-4C91-81A7-84EB1EC1D653}" type="pres">
      <dgm:prSet presAssocID="{532575DD-9AE0-477F-B851-79BAEC3CE841}" presName="hierChild5" presStyleCnt="0"/>
      <dgm:spPr/>
    </dgm:pt>
    <dgm:pt modelId="{680477AD-578B-409C-8E05-578B2FA3337B}" type="pres">
      <dgm:prSet presAssocID="{07654314-67F6-4556-A30A-10E416473E25}" presName="Name37" presStyleLbl="parChTrans1D2" presStyleIdx="1" presStyleCnt="3"/>
      <dgm:spPr/>
      <dgm:t>
        <a:bodyPr/>
        <a:lstStyle/>
        <a:p>
          <a:endParaRPr lang="ru-RU"/>
        </a:p>
      </dgm:t>
    </dgm:pt>
    <dgm:pt modelId="{B6793751-28CB-4FE0-89A9-DF85237252E1}" type="pres">
      <dgm:prSet presAssocID="{58F85C0C-D3ED-4EB6-8615-0C0D4165A836}" presName="hierRoot2" presStyleCnt="0">
        <dgm:presLayoutVars>
          <dgm:hierBranch val="init"/>
        </dgm:presLayoutVars>
      </dgm:prSet>
      <dgm:spPr/>
    </dgm:pt>
    <dgm:pt modelId="{84EFA242-A1F8-4A66-9291-C0100329761F}" type="pres">
      <dgm:prSet presAssocID="{58F85C0C-D3ED-4EB6-8615-0C0D4165A836}" presName="rootComposite" presStyleCnt="0"/>
      <dgm:spPr/>
    </dgm:pt>
    <dgm:pt modelId="{2C930B81-E666-42CF-8EBF-1A705B0C8531}" type="pres">
      <dgm:prSet presAssocID="{58F85C0C-D3ED-4EB6-8615-0C0D4165A836}" presName="rootText" presStyleLbl="node2" presStyleIdx="1" presStyleCnt="3" custScaleX="1923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535B635-E3C5-4F77-A38D-1687C278193D}" type="pres">
      <dgm:prSet presAssocID="{58F85C0C-D3ED-4EB6-8615-0C0D4165A836}" presName="rootConnector" presStyleLbl="node2" presStyleIdx="1" presStyleCnt="3"/>
      <dgm:spPr/>
      <dgm:t>
        <a:bodyPr/>
        <a:lstStyle/>
        <a:p>
          <a:endParaRPr lang="ru-RU"/>
        </a:p>
      </dgm:t>
    </dgm:pt>
    <dgm:pt modelId="{FA99586A-6264-4EEB-A341-AE79426E46F1}" type="pres">
      <dgm:prSet presAssocID="{58F85C0C-D3ED-4EB6-8615-0C0D4165A836}" presName="hierChild4" presStyleCnt="0"/>
      <dgm:spPr/>
    </dgm:pt>
    <dgm:pt modelId="{8D7454FD-5645-47AB-B3F2-714C7B16D3DA}" type="pres">
      <dgm:prSet presAssocID="{17DC5F89-84BE-44D3-8B80-6CBB6D08E7EF}" presName="Name37" presStyleLbl="parChTrans1D3" presStyleIdx="3" presStyleCnt="9"/>
      <dgm:spPr/>
      <dgm:t>
        <a:bodyPr/>
        <a:lstStyle/>
        <a:p>
          <a:endParaRPr lang="ru-RU"/>
        </a:p>
      </dgm:t>
    </dgm:pt>
    <dgm:pt modelId="{7CDCA8F9-0C6B-44DA-BC2A-9C88BAA4E4DD}" type="pres">
      <dgm:prSet presAssocID="{EF110FE8-E290-4B23-A9F2-92128D9C2D7C}" presName="hierRoot2" presStyleCnt="0">
        <dgm:presLayoutVars>
          <dgm:hierBranch val="init"/>
        </dgm:presLayoutVars>
      </dgm:prSet>
      <dgm:spPr/>
    </dgm:pt>
    <dgm:pt modelId="{7FEE8283-B124-42B9-99C5-AA45BBDFA510}" type="pres">
      <dgm:prSet presAssocID="{EF110FE8-E290-4B23-A9F2-92128D9C2D7C}" presName="rootComposite" presStyleCnt="0"/>
      <dgm:spPr/>
    </dgm:pt>
    <dgm:pt modelId="{8B77AF69-CD11-4968-844F-85EF401F08D9}" type="pres">
      <dgm:prSet presAssocID="{EF110FE8-E290-4B23-A9F2-92128D9C2D7C}" presName="rootText" presStyleLbl="node3" presStyleIdx="3" presStyleCnt="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D44A2D5-B600-4142-98E7-6B0ECC52B0D1}" type="pres">
      <dgm:prSet presAssocID="{EF110FE8-E290-4B23-A9F2-92128D9C2D7C}" presName="rootConnector" presStyleLbl="node3" presStyleIdx="3" presStyleCnt="9"/>
      <dgm:spPr/>
      <dgm:t>
        <a:bodyPr/>
        <a:lstStyle/>
        <a:p>
          <a:endParaRPr lang="ru-RU"/>
        </a:p>
      </dgm:t>
    </dgm:pt>
    <dgm:pt modelId="{8818235B-AD25-4505-BB8C-C558421E1028}" type="pres">
      <dgm:prSet presAssocID="{EF110FE8-E290-4B23-A9F2-92128D9C2D7C}" presName="hierChild4" presStyleCnt="0"/>
      <dgm:spPr/>
    </dgm:pt>
    <dgm:pt modelId="{2DD926D4-BBBA-41CD-AE11-E858EDEE8E74}" type="pres">
      <dgm:prSet presAssocID="{EF110FE8-E290-4B23-A9F2-92128D9C2D7C}" presName="hierChild5" presStyleCnt="0"/>
      <dgm:spPr/>
    </dgm:pt>
    <dgm:pt modelId="{E8E0FF64-377C-4CA6-9412-13D403F3292A}" type="pres">
      <dgm:prSet presAssocID="{D7DDDCD2-8024-4C3E-B704-5361C3850B7F}" presName="Name37" presStyleLbl="parChTrans1D3" presStyleIdx="4" presStyleCnt="9"/>
      <dgm:spPr/>
      <dgm:t>
        <a:bodyPr/>
        <a:lstStyle/>
        <a:p>
          <a:endParaRPr lang="ru-RU"/>
        </a:p>
      </dgm:t>
    </dgm:pt>
    <dgm:pt modelId="{5035619A-490F-4F99-A9C2-4C5FF52F5BCB}" type="pres">
      <dgm:prSet presAssocID="{825B3CB2-40F6-458B-A648-71CBFB7E4B2F}" presName="hierRoot2" presStyleCnt="0">
        <dgm:presLayoutVars>
          <dgm:hierBranch val="init"/>
        </dgm:presLayoutVars>
      </dgm:prSet>
      <dgm:spPr/>
    </dgm:pt>
    <dgm:pt modelId="{EE3BE296-BBB1-4DF5-BE72-8A8A9F00826E}" type="pres">
      <dgm:prSet presAssocID="{825B3CB2-40F6-458B-A648-71CBFB7E4B2F}" presName="rootComposite" presStyleCnt="0"/>
      <dgm:spPr/>
    </dgm:pt>
    <dgm:pt modelId="{CBE0C657-40C6-49F6-ABDC-FE57F6685345}" type="pres">
      <dgm:prSet presAssocID="{825B3CB2-40F6-458B-A648-71CBFB7E4B2F}" presName="rootText" presStyleLbl="node3" presStyleIdx="4" presStyleCnt="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9930BBB-1B90-4141-9B80-96D6BA3DA9AD}" type="pres">
      <dgm:prSet presAssocID="{825B3CB2-40F6-458B-A648-71CBFB7E4B2F}" presName="rootConnector" presStyleLbl="node3" presStyleIdx="4" presStyleCnt="9"/>
      <dgm:spPr/>
      <dgm:t>
        <a:bodyPr/>
        <a:lstStyle/>
        <a:p>
          <a:endParaRPr lang="ru-RU"/>
        </a:p>
      </dgm:t>
    </dgm:pt>
    <dgm:pt modelId="{B740B969-3EC2-450B-810A-B76C25C5A693}" type="pres">
      <dgm:prSet presAssocID="{825B3CB2-40F6-458B-A648-71CBFB7E4B2F}" presName="hierChild4" presStyleCnt="0"/>
      <dgm:spPr/>
    </dgm:pt>
    <dgm:pt modelId="{9A0BCDEF-9F35-42F5-8BB1-87A0C8B66D9E}" type="pres">
      <dgm:prSet presAssocID="{825B3CB2-40F6-458B-A648-71CBFB7E4B2F}" presName="hierChild5" presStyleCnt="0"/>
      <dgm:spPr/>
    </dgm:pt>
    <dgm:pt modelId="{BE22BB08-4E7F-414C-99ED-B78B72AA6AEC}" type="pres">
      <dgm:prSet presAssocID="{DB676F05-4326-4C16-815E-C70A98AD7891}" presName="Name37" presStyleLbl="parChTrans1D3" presStyleIdx="5" presStyleCnt="9"/>
      <dgm:spPr/>
      <dgm:t>
        <a:bodyPr/>
        <a:lstStyle/>
        <a:p>
          <a:endParaRPr lang="ru-RU"/>
        </a:p>
      </dgm:t>
    </dgm:pt>
    <dgm:pt modelId="{7D5F009A-D72C-4F68-935F-173E1717E71D}" type="pres">
      <dgm:prSet presAssocID="{146B41DF-AB2A-484F-999D-127F2E14339B}" presName="hierRoot2" presStyleCnt="0">
        <dgm:presLayoutVars>
          <dgm:hierBranch val="init"/>
        </dgm:presLayoutVars>
      </dgm:prSet>
      <dgm:spPr/>
    </dgm:pt>
    <dgm:pt modelId="{A2A57F2D-EAB9-4EFF-B8C7-A1517BD44500}" type="pres">
      <dgm:prSet presAssocID="{146B41DF-AB2A-484F-999D-127F2E14339B}" presName="rootComposite" presStyleCnt="0"/>
      <dgm:spPr/>
    </dgm:pt>
    <dgm:pt modelId="{1AE6C732-4BC6-4BE7-BFC5-0FA90C80EB7B}" type="pres">
      <dgm:prSet presAssocID="{146B41DF-AB2A-484F-999D-127F2E14339B}" presName="rootText" presStyleLbl="node3" presStyleIdx="5" presStyleCnt="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3EFC64C-FAA1-4F03-935B-870FC167E9B5}" type="pres">
      <dgm:prSet presAssocID="{146B41DF-AB2A-484F-999D-127F2E14339B}" presName="rootConnector" presStyleLbl="node3" presStyleIdx="5" presStyleCnt="9"/>
      <dgm:spPr/>
      <dgm:t>
        <a:bodyPr/>
        <a:lstStyle/>
        <a:p>
          <a:endParaRPr lang="ru-RU"/>
        </a:p>
      </dgm:t>
    </dgm:pt>
    <dgm:pt modelId="{A4E0A87B-3A48-4D7B-B539-1A68DA49C247}" type="pres">
      <dgm:prSet presAssocID="{146B41DF-AB2A-484F-999D-127F2E14339B}" presName="hierChild4" presStyleCnt="0"/>
      <dgm:spPr/>
    </dgm:pt>
    <dgm:pt modelId="{2FAD4E3D-F1A6-4827-9A52-0F951232403E}" type="pres">
      <dgm:prSet presAssocID="{146B41DF-AB2A-484F-999D-127F2E14339B}" presName="hierChild5" presStyleCnt="0"/>
      <dgm:spPr/>
    </dgm:pt>
    <dgm:pt modelId="{BCB27703-8B0F-40A0-9BB8-D852929024E6}" type="pres">
      <dgm:prSet presAssocID="{58F85C0C-D3ED-4EB6-8615-0C0D4165A836}" presName="hierChild5" presStyleCnt="0"/>
      <dgm:spPr/>
    </dgm:pt>
    <dgm:pt modelId="{CE1C1B38-450D-4C05-A710-A1268EA23784}" type="pres">
      <dgm:prSet presAssocID="{A19DBBA3-F5EC-4999-8CD0-C7B092B5CE40}" presName="Name37" presStyleLbl="parChTrans1D2" presStyleIdx="2" presStyleCnt="3"/>
      <dgm:spPr/>
      <dgm:t>
        <a:bodyPr/>
        <a:lstStyle/>
        <a:p>
          <a:endParaRPr lang="ru-RU"/>
        </a:p>
      </dgm:t>
    </dgm:pt>
    <dgm:pt modelId="{31EF735F-82F0-4901-874B-0E3755A6DFD2}" type="pres">
      <dgm:prSet presAssocID="{D7569B27-6EBB-4440-BAC5-C3A98BF006B9}" presName="hierRoot2" presStyleCnt="0">
        <dgm:presLayoutVars>
          <dgm:hierBranch val="init"/>
        </dgm:presLayoutVars>
      </dgm:prSet>
      <dgm:spPr/>
    </dgm:pt>
    <dgm:pt modelId="{8B0DA387-68C7-42B7-B41A-4FCAFC668FC9}" type="pres">
      <dgm:prSet presAssocID="{D7569B27-6EBB-4440-BAC5-C3A98BF006B9}" presName="rootComposite" presStyleCnt="0"/>
      <dgm:spPr/>
    </dgm:pt>
    <dgm:pt modelId="{E440CA0E-1B26-4F9F-9A7A-60A84CEBCD08}" type="pres">
      <dgm:prSet presAssocID="{D7569B27-6EBB-4440-BAC5-C3A98BF006B9}" presName="rootText" presStyleLbl="node2" presStyleIdx="2" presStyleCnt="3" custScaleX="18955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4973677-61B2-4B3C-9518-6D4C106D53A1}" type="pres">
      <dgm:prSet presAssocID="{D7569B27-6EBB-4440-BAC5-C3A98BF006B9}" presName="rootConnector" presStyleLbl="node2" presStyleIdx="2" presStyleCnt="3"/>
      <dgm:spPr/>
      <dgm:t>
        <a:bodyPr/>
        <a:lstStyle/>
        <a:p>
          <a:endParaRPr lang="ru-RU"/>
        </a:p>
      </dgm:t>
    </dgm:pt>
    <dgm:pt modelId="{A0F5AA3C-8945-418B-A1EE-65C554D19E64}" type="pres">
      <dgm:prSet presAssocID="{D7569B27-6EBB-4440-BAC5-C3A98BF006B9}" presName="hierChild4" presStyleCnt="0"/>
      <dgm:spPr/>
    </dgm:pt>
    <dgm:pt modelId="{ECB62FDC-5D77-498E-91A3-C03E445AF986}" type="pres">
      <dgm:prSet presAssocID="{F8A15A56-855D-466E-98AC-A2F3D87C24D8}" presName="Name37" presStyleLbl="parChTrans1D3" presStyleIdx="6" presStyleCnt="9"/>
      <dgm:spPr/>
      <dgm:t>
        <a:bodyPr/>
        <a:lstStyle/>
        <a:p>
          <a:endParaRPr lang="ru-RU"/>
        </a:p>
      </dgm:t>
    </dgm:pt>
    <dgm:pt modelId="{53D4AE38-3453-4D95-B79A-8AF1B4047E97}" type="pres">
      <dgm:prSet presAssocID="{C4AC89E3-4C5E-4360-A47F-63E6AAD89CA6}" presName="hierRoot2" presStyleCnt="0">
        <dgm:presLayoutVars>
          <dgm:hierBranch val="init"/>
        </dgm:presLayoutVars>
      </dgm:prSet>
      <dgm:spPr/>
    </dgm:pt>
    <dgm:pt modelId="{CEB62DBC-A0B3-4C26-993C-2159B6084FBE}" type="pres">
      <dgm:prSet presAssocID="{C4AC89E3-4C5E-4360-A47F-63E6AAD89CA6}" presName="rootComposite" presStyleCnt="0"/>
      <dgm:spPr/>
    </dgm:pt>
    <dgm:pt modelId="{BCFFD4AE-3851-488C-A9D0-C44990297269}" type="pres">
      <dgm:prSet presAssocID="{C4AC89E3-4C5E-4360-A47F-63E6AAD89CA6}" presName="rootText" presStyleLbl="node3" presStyleIdx="6" presStyleCnt="9" custLinFactNeighborX="-754" custLinFactNeighborY="452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2B5AC1E-A756-40A1-9C09-4BC88EA6AC13}" type="pres">
      <dgm:prSet presAssocID="{C4AC89E3-4C5E-4360-A47F-63E6AAD89CA6}" presName="rootConnector" presStyleLbl="node3" presStyleIdx="6" presStyleCnt="9"/>
      <dgm:spPr/>
      <dgm:t>
        <a:bodyPr/>
        <a:lstStyle/>
        <a:p>
          <a:endParaRPr lang="ru-RU"/>
        </a:p>
      </dgm:t>
    </dgm:pt>
    <dgm:pt modelId="{1468EB34-A99E-49BD-A0A2-41DD1CCD7A94}" type="pres">
      <dgm:prSet presAssocID="{C4AC89E3-4C5E-4360-A47F-63E6AAD89CA6}" presName="hierChild4" presStyleCnt="0"/>
      <dgm:spPr/>
    </dgm:pt>
    <dgm:pt modelId="{F6DF3600-D151-4BAE-A555-0C30FC78AE77}" type="pres">
      <dgm:prSet presAssocID="{C4AC89E3-4C5E-4360-A47F-63E6AAD89CA6}" presName="hierChild5" presStyleCnt="0"/>
      <dgm:spPr/>
    </dgm:pt>
    <dgm:pt modelId="{C0355970-2238-4386-A22C-900BD834451A}" type="pres">
      <dgm:prSet presAssocID="{42E80968-6826-4121-846D-3B8AD2AE7BF6}" presName="Name37" presStyleLbl="parChTrans1D3" presStyleIdx="7" presStyleCnt="9"/>
      <dgm:spPr/>
      <dgm:t>
        <a:bodyPr/>
        <a:lstStyle/>
        <a:p>
          <a:endParaRPr lang="ru-RU"/>
        </a:p>
      </dgm:t>
    </dgm:pt>
    <dgm:pt modelId="{BD0038A6-DF72-4424-8D16-30EDA96A7AAE}" type="pres">
      <dgm:prSet presAssocID="{FA563A7A-2E35-494C-8740-E33AAB6821DE}" presName="hierRoot2" presStyleCnt="0">
        <dgm:presLayoutVars>
          <dgm:hierBranch val="init"/>
        </dgm:presLayoutVars>
      </dgm:prSet>
      <dgm:spPr/>
    </dgm:pt>
    <dgm:pt modelId="{4423185E-C7F7-4E7D-9C3B-A5345514607C}" type="pres">
      <dgm:prSet presAssocID="{FA563A7A-2E35-494C-8740-E33AAB6821DE}" presName="rootComposite" presStyleCnt="0"/>
      <dgm:spPr/>
    </dgm:pt>
    <dgm:pt modelId="{5898ED65-372D-425C-9AF9-B4F922306219}" type="pres">
      <dgm:prSet presAssocID="{FA563A7A-2E35-494C-8740-E33AAB6821DE}" presName="rootText" presStyleLbl="node3" presStyleIdx="7" presStyleCnt="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E144824-0BDD-466E-9318-D3239B74477D}" type="pres">
      <dgm:prSet presAssocID="{FA563A7A-2E35-494C-8740-E33AAB6821DE}" presName="rootConnector" presStyleLbl="node3" presStyleIdx="7" presStyleCnt="9"/>
      <dgm:spPr/>
      <dgm:t>
        <a:bodyPr/>
        <a:lstStyle/>
        <a:p>
          <a:endParaRPr lang="ru-RU"/>
        </a:p>
      </dgm:t>
    </dgm:pt>
    <dgm:pt modelId="{2A3B223F-2623-424B-81A4-ADB5DFEC69F8}" type="pres">
      <dgm:prSet presAssocID="{FA563A7A-2E35-494C-8740-E33AAB6821DE}" presName="hierChild4" presStyleCnt="0"/>
      <dgm:spPr/>
    </dgm:pt>
    <dgm:pt modelId="{1A9FE9F5-2D33-41E4-B897-AADAB3D3E723}" type="pres">
      <dgm:prSet presAssocID="{FA563A7A-2E35-494C-8740-E33AAB6821DE}" presName="hierChild5" presStyleCnt="0"/>
      <dgm:spPr/>
    </dgm:pt>
    <dgm:pt modelId="{7A9843B2-600E-45BE-ABBB-879DC1238324}" type="pres">
      <dgm:prSet presAssocID="{141A7C60-F57A-48CD-B3E1-51FFB23A1107}" presName="Name37" presStyleLbl="parChTrans1D3" presStyleIdx="8" presStyleCnt="9"/>
      <dgm:spPr/>
      <dgm:t>
        <a:bodyPr/>
        <a:lstStyle/>
        <a:p>
          <a:endParaRPr lang="ru-RU"/>
        </a:p>
      </dgm:t>
    </dgm:pt>
    <dgm:pt modelId="{A4C78C5F-B05A-458B-9C82-1F1C8B1A162A}" type="pres">
      <dgm:prSet presAssocID="{BDB785F6-AB76-47FE-9FEE-504308B84F4D}" presName="hierRoot2" presStyleCnt="0">
        <dgm:presLayoutVars>
          <dgm:hierBranch val="init"/>
        </dgm:presLayoutVars>
      </dgm:prSet>
      <dgm:spPr/>
    </dgm:pt>
    <dgm:pt modelId="{650C8361-6736-48CD-B8C6-7715BED84570}" type="pres">
      <dgm:prSet presAssocID="{BDB785F6-AB76-47FE-9FEE-504308B84F4D}" presName="rootComposite" presStyleCnt="0"/>
      <dgm:spPr/>
    </dgm:pt>
    <dgm:pt modelId="{FAB4692C-5D49-47DE-9C4D-CFEE2DFCA525}" type="pres">
      <dgm:prSet presAssocID="{BDB785F6-AB76-47FE-9FEE-504308B84F4D}" presName="rootText" presStyleLbl="node3" presStyleIdx="8" presStyleCnt="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4BD368A-0B0F-4F0F-9B92-510A6D990489}" type="pres">
      <dgm:prSet presAssocID="{BDB785F6-AB76-47FE-9FEE-504308B84F4D}" presName="rootConnector" presStyleLbl="node3" presStyleIdx="8" presStyleCnt="9"/>
      <dgm:spPr/>
      <dgm:t>
        <a:bodyPr/>
        <a:lstStyle/>
        <a:p>
          <a:endParaRPr lang="ru-RU"/>
        </a:p>
      </dgm:t>
    </dgm:pt>
    <dgm:pt modelId="{8C091310-A573-4BA6-B76D-E699F98F24AF}" type="pres">
      <dgm:prSet presAssocID="{BDB785F6-AB76-47FE-9FEE-504308B84F4D}" presName="hierChild4" presStyleCnt="0"/>
      <dgm:spPr/>
    </dgm:pt>
    <dgm:pt modelId="{3816FA01-5DA9-4A50-8AEA-F79C32C1CF7F}" type="pres">
      <dgm:prSet presAssocID="{BDB785F6-AB76-47FE-9FEE-504308B84F4D}" presName="hierChild5" presStyleCnt="0"/>
      <dgm:spPr/>
    </dgm:pt>
    <dgm:pt modelId="{FF9C4373-D366-4EFC-A425-A519AC64EEA5}" type="pres">
      <dgm:prSet presAssocID="{D7569B27-6EBB-4440-BAC5-C3A98BF006B9}" presName="hierChild5" presStyleCnt="0"/>
      <dgm:spPr/>
    </dgm:pt>
    <dgm:pt modelId="{5399AF28-4D39-4A16-87AB-E22E62FE5CA0}" type="pres">
      <dgm:prSet presAssocID="{54844826-E134-43E3-A391-9F75BBEDFA69}" presName="hierChild3" presStyleCnt="0"/>
      <dgm:spPr/>
    </dgm:pt>
  </dgm:ptLst>
  <dgm:cxnLst>
    <dgm:cxn modelId="{F7BE673C-2D22-440A-AD39-B19A99FFDB25}" type="presOf" srcId="{54844826-E134-43E3-A391-9F75BBEDFA69}" destId="{30A754B7-EB99-432E-B27F-E36CF60B3FC9}" srcOrd="1" destOrd="0" presId="urn:microsoft.com/office/officeart/2005/8/layout/orgChart1"/>
    <dgm:cxn modelId="{B82251DD-C434-47F3-B1BC-8EA18EB54785}" srcId="{D7569B27-6EBB-4440-BAC5-C3A98BF006B9}" destId="{BDB785F6-AB76-47FE-9FEE-504308B84F4D}" srcOrd="2" destOrd="0" parTransId="{141A7C60-F57A-48CD-B3E1-51FFB23A1107}" sibTransId="{698AEAC5-D2F0-47DC-BAAB-F139F4EFF170}"/>
    <dgm:cxn modelId="{4105607C-A663-4B97-8B34-D276286264BB}" srcId="{532575DD-9AE0-477F-B851-79BAEC3CE841}" destId="{A39AEA84-2FED-408A-A3F7-5C84F478ABDC}" srcOrd="2" destOrd="0" parTransId="{5136B2AB-3BA6-4EE4-879D-7F33FCDDB1D0}" sibTransId="{1E0D4448-68E7-476D-8049-4C0BD38F48EC}"/>
    <dgm:cxn modelId="{82121A76-26DD-4EA7-A6A0-D89B5141FA5F}" srcId="{54844826-E134-43E3-A391-9F75BBEDFA69}" destId="{532575DD-9AE0-477F-B851-79BAEC3CE841}" srcOrd="0" destOrd="0" parTransId="{368445FF-DC49-4927-84C1-0263E9AA432F}" sibTransId="{5D0DB4B3-2110-4D17-A059-0F7D8998E5A1}"/>
    <dgm:cxn modelId="{876158B4-4E9D-4879-82F0-1F6281E8C2FC}" type="presOf" srcId="{F8A15A56-855D-466E-98AC-A2F3D87C24D8}" destId="{ECB62FDC-5D77-498E-91A3-C03E445AF986}" srcOrd="0" destOrd="0" presId="urn:microsoft.com/office/officeart/2005/8/layout/orgChart1"/>
    <dgm:cxn modelId="{A53EE00A-0E8A-45E4-9D23-45A126E95A27}" type="presOf" srcId="{FA563A7A-2E35-494C-8740-E33AAB6821DE}" destId="{6E144824-0BDD-466E-9318-D3239B74477D}" srcOrd="1" destOrd="0" presId="urn:microsoft.com/office/officeart/2005/8/layout/orgChart1"/>
    <dgm:cxn modelId="{C3BC4EAC-F046-4623-BFD2-8368435B383E}" type="presOf" srcId="{D7DDDCD2-8024-4C3E-B704-5361C3850B7F}" destId="{E8E0FF64-377C-4CA6-9412-13D403F3292A}" srcOrd="0" destOrd="0" presId="urn:microsoft.com/office/officeart/2005/8/layout/orgChart1"/>
    <dgm:cxn modelId="{BCAFDEE7-C7C9-427D-B216-F350A3C50EB4}" type="presOf" srcId="{BDB785F6-AB76-47FE-9FEE-504308B84F4D}" destId="{FAB4692C-5D49-47DE-9C4D-CFEE2DFCA525}" srcOrd="0" destOrd="0" presId="urn:microsoft.com/office/officeart/2005/8/layout/orgChart1"/>
    <dgm:cxn modelId="{48B1E94B-DE04-45CD-A9FA-343688C34281}" type="presOf" srcId="{54844826-E134-43E3-A391-9F75BBEDFA69}" destId="{D434AF3C-6DAA-4BC7-9848-6A78FDB41436}" srcOrd="0" destOrd="0" presId="urn:microsoft.com/office/officeart/2005/8/layout/orgChart1"/>
    <dgm:cxn modelId="{09E99947-3DB2-4BC8-AE88-109348131180}" type="presOf" srcId="{A39AEA84-2FED-408A-A3F7-5C84F478ABDC}" destId="{11233E4E-10AB-4BB7-9561-18F811BF4861}" srcOrd="0" destOrd="0" presId="urn:microsoft.com/office/officeart/2005/8/layout/orgChart1"/>
    <dgm:cxn modelId="{6C2EDFF0-64C9-4D59-9DF0-CB563E7A1062}" srcId="{532575DD-9AE0-477F-B851-79BAEC3CE841}" destId="{6A116E54-3D91-4B7D-BAA7-4CAEE1E04E1A}" srcOrd="0" destOrd="0" parTransId="{BFEA3CC4-E1C9-4FF6-A7B6-82FD77E44C11}" sibTransId="{1D974FF1-13B5-46F5-BC76-21F5F8678C30}"/>
    <dgm:cxn modelId="{F211C7B8-5BD7-4D75-A672-393F20A94271}" srcId="{D7569B27-6EBB-4440-BAC5-C3A98BF006B9}" destId="{C4AC89E3-4C5E-4360-A47F-63E6AAD89CA6}" srcOrd="0" destOrd="0" parTransId="{F8A15A56-855D-466E-98AC-A2F3D87C24D8}" sibTransId="{27DAB879-56D6-48F5-BF24-1DE8C59BEBED}"/>
    <dgm:cxn modelId="{4D3C6D50-15F6-410C-BDF9-67D9EDB546B3}" type="presOf" srcId="{17DC5F89-84BE-44D3-8B80-6CBB6D08E7EF}" destId="{8D7454FD-5645-47AB-B3F2-714C7B16D3DA}" srcOrd="0" destOrd="0" presId="urn:microsoft.com/office/officeart/2005/8/layout/orgChart1"/>
    <dgm:cxn modelId="{785CB32A-9CC8-4726-AF1B-11C6296D8AD9}" type="presOf" srcId="{CADE4E76-A20C-4B87-9E07-E963B59374B2}" destId="{FEB98CCC-1F12-4E0A-AEAD-55FD7412C964}" srcOrd="0" destOrd="0" presId="urn:microsoft.com/office/officeart/2005/8/layout/orgChart1"/>
    <dgm:cxn modelId="{670E96DE-48FC-4847-AFC7-63A82D64211D}" type="presOf" srcId="{BFEA3CC4-E1C9-4FF6-A7B6-82FD77E44C11}" destId="{41904289-D8DE-4BCB-95E1-71A7AE92D466}" srcOrd="0" destOrd="0" presId="urn:microsoft.com/office/officeart/2005/8/layout/orgChart1"/>
    <dgm:cxn modelId="{90B0B6CB-5921-42E4-8FC8-E1DEE3CDD713}" type="presOf" srcId="{146B41DF-AB2A-484F-999D-127F2E14339B}" destId="{1AE6C732-4BC6-4BE7-BFC5-0FA90C80EB7B}" srcOrd="0" destOrd="0" presId="urn:microsoft.com/office/officeart/2005/8/layout/orgChart1"/>
    <dgm:cxn modelId="{2CA39E31-5EEA-4DFD-AE24-84727187B5B1}" type="presOf" srcId="{141A7C60-F57A-48CD-B3E1-51FFB23A1107}" destId="{7A9843B2-600E-45BE-ABBB-879DC1238324}" srcOrd="0" destOrd="0" presId="urn:microsoft.com/office/officeart/2005/8/layout/orgChart1"/>
    <dgm:cxn modelId="{4B5EECCE-A8F9-408E-B917-0A43DB9189A5}" srcId="{58F85C0C-D3ED-4EB6-8615-0C0D4165A836}" destId="{EF110FE8-E290-4B23-A9F2-92128D9C2D7C}" srcOrd="0" destOrd="0" parTransId="{17DC5F89-84BE-44D3-8B80-6CBB6D08E7EF}" sibTransId="{4CDEABF3-6AE2-4B7F-8D86-4F76674CE77E}"/>
    <dgm:cxn modelId="{C5C446B0-4661-420A-A978-8BB3A563E9CD}" type="presOf" srcId="{532575DD-9AE0-477F-B851-79BAEC3CE841}" destId="{BE164E53-86CE-4591-A498-3AD487A41301}" srcOrd="0" destOrd="0" presId="urn:microsoft.com/office/officeart/2005/8/layout/orgChart1"/>
    <dgm:cxn modelId="{F1C3B3BA-FC30-4FD1-BF92-D7D873E7A967}" srcId="{54844826-E134-43E3-A391-9F75BBEDFA69}" destId="{D7569B27-6EBB-4440-BAC5-C3A98BF006B9}" srcOrd="2" destOrd="0" parTransId="{A19DBBA3-F5EC-4999-8CD0-C7B092B5CE40}" sibTransId="{5D932176-4DE2-4029-A75B-40F965A67D92}"/>
    <dgm:cxn modelId="{D17FDE61-D946-4211-AA93-BD5AFE3EAC75}" type="presOf" srcId="{FA563A7A-2E35-494C-8740-E33AAB6821DE}" destId="{5898ED65-372D-425C-9AF9-B4F922306219}" srcOrd="0" destOrd="0" presId="urn:microsoft.com/office/officeart/2005/8/layout/orgChart1"/>
    <dgm:cxn modelId="{2351971A-692F-480B-9AED-8193B1725768}" type="presOf" srcId="{C4AC89E3-4C5E-4360-A47F-63E6AAD89CA6}" destId="{BCFFD4AE-3851-488C-A9D0-C44990297269}" srcOrd="0" destOrd="0" presId="urn:microsoft.com/office/officeart/2005/8/layout/orgChart1"/>
    <dgm:cxn modelId="{FEF6435C-B5D5-40D9-AF4B-0747802797AA}" srcId="{CADE4E76-A20C-4B87-9E07-E963B59374B2}" destId="{54844826-E134-43E3-A391-9F75BBEDFA69}" srcOrd="0" destOrd="0" parTransId="{6E139175-E02B-4FA6-BA3B-AC1693BC77D2}" sibTransId="{7FB4D62A-B92E-4A3D-BE7C-1DD4284F3427}"/>
    <dgm:cxn modelId="{D3DF30F6-992E-4CBB-A841-D5A38236E4EA}" type="presOf" srcId="{825B3CB2-40F6-458B-A648-71CBFB7E4B2F}" destId="{E9930BBB-1B90-4141-9B80-96D6BA3DA9AD}" srcOrd="1" destOrd="0" presId="urn:microsoft.com/office/officeart/2005/8/layout/orgChart1"/>
    <dgm:cxn modelId="{73A1F8D8-587C-465A-A301-3BE67D468282}" srcId="{58F85C0C-D3ED-4EB6-8615-0C0D4165A836}" destId="{825B3CB2-40F6-458B-A648-71CBFB7E4B2F}" srcOrd="1" destOrd="0" parTransId="{D7DDDCD2-8024-4C3E-B704-5361C3850B7F}" sibTransId="{6399E7B0-7D98-4272-8BC4-5AAF1AFB30CA}"/>
    <dgm:cxn modelId="{55E344CA-A328-4908-98FE-4A9337C4A946}" type="presOf" srcId="{DB676F05-4326-4C16-815E-C70A98AD7891}" destId="{BE22BB08-4E7F-414C-99ED-B78B72AA6AEC}" srcOrd="0" destOrd="0" presId="urn:microsoft.com/office/officeart/2005/8/layout/orgChart1"/>
    <dgm:cxn modelId="{6667F837-0B94-4667-A746-5E01BB6862BC}" type="presOf" srcId="{A39AEA84-2FED-408A-A3F7-5C84F478ABDC}" destId="{253F7B61-0C41-4C65-BAE2-0CF2D8AEB524}" srcOrd="1" destOrd="0" presId="urn:microsoft.com/office/officeart/2005/8/layout/orgChart1"/>
    <dgm:cxn modelId="{C852DF86-482E-4B55-B0CA-4F0D8B51E28A}" type="presOf" srcId="{42E80968-6826-4121-846D-3B8AD2AE7BF6}" destId="{C0355970-2238-4386-A22C-900BD834451A}" srcOrd="0" destOrd="0" presId="urn:microsoft.com/office/officeart/2005/8/layout/orgChart1"/>
    <dgm:cxn modelId="{1C0A672A-59B3-4701-8DE6-983AE0C0A946}" type="presOf" srcId="{BA3A630C-FD22-47D6-BC3D-2EB421B6150C}" destId="{9BC83EC4-1311-4657-B354-F845386E0413}" srcOrd="0" destOrd="0" presId="urn:microsoft.com/office/officeart/2005/8/layout/orgChart1"/>
    <dgm:cxn modelId="{D7F89AC4-4F39-41DE-B898-9CED4650F12E}" type="presOf" srcId="{5136B2AB-3BA6-4EE4-879D-7F33FCDDB1D0}" destId="{0EC99936-FFB9-4869-9447-9BB3339FF055}" srcOrd="0" destOrd="0" presId="urn:microsoft.com/office/officeart/2005/8/layout/orgChart1"/>
    <dgm:cxn modelId="{6CCC3CDB-FFC9-4865-A30C-0D204FEE5C2A}" srcId="{532575DD-9AE0-477F-B851-79BAEC3CE841}" destId="{BA3A630C-FD22-47D6-BC3D-2EB421B6150C}" srcOrd="1" destOrd="0" parTransId="{2459438D-DD25-42E1-8B8B-5E6A405AE2D1}" sibTransId="{C89E27B5-C996-4DE5-93CD-0D789328CD5F}"/>
    <dgm:cxn modelId="{062E29CE-58B8-4A79-B1DE-3920FC55AA06}" type="presOf" srcId="{EF110FE8-E290-4B23-A9F2-92128D9C2D7C}" destId="{8B77AF69-CD11-4968-844F-85EF401F08D9}" srcOrd="0" destOrd="0" presId="urn:microsoft.com/office/officeart/2005/8/layout/orgChart1"/>
    <dgm:cxn modelId="{F8BF82B3-9EF6-4D39-9A09-83AE9128FA0A}" srcId="{54844826-E134-43E3-A391-9F75BBEDFA69}" destId="{58F85C0C-D3ED-4EB6-8615-0C0D4165A836}" srcOrd="1" destOrd="0" parTransId="{07654314-67F6-4556-A30A-10E416473E25}" sibTransId="{99709866-6044-4086-9B79-CF614D4D9C68}"/>
    <dgm:cxn modelId="{15C2FCA2-AFFB-4992-A9B3-7A39F0988826}" type="presOf" srcId="{825B3CB2-40F6-458B-A648-71CBFB7E4B2F}" destId="{CBE0C657-40C6-49F6-ABDC-FE57F6685345}" srcOrd="0" destOrd="0" presId="urn:microsoft.com/office/officeart/2005/8/layout/orgChart1"/>
    <dgm:cxn modelId="{0D488EEE-81D8-4B08-9720-2D481E876B71}" type="presOf" srcId="{D7569B27-6EBB-4440-BAC5-C3A98BF006B9}" destId="{E440CA0E-1B26-4F9F-9A7A-60A84CEBCD08}" srcOrd="0" destOrd="0" presId="urn:microsoft.com/office/officeart/2005/8/layout/orgChart1"/>
    <dgm:cxn modelId="{E8CAEB12-40DD-47DE-B048-AF9BF0886E5E}" type="presOf" srcId="{6A116E54-3D91-4B7D-BAA7-4CAEE1E04E1A}" destId="{52286537-B9AC-4FF6-9559-0649069D243F}" srcOrd="1" destOrd="0" presId="urn:microsoft.com/office/officeart/2005/8/layout/orgChart1"/>
    <dgm:cxn modelId="{C41A8366-5A7F-48DD-A1A9-D1A7A79E233D}" srcId="{D7569B27-6EBB-4440-BAC5-C3A98BF006B9}" destId="{FA563A7A-2E35-494C-8740-E33AAB6821DE}" srcOrd="1" destOrd="0" parTransId="{42E80968-6826-4121-846D-3B8AD2AE7BF6}" sibTransId="{C438FF7A-69A5-4DBA-865B-E789513BC270}"/>
    <dgm:cxn modelId="{BCB2598C-8B1D-4D56-B8BC-09DA1BC8080B}" type="presOf" srcId="{532575DD-9AE0-477F-B851-79BAEC3CE841}" destId="{6CD4C19F-85AE-40DF-B2CD-A3B8D5A7EBE7}" srcOrd="1" destOrd="0" presId="urn:microsoft.com/office/officeart/2005/8/layout/orgChart1"/>
    <dgm:cxn modelId="{6CD1CE1E-DB91-44A8-9528-8CDCAC2B1333}" type="presOf" srcId="{A19DBBA3-F5EC-4999-8CD0-C7B092B5CE40}" destId="{CE1C1B38-450D-4C05-A710-A1268EA23784}" srcOrd="0" destOrd="0" presId="urn:microsoft.com/office/officeart/2005/8/layout/orgChart1"/>
    <dgm:cxn modelId="{6602A6C0-CEE4-4AFD-8274-C2FE48082909}" type="presOf" srcId="{07654314-67F6-4556-A30A-10E416473E25}" destId="{680477AD-578B-409C-8E05-578B2FA3337B}" srcOrd="0" destOrd="0" presId="urn:microsoft.com/office/officeart/2005/8/layout/orgChart1"/>
    <dgm:cxn modelId="{C101E043-0E5B-49D1-AB17-223E668A45DF}" srcId="{58F85C0C-D3ED-4EB6-8615-0C0D4165A836}" destId="{146B41DF-AB2A-484F-999D-127F2E14339B}" srcOrd="2" destOrd="0" parTransId="{DB676F05-4326-4C16-815E-C70A98AD7891}" sibTransId="{906F1F27-8FE9-4633-88CB-D5FEDAC1F5AA}"/>
    <dgm:cxn modelId="{EE1A3595-67E8-4B22-BEDD-2434C1BA8AFE}" type="presOf" srcId="{58F85C0C-D3ED-4EB6-8615-0C0D4165A836}" destId="{1535B635-E3C5-4F77-A38D-1687C278193D}" srcOrd="1" destOrd="0" presId="urn:microsoft.com/office/officeart/2005/8/layout/orgChart1"/>
    <dgm:cxn modelId="{87304BA4-B601-4E12-A2FB-11D3782849CC}" type="presOf" srcId="{C4AC89E3-4C5E-4360-A47F-63E6AAD89CA6}" destId="{B2B5AC1E-A756-40A1-9C09-4BC88EA6AC13}" srcOrd="1" destOrd="0" presId="urn:microsoft.com/office/officeart/2005/8/layout/orgChart1"/>
    <dgm:cxn modelId="{3F56865E-28EA-4DB8-B3BE-372296510697}" type="presOf" srcId="{BA3A630C-FD22-47D6-BC3D-2EB421B6150C}" destId="{631D12BE-1CF5-4137-8950-94C877C2D02B}" srcOrd="1" destOrd="0" presId="urn:microsoft.com/office/officeart/2005/8/layout/orgChart1"/>
    <dgm:cxn modelId="{EFFC4F13-E538-4DB2-AAB7-505D9908A2A6}" type="presOf" srcId="{6A116E54-3D91-4B7D-BAA7-4CAEE1E04E1A}" destId="{4BA32D62-9006-41E8-A60F-EAA94C55E37D}" srcOrd="0" destOrd="0" presId="urn:microsoft.com/office/officeart/2005/8/layout/orgChart1"/>
    <dgm:cxn modelId="{9600A49E-A3AE-4A9D-977D-EAF221523566}" type="presOf" srcId="{58F85C0C-D3ED-4EB6-8615-0C0D4165A836}" destId="{2C930B81-E666-42CF-8EBF-1A705B0C8531}" srcOrd="0" destOrd="0" presId="urn:microsoft.com/office/officeart/2005/8/layout/orgChart1"/>
    <dgm:cxn modelId="{6B4CE583-FD29-43A8-A5E1-E216C48D7B98}" type="presOf" srcId="{BDB785F6-AB76-47FE-9FEE-504308B84F4D}" destId="{74BD368A-0B0F-4F0F-9B92-510A6D990489}" srcOrd="1" destOrd="0" presId="urn:microsoft.com/office/officeart/2005/8/layout/orgChart1"/>
    <dgm:cxn modelId="{5DDBBFE8-61ED-4389-93FD-33F1DFFD53FD}" type="presOf" srcId="{368445FF-DC49-4927-84C1-0263E9AA432F}" destId="{806E5773-B00C-45F7-86C4-F0AC5CBB4D7D}" srcOrd="0" destOrd="0" presId="urn:microsoft.com/office/officeart/2005/8/layout/orgChart1"/>
    <dgm:cxn modelId="{03526896-79EE-48CA-8E26-E5316130CC3F}" type="presOf" srcId="{2459438D-DD25-42E1-8B8B-5E6A405AE2D1}" destId="{9E1653FF-76A5-47EB-97B1-B44A146CFD49}" srcOrd="0" destOrd="0" presId="urn:microsoft.com/office/officeart/2005/8/layout/orgChart1"/>
    <dgm:cxn modelId="{77CEDFBF-8C72-4FAF-B149-3CD12233896B}" type="presOf" srcId="{146B41DF-AB2A-484F-999D-127F2E14339B}" destId="{53EFC64C-FAA1-4F03-935B-870FC167E9B5}" srcOrd="1" destOrd="0" presId="urn:microsoft.com/office/officeart/2005/8/layout/orgChart1"/>
    <dgm:cxn modelId="{DAC38CAC-EE3F-46C6-99A7-FBDA92D68940}" type="presOf" srcId="{EF110FE8-E290-4B23-A9F2-92128D9C2D7C}" destId="{DD44A2D5-B600-4142-98E7-6B0ECC52B0D1}" srcOrd="1" destOrd="0" presId="urn:microsoft.com/office/officeart/2005/8/layout/orgChart1"/>
    <dgm:cxn modelId="{8A6FBEAD-125F-42DF-B19B-5AB80A634C1D}" type="presOf" srcId="{D7569B27-6EBB-4440-BAC5-C3A98BF006B9}" destId="{D4973677-61B2-4B3C-9518-6D4C106D53A1}" srcOrd="1" destOrd="0" presId="urn:microsoft.com/office/officeart/2005/8/layout/orgChart1"/>
    <dgm:cxn modelId="{1A5DAB03-ADA2-4BE5-AC37-87A61143C75F}" type="presParOf" srcId="{FEB98CCC-1F12-4E0A-AEAD-55FD7412C964}" destId="{F4B6DCB2-3D6D-4442-9C5E-38C7196DCE4E}" srcOrd="0" destOrd="0" presId="urn:microsoft.com/office/officeart/2005/8/layout/orgChart1"/>
    <dgm:cxn modelId="{017FB779-E3E4-452D-95C9-5702A906CE9A}" type="presParOf" srcId="{F4B6DCB2-3D6D-4442-9C5E-38C7196DCE4E}" destId="{7B88DE00-3F6B-433A-8109-EE277AFAD5D2}" srcOrd="0" destOrd="0" presId="urn:microsoft.com/office/officeart/2005/8/layout/orgChart1"/>
    <dgm:cxn modelId="{A5571D1D-68DB-4188-947B-9301882A7FB1}" type="presParOf" srcId="{7B88DE00-3F6B-433A-8109-EE277AFAD5D2}" destId="{D434AF3C-6DAA-4BC7-9848-6A78FDB41436}" srcOrd="0" destOrd="0" presId="urn:microsoft.com/office/officeart/2005/8/layout/orgChart1"/>
    <dgm:cxn modelId="{5EA14C78-9BF2-479E-9AFC-C06E29B2724A}" type="presParOf" srcId="{7B88DE00-3F6B-433A-8109-EE277AFAD5D2}" destId="{30A754B7-EB99-432E-B27F-E36CF60B3FC9}" srcOrd="1" destOrd="0" presId="urn:microsoft.com/office/officeart/2005/8/layout/orgChart1"/>
    <dgm:cxn modelId="{516215C6-6860-4CB9-9F4B-B129C2585872}" type="presParOf" srcId="{F4B6DCB2-3D6D-4442-9C5E-38C7196DCE4E}" destId="{8CD9CFA4-3453-43B2-98EB-7EA5A7E7FE01}" srcOrd="1" destOrd="0" presId="urn:microsoft.com/office/officeart/2005/8/layout/orgChart1"/>
    <dgm:cxn modelId="{F65B3185-E3DC-461A-9C37-492BEAECF0CC}" type="presParOf" srcId="{8CD9CFA4-3453-43B2-98EB-7EA5A7E7FE01}" destId="{806E5773-B00C-45F7-86C4-F0AC5CBB4D7D}" srcOrd="0" destOrd="0" presId="urn:microsoft.com/office/officeart/2005/8/layout/orgChart1"/>
    <dgm:cxn modelId="{6468A9CF-E3D8-4D36-9DB3-A4CC27A017EF}" type="presParOf" srcId="{8CD9CFA4-3453-43B2-98EB-7EA5A7E7FE01}" destId="{BF8A2531-502B-49DF-A157-5F46E44CA40C}" srcOrd="1" destOrd="0" presId="urn:microsoft.com/office/officeart/2005/8/layout/orgChart1"/>
    <dgm:cxn modelId="{634F85DB-2843-4B65-891E-BB99E3A29C74}" type="presParOf" srcId="{BF8A2531-502B-49DF-A157-5F46E44CA40C}" destId="{88F6077E-76DB-479F-9A34-4A6D430659A4}" srcOrd="0" destOrd="0" presId="urn:microsoft.com/office/officeart/2005/8/layout/orgChart1"/>
    <dgm:cxn modelId="{10BFE614-D5FB-4EC8-BDF8-89FC18F243F8}" type="presParOf" srcId="{88F6077E-76DB-479F-9A34-4A6D430659A4}" destId="{BE164E53-86CE-4591-A498-3AD487A41301}" srcOrd="0" destOrd="0" presId="urn:microsoft.com/office/officeart/2005/8/layout/orgChart1"/>
    <dgm:cxn modelId="{D24B7814-5867-412B-8466-4FF600B9E455}" type="presParOf" srcId="{88F6077E-76DB-479F-9A34-4A6D430659A4}" destId="{6CD4C19F-85AE-40DF-B2CD-A3B8D5A7EBE7}" srcOrd="1" destOrd="0" presId="urn:microsoft.com/office/officeart/2005/8/layout/orgChart1"/>
    <dgm:cxn modelId="{AA8DF6FA-84B9-43C3-AF85-8C823F95A84E}" type="presParOf" srcId="{BF8A2531-502B-49DF-A157-5F46E44CA40C}" destId="{652D46D1-9413-4433-9D53-2FB5A9557D16}" srcOrd="1" destOrd="0" presId="urn:microsoft.com/office/officeart/2005/8/layout/orgChart1"/>
    <dgm:cxn modelId="{DBE9C12D-4D96-4167-BF74-167F07F8A4A7}" type="presParOf" srcId="{652D46D1-9413-4433-9D53-2FB5A9557D16}" destId="{41904289-D8DE-4BCB-95E1-71A7AE92D466}" srcOrd="0" destOrd="0" presId="urn:microsoft.com/office/officeart/2005/8/layout/orgChart1"/>
    <dgm:cxn modelId="{1F1CD45C-1BC6-415B-8021-6252AA40C686}" type="presParOf" srcId="{652D46D1-9413-4433-9D53-2FB5A9557D16}" destId="{643AC696-BAB4-489F-B44F-4412A319F464}" srcOrd="1" destOrd="0" presId="urn:microsoft.com/office/officeart/2005/8/layout/orgChart1"/>
    <dgm:cxn modelId="{8D5A9542-53FC-46F2-9D0F-63224A6E0C22}" type="presParOf" srcId="{643AC696-BAB4-489F-B44F-4412A319F464}" destId="{C158A7C2-1595-4E32-98A1-4D3DAF78CF84}" srcOrd="0" destOrd="0" presId="urn:microsoft.com/office/officeart/2005/8/layout/orgChart1"/>
    <dgm:cxn modelId="{7EE0D0D7-23EB-41B5-A520-C29728C5CEE0}" type="presParOf" srcId="{C158A7C2-1595-4E32-98A1-4D3DAF78CF84}" destId="{4BA32D62-9006-41E8-A60F-EAA94C55E37D}" srcOrd="0" destOrd="0" presId="urn:microsoft.com/office/officeart/2005/8/layout/orgChart1"/>
    <dgm:cxn modelId="{0664F9F1-2FFB-4E4B-A927-85896BF5325A}" type="presParOf" srcId="{C158A7C2-1595-4E32-98A1-4D3DAF78CF84}" destId="{52286537-B9AC-4FF6-9559-0649069D243F}" srcOrd="1" destOrd="0" presId="urn:microsoft.com/office/officeart/2005/8/layout/orgChart1"/>
    <dgm:cxn modelId="{0B8F5552-1A18-4617-A66E-1387B2AA206E}" type="presParOf" srcId="{643AC696-BAB4-489F-B44F-4412A319F464}" destId="{8168D5A3-D62C-4D3E-BA5F-B604CAB6C27C}" srcOrd="1" destOrd="0" presId="urn:microsoft.com/office/officeart/2005/8/layout/orgChart1"/>
    <dgm:cxn modelId="{A7ADDCD1-5818-41BA-BF5A-4C9F6AC4CDAF}" type="presParOf" srcId="{643AC696-BAB4-489F-B44F-4412A319F464}" destId="{A18E2BB7-6478-429A-86A4-434C8DD6BD78}" srcOrd="2" destOrd="0" presId="urn:microsoft.com/office/officeart/2005/8/layout/orgChart1"/>
    <dgm:cxn modelId="{999CA82C-2DE1-4BA4-A0B3-07E30E02010F}" type="presParOf" srcId="{652D46D1-9413-4433-9D53-2FB5A9557D16}" destId="{9E1653FF-76A5-47EB-97B1-B44A146CFD49}" srcOrd="2" destOrd="0" presId="urn:microsoft.com/office/officeart/2005/8/layout/orgChart1"/>
    <dgm:cxn modelId="{EF144773-9100-4EC9-A344-05449BF9DC88}" type="presParOf" srcId="{652D46D1-9413-4433-9D53-2FB5A9557D16}" destId="{A466912E-DAF6-4A47-A394-5454CA939CED}" srcOrd="3" destOrd="0" presId="urn:microsoft.com/office/officeart/2005/8/layout/orgChart1"/>
    <dgm:cxn modelId="{D4A48ADE-279B-4185-9B48-8DD03D13BCB9}" type="presParOf" srcId="{A466912E-DAF6-4A47-A394-5454CA939CED}" destId="{E757A9E6-4FC2-454F-9448-856F7DFEFB1E}" srcOrd="0" destOrd="0" presId="urn:microsoft.com/office/officeart/2005/8/layout/orgChart1"/>
    <dgm:cxn modelId="{895B6AC0-F764-48D9-B163-0445670CE1AB}" type="presParOf" srcId="{E757A9E6-4FC2-454F-9448-856F7DFEFB1E}" destId="{9BC83EC4-1311-4657-B354-F845386E0413}" srcOrd="0" destOrd="0" presId="urn:microsoft.com/office/officeart/2005/8/layout/orgChart1"/>
    <dgm:cxn modelId="{8A252B86-5B9B-4D67-B2B3-33864ACB1C53}" type="presParOf" srcId="{E757A9E6-4FC2-454F-9448-856F7DFEFB1E}" destId="{631D12BE-1CF5-4137-8950-94C877C2D02B}" srcOrd="1" destOrd="0" presId="urn:microsoft.com/office/officeart/2005/8/layout/orgChart1"/>
    <dgm:cxn modelId="{E5A1B018-90E3-46D7-869A-E0F3FB3560A1}" type="presParOf" srcId="{A466912E-DAF6-4A47-A394-5454CA939CED}" destId="{CCCDBE47-CFB3-41D3-BA93-3ECF44E14E9D}" srcOrd="1" destOrd="0" presId="urn:microsoft.com/office/officeart/2005/8/layout/orgChart1"/>
    <dgm:cxn modelId="{ACA943C3-A18D-450B-8F34-AB4CE67B79A1}" type="presParOf" srcId="{A466912E-DAF6-4A47-A394-5454CA939CED}" destId="{BBED95CF-36B2-4AB7-8E88-DFE6D3A3F740}" srcOrd="2" destOrd="0" presId="urn:microsoft.com/office/officeart/2005/8/layout/orgChart1"/>
    <dgm:cxn modelId="{2B9D73ED-ED53-4989-B5D6-594013B95DD7}" type="presParOf" srcId="{652D46D1-9413-4433-9D53-2FB5A9557D16}" destId="{0EC99936-FFB9-4869-9447-9BB3339FF055}" srcOrd="4" destOrd="0" presId="urn:microsoft.com/office/officeart/2005/8/layout/orgChart1"/>
    <dgm:cxn modelId="{DA9EE96E-88CA-412A-9351-A912442C4AFD}" type="presParOf" srcId="{652D46D1-9413-4433-9D53-2FB5A9557D16}" destId="{BF19E392-8686-4D60-B5A2-53603716A357}" srcOrd="5" destOrd="0" presId="urn:microsoft.com/office/officeart/2005/8/layout/orgChart1"/>
    <dgm:cxn modelId="{8EBF76C7-A5B4-42FB-9124-8945C2858881}" type="presParOf" srcId="{BF19E392-8686-4D60-B5A2-53603716A357}" destId="{6E18E06D-B57D-4D4F-8BF8-AC969E58C826}" srcOrd="0" destOrd="0" presId="urn:microsoft.com/office/officeart/2005/8/layout/orgChart1"/>
    <dgm:cxn modelId="{FF725053-4AC2-49A1-8E41-1DC48ED32660}" type="presParOf" srcId="{6E18E06D-B57D-4D4F-8BF8-AC969E58C826}" destId="{11233E4E-10AB-4BB7-9561-18F811BF4861}" srcOrd="0" destOrd="0" presId="urn:microsoft.com/office/officeart/2005/8/layout/orgChart1"/>
    <dgm:cxn modelId="{6E16B4A8-AD10-4931-80E4-F6AA90E033C5}" type="presParOf" srcId="{6E18E06D-B57D-4D4F-8BF8-AC969E58C826}" destId="{253F7B61-0C41-4C65-BAE2-0CF2D8AEB524}" srcOrd="1" destOrd="0" presId="urn:microsoft.com/office/officeart/2005/8/layout/orgChart1"/>
    <dgm:cxn modelId="{BEB33F9A-C875-43D2-8ED2-C5D8BF68DAF0}" type="presParOf" srcId="{BF19E392-8686-4D60-B5A2-53603716A357}" destId="{4AC7D923-93BC-4483-B40E-593979CDCE66}" srcOrd="1" destOrd="0" presId="urn:microsoft.com/office/officeart/2005/8/layout/orgChart1"/>
    <dgm:cxn modelId="{3CADB36B-3EAA-4185-84F5-50D68566933D}" type="presParOf" srcId="{BF19E392-8686-4D60-B5A2-53603716A357}" destId="{087AC95B-8A27-4632-AAF3-DA83A5CD2EB3}" srcOrd="2" destOrd="0" presId="urn:microsoft.com/office/officeart/2005/8/layout/orgChart1"/>
    <dgm:cxn modelId="{035B61A0-8A39-488C-B621-7F4D6CFD2E3E}" type="presParOf" srcId="{BF8A2531-502B-49DF-A157-5F46E44CA40C}" destId="{C3FEDE77-5E49-4C91-81A7-84EB1EC1D653}" srcOrd="2" destOrd="0" presId="urn:microsoft.com/office/officeart/2005/8/layout/orgChart1"/>
    <dgm:cxn modelId="{6DABC965-A49E-40F2-B772-3C1C45575174}" type="presParOf" srcId="{8CD9CFA4-3453-43B2-98EB-7EA5A7E7FE01}" destId="{680477AD-578B-409C-8E05-578B2FA3337B}" srcOrd="2" destOrd="0" presId="urn:microsoft.com/office/officeart/2005/8/layout/orgChart1"/>
    <dgm:cxn modelId="{541C7E3B-B0AE-418F-864B-505A151A6DD7}" type="presParOf" srcId="{8CD9CFA4-3453-43B2-98EB-7EA5A7E7FE01}" destId="{B6793751-28CB-4FE0-89A9-DF85237252E1}" srcOrd="3" destOrd="0" presId="urn:microsoft.com/office/officeart/2005/8/layout/orgChart1"/>
    <dgm:cxn modelId="{70A368FE-D63A-4118-A2F8-5053573A7993}" type="presParOf" srcId="{B6793751-28CB-4FE0-89A9-DF85237252E1}" destId="{84EFA242-A1F8-4A66-9291-C0100329761F}" srcOrd="0" destOrd="0" presId="urn:microsoft.com/office/officeart/2005/8/layout/orgChart1"/>
    <dgm:cxn modelId="{C04B066C-A723-423A-A7FB-1E6AACA5D940}" type="presParOf" srcId="{84EFA242-A1F8-4A66-9291-C0100329761F}" destId="{2C930B81-E666-42CF-8EBF-1A705B0C8531}" srcOrd="0" destOrd="0" presId="urn:microsoft.com/office/officeart/2005/8/layout/orgChart1"/>
    <dgm:cxn modelId="{9C66B152-FCB7-469E-9313-1749881D6E72}" type="presParOf" srcId="{84EFA242-A1F8-4A66-9291-C0100329761F}" destId="{1535B635-E3C5-4F77-A38D-1687C278193D}" srcOrd="1" destOrd="0" presId="urn:microsoft.com/office/officeart/2005/8/layout/orgChart1"/>
    <dgm:cxn modelId="{52774540-524A-440B-9020-2A3F1FDD76DB}" type="presParOf" srcId="{B6793751-28CB-4FE0-89A9-DF85237252E1}" destId="{FA99586A-6264-4EEB-A341-AE79426E46F1}" srcOrd="1" destOrd="0" presId="urn:microsoft.com/office/officeart/2005/8/layout/orgChart1"/>
    <dgm:cxn modelId="{D3B6E9BA-2A99-4DE4-8B91-FDFB1D3164B8}" type="presParOf" srcId="{FA99586A-6264-4EEB-A341-AE79426E46F1}" destId="{8D7454FD-5645-47AB-B3F2-714C7B16D3DA}" srcOrd="0" destOrd="0" presId="urn:microsoft.com/office/officeart/2005/8/layout/orgChart1"/>
    <dgm:cxn modelId="{0EC7EA00-55A6-4471-93F0-D82BDF0AE810}" type="presParOf" srcId="{FA99586A-6264-4EEB-A341-AE79426E46F1}" destId="{7CDCA8F9-0C6B-44DA-BC2A-9C88BAA4E4DD}" srcOrd="1" destOrd="0" presId="urn:microsoft.com/office/officeart/2005/8/layout/orgChart1"/>
    <dgm:cxn modelId="{347495E2-DD45-4F79-95AA-C2AAD3CDD73F}" type="presParOf" srcId="{7CDCA8F9-0C6B-44DA-BC2A-9C88BAA4E4DD}" destId="{7FEE8283-B124-42B9-99C5-AA45BBDFA510}" srcOrd="0" destOrd="0" presId="urn:microsoft.com/office/officeart/2005/8/layout/orgChart1"/>
    <dgm:cxn modelId="{BB6B2F51-9286-4D31-8F0F-F3CDC5F33413}" type="presParOf" srcId="{7FEE8283-B124-42B9-99C5-AA45BBDFA510}" destId="{8B77AF69-CD11-4968-844F-85EF401F08D9}" srcOrd="0" destOrd="0" presId="urn:microsoft.com/office/officeart/2005/8/layout/orgChart1"/>
    <dgm:cxn modelId="{727B05FE-B653-4345-AE4E-86DEE022602F}" type="presParOf" srcId="{7FEE8283-B124-42B9-99C5-AA45BBDFA510}" destId="{DD44A2D5-B600-4142-98E7-6B0ECC52B0D1}" srcOrd="1" destOrd="0" presId="urn:microsoft.com/office/officeart/2005/8/layout/orgChart1"/>
    <dgm:cxn modelId="{1FAA738C-B76F-41B5-BA08-83A7F4A65753}" type="presParOf" srcId="{7CDCA8F9-0C6B-44DA-BC2A-9C88BAA4E4DD}" destId="{8818235B-AD25-4505-BB8C-C558421E1028}" srcOrd="1" destOrd="0" presId="urn:microsoft.com/office/officeart/2005/8/layout/orgChart1"/>
    <dgm:cxn modelId="{FCEC85E4-6C4F-4556-83F6-DA68AB0055D5}" type="presParOf" srcId="{7CDCA8F9-0C6B-44DA-BC2A-9C88BAA4E4DD}" destId="{2DD926D4-BBBA-41CD-AE11-E858EDEE8E74}" srcOrd="2" destOrd="0" presId="urn:microsoft.com/office/officeart/2005/8/layout/orgChart1"/>
    <dgm:cxn modelId="{DB73B9C8-A48B-4093-A08F-67E77A438E29}" type="presParOf" srcId="{FA99586A-6264-4EEB-A341-AE79426E46F1}" destId="{E8E0FF64-377C-4CA6-9412-13D403F3292A}" srcOrd="2" destOrd="0" presId="urn:microsoft.com/office/officeart/2005/8/layout/orgChart1"/>
    <dgm:cxn modelId="{EA94A522-05B6-4133-BFFA-1EC6B2B8BF66}" type="presParOf" srcId="{FA99586A-6264-4EEB-A341-AE79426E46F1}" destId="{5035619A-490F-4F99-A9C2-4C5FF52F5BCB}" srcOrd="3" destOrd="0" presId="urn:microsoft.com/office/officeart/2005/8/layout/orgChart1"/>
    <dgm:cxn modelId="{8CA6E609-5EA0-4E4B-8480-25338E2D071E}" type="presParOf" srcId="{5035619A-490F-4F99-A9C2-4C5FF52F5BCB}" destId="{EE3BE296-BBB1-4DF5-BE72-8A8A9F00826E}" srcOrd="0" destOrd="0" presId="urn:microsoft.com/office/officeart/2005/8/layout/orgChart1"/>
    <dgm:cxn modelId="{94F6277E-E85A-438C-9909-2381386664BB}" type="presParOf" srcId="{EE3BE296-BBB1-4DF5-BE72-8A8A9F00826E}" destId="{CBE0C657-40C6-49F6-ABDC-FE57F6685345}" srcOrd="0" destOrd="0" presId="urn:microsoft.com/office/officeart/2005/8/layout/orgChart1"/>
    <dgm:cxn modelId="{6EDC0FE6-01FD-4354-A235-216F75AD266D}" type="presParOf" srcId="{EE3BE296-BBB1-4DF5-BE72-8A8A9F00826E}" destId="{E9930BBB-1B90-4141-9B80-96D6BA3DA9AD}" srcOrd="1" destOrd="0" presId="urn:microsoft.com/office/officeart/2005/8/layout/orgChart1"/>
    <dgm:cxn modelId="{B8810CCE-B0E9-4A91-A8C8-3D2905F9B5A6}" type="presParOf" srcId="{5035619A-490F-4F99-A9C2-4C5FF52F5BCB}" destId="{B740B969-3EC2-450B-810A-B76C25C5A693}" srcOrd="1" destOrd="0" presId="urn:microsoft.com/office/officeart/2005/8/layout/orgChart1"/>
    <dgm:cxn modelId="{2D24943D-325A-4C3A-8258-06F8B6D792CF}" type="presParOf" srcId="{5035619A-490F-4F99-A9C2-4C5FF52F5BCB}" destId="{9A0BCDEF-9F35-42F5-8BB1-87A0C8B66D9E}" srcOrd="2" destOrd="0" presId="urn:microsoft.com/office/officeart/2005/8/layout/orgChart1"/>
    <dgm:cxn modelId="{22789AAC-2E7E-40C7-B140-95180B41503E}" type="presParOf" srcId="{FA99586A-6264-4EEB-A341-AE79426E46F1}" destId="{BE22BB08-4E7F-414C-99ED-B78B72AA6AEC}" srcOrd="4" destOrd="0" presId="urn:microsoft.com/office/officeart/2005/8/layout/orgChart1"/>
    <dgm:cxn modelId="{DD8A29D8-2A70-4DF3-89AA-F169A5A9EFF3}" type="presParOf" srcId="{FA99586A-6264-4EEB-A341-AE79426E46F1}" destId="{7D5F009A-D72C-4F68-935F-173E1717E71D}" srcOrd="5" destOrd="0" presId="urn:microsoft.com/office/officeart/2005/8/layout/orgChart1"/>
    <dgm:cxn modelId="{547DD9FB-3771-4E1E-8015-04F369F9EB81}" type="presParOf" srcId="{7D5F009A-D72C-4F68-935F-173E1717E71D}" destId="{A2A57F2D-EAB9-4EFF-B8C7-A1517BD44500}" srcOrd="0" destOrd="0" presId="urn:microsoft.com/office/officeart/2005/8/layout/orgChart1"/>
    <dgm:cxn modelId="{CB9C4FA9-0FBD-4B85-9D00-F7A226B9A216}" type="presParOf" srcId="{A2A57F2D-EAB9-4EFF-B8C7-A1517BD44500}" destId="{1AE6C732-4BC6-4BE7-BFC5-0FA90C80EB7B}" srcOrd="0" destOrd="0" presId="urn:microsoft.com/office/officeart/2005/8/layout/orgChart1"/>
    <dgm:cxn modelId="{E0B3AEF9-66DE-4E2B-BC0F-8AAED806AFF4}" type="presParOf" srcId="{A2A57F2D-EAB9-4EFF-B8C7-A1517BD44500}" destId="{53EFC64C-FAA1-4F03-935B-870FC167E9B5}" srcOrd="1" destOrd="0" presId="urn:microsoft.com/office/officeart/2005/8/layout/orgChart1"/>
    <dgm:cxn modelId="{50DE2FB2-9D8C-4438-9C68-8CFE41C8F24D}" type="presParOf" srcId="{7D5F009A-D72C-4F68-935F-173E1717E71D}" destId="{A4E0A87B-3A48-4D7B-B539-1A68DA49C247}" srcOrd="1" destOrd="0" presId="urn:microsoft.com/office/officeart/2005/8/layout/orgChart1"/>
    <dgm:cxn modelId="{56731593-D161-4EC3-B28B-1655E8597603}" type="presParOf" srcId="{7D5F009A-D72C-4F68-935F-173E1717E71D}" destId="{2FAD4E3D-F1A6-4827-9A52-0F951232403E}" srcOrd="2" destOrd="0" presId="urn:microsoft.com/office/officeart/2005/8/layout/orgChart1"/>
    <dgm:cxn modelId="{2F7815C7-73FA-4A39-91A8-E1CBD4B5BF05}" type="presParOf" srcId="{B6793751-28CB-4FE0-89A9-DF85237252E1}" destId="{BCB27703-8B0F-40A0-9BB8-D852929024E6}" srcOrd="2" destOrd="0" presId="urn:microsoft.com/office/officeart/2005/8/layout/orgChart1"/>
    <dgm:cxn modelId="{8376DCA7-119F-4C8D-AA0F-C5DE067DE25C}" type="presParOf" srcId="{8CD9CFA4-3453-43B2-98EB-7EA5A7E7FE01}" destId="{CE1C1B38-450D-4C05-A710-A1268EA23784}" srcOrd="4" destOrd="0" presId="urn:microsoft.com/office/officeart/2005/8/layout/orgChart1"/>
    <dgm:cxn modelId="{F666E10A-D406-4C81-A371-DEF84DC01D48}" type="presParOf" srcId="{8CD9CFA4-3453-43B2-98EB-7EA5A7E7FE01}" destId="{31EF735F-82F0-4901-874B-0E3755A6DFD2}" srcOrd="5" destOrd="0" presId="urn:microsoft.com/office/officeart/2005/8/layout/orgChart1"/>
    <dgm:cxn modelId="{29A4C1FA-FB78-40D3-AF11-7BC9BC47FB2F}" type="presParOf" srcId="{31EF735F-82F0-4901-874B-0E3755A6DFD2}" destId="{8B0DA387-68C7-42B7-B41A-4FCAFC668FC9}" srcOrd="0" destOrd="0" presId="urn:microsoft.com/office/officeart/2005/8/layout/orgChart1"/>
    <dgm:cxn modelId="{9B434092-1C29-4AA9-B2D0-45D2A73CEBC3}" type="presParOf" srcId="{8B0DA387-68C7-42B7-B41A-4FCAFC668FC9}" destId="{E440CA0E-1B26-4F9F-9A7A-60A84CEBCD08}" srcOrd="0" destOrd="0" presId="urn:microsoft.com/office/officeart/2005/8/layout/orgChart1"/>
    <dgm:cxn modelId="{6B662658-3D3F-4776-8095-A4B8C8EB147E}" type="presParOf" srcId="{8B0DA387-68C7-42B7-B41A-4FCAFC668FC9}" destId="{D4973677-61B2-4B3C-9518-6D4C106D53A1}" srcOrd="1" destOrd="0" presId="urn:microsoft.com/office/officeart/2005/8/layout/orgChart1"/>
    <dgm:cxn modelId="{51CF4C2F-35FF-444C-AE61-3D697574F2B7}" type="presParOf" srcId="{31EF735F-82F0-4901-874B-0E3755A6DFD2}" destId="{A0F5AA3C-8945-418B-A1EE-65C554D19E64}" srcOrd="1" destOrd="0" presId="urn:microsoft.com/office/officeart/2005/8/layout/orgChart1"/>
    <dgm:cxn modelId="{255EAEC2-2228-4E7F-82F3-FD33A2F556C8}" type="presParOf" srcId="{A0F5AA3C-8945-418B-A1EE-65C554D19E64}" destId="{ECB62FDC-5D77-498E-91A3-C03E445AF986}" srcOrd="0" destOrd="0" presId="urn:microsoft.com/office/officeart/2005/8/layout/orgChart1"/>
    <dgm:cxn modelId="{0144EE60-2566-4D46-8D61-C9C4B8229FAC}" type="presParOf" srcId="{A0F5AA3C-8945-418B-A1EE-65C554D19E64}" destId="{53D4AE38-3453-4D95-B79A-8AF1B4047E97}" srcOrd="1" destOrd="0" presId="urn:microsoft.com/office/officeart/2005/8/layout/orgChart1"/>
    <dgm:cxn modelId="{43DBEFE4-FE95-4E15-B82E-89EA1CBEBBC7}" type="presParOf" srcId="{53D4AE38-3453-4D95-B79A-8AF1B4047E97}" destId="{CEB62DBC-A0B3-4C26-993C-2159B6084FBE}" srcOrd="0" destOrd="0" presId="urn:microsoft.com/office/officeart/2005/8/layout/orgChart1"/>
    <dgm:cxn modelId="{E9EC2FB2-4365-465B-8EAB-90957E8841CF}" type="presParOf" srcId="{CEB62DBC-A0B3-4C26-993C-2159B6084FBE}" destId="{BCFFD4AE-3851-488C-A9D0-C44990297269}" srcOrd="0" destOrd="0" presId="urn:microsoft.com/office/officeart/2005/8/layout/orgChart1"/>
    <dgm:cxn modelId="{922D9D61-D7F6-4EF6-B447-90CE5BF5351E}" type="presParOf" srcId="{CEB62DBC-A0B3-4C26-993C-2159B6084FBE}" destId="{B2B5AC1E-A756-40A1-9C09-4BC88EA6AC13}" srcOrd="1" destOrd="0" presId="urn:microsoft.com/office/officeart/2005/8/layout/orgChart1"/>
    <dgm:cxn modelId="{D14A0054-5ECB-4E04-BC20-7195B9119D8E}" type="presParOf" srcId="{53D4AE38-3453-4D95-B79A-8AF1B4047E97}" destId="{1468EB34-A99E-49BD-A0A2-41DD1CCD7A94}" srcOrd="1" destOrd="0" presId="urn:microsoft.com/office/officeart/2005/8/layout/orgChart1"/>
    <dgm:cxn modelId="{5F884215-4373-414C-B2F5-092C46539F09}" type="presParOf" srcId="{53D4AE38-3453-4D95-B79A-8AF1B4047E97}" destId="{F6DF3600-D151-4BAE-A555-0C30FC78AE77}" srcOrd="2" destOrd="0" presId="urn:microsoft.com/office/officeart/2005/8/layout/orgChart1"/>
    <dgm:cxn modelId="{A68BFA57-3486-45E6-95A2-27C767F25737}" type="presParOf" srcId="{A0F5AA3C-8945-418B-A1EE-65C554D19E64}" destId="{C0355970-2238-4386-A22C-900BD834451A}" srcOrd="2" destOrd="0" presId="urn:microsoft.com/office/officeart/2005/8/layout/orgChart1"/>
    <dgm:cxn modelId="{A8075A0D-1761-4196-9D47-7C91F2E76A0D}" type="presParOf" srcId="{A0F5AA3C-8945-418B-A1EE-65C554D19E64}" destId="{BD0038A6-DF72-4424-8D16-30EDA96A7AAE}" srcOrd="3" destOrd="0" presId="urn:microsoft.com/office/officeart/2005/8/layout/orgChart1"/>
    <dgm:cxn modelId="{7A50D3F3-1E31-49A0-B010-101463BC9FED}" type="presParOf" srcId="{BD0038A6-DF72-4424-8D16-30EDA96A7AAE}" destId="{4423185E-C7F7-4E7D-9C3B-A5345514607C}" srcOrd="0" destOrd="0" presId="urn:microsoft.com/office/officeart/2005/8/layout/orgChart1"/>
    <dgm:cxn modelId="{6BD0AD6C-3CE5-4B57-8724-F4A2321C37E2}" type="presParOf" srcId="{4423185E-C7F7-4E7D-9C3B-A5345514607C}" destId="{5898ED65-372D-425C-9AF9-B4F922306219}" srcOrd="0" destOrd="0" presId="urn:microsoft.com/office/officeart/2005/8/layout/orgChart1"/>
    <dgm:cxn modelId="{C1D427E1-2872-406C-874B-107CC9FA6C03}" type="presParOf" srcId="{4423185E-C7F7-4E7D-9C3B-A5345514607C}" destId="{6E144824-0BDD-466E-9318-D3239B74477D}" srcOrd="1" destOrd="0" presId="urn:microsoft.com/office/officeart/2005/8/layout/orgChart1"/>
    <dgm:cxn modelId="{FBB2660F-FABA-42BE-BC16-00E170E2987E}" type="presParOf" srcId="{BD0038A6-DF72-4424-8D16-30EDA96A7AAE}" destId="{2A3B223F-2623-424B-81A4-ADB5DFEC69F8}" srcOrd="1" destOrd="0" presId="urn:microsoft.com/office/officeart/2005/8/layout/orgChart1"/>
    <dgm:cxn modelId="{3FE20F39-2BF0-4738-AA12-ACDD3CB5ED21}" type="presParOf" srcId="{BD0038A6-DF72-4424-8D16-30EDA96A7AAE}" destId="{1A9FE9F5-2D33-41E4-B897-AADAB3D3E723}" srcOrd="2" destOrd="0" presId="urn:microsoft.com/office/officeart/2005/8/layout/orgChart1"/>
    <dgm:cxn modelId="{FEEB3C34-E8C6-4B28-9726-C357020F7FDD}" type="presParOf" srcId="{A0F5AA3C-8945-418B-A1EE-65C554D19E64}" destId="{7A9843B2-600E-45BE-ABBB-879DC1238324}" srcOrd="4" destOrd="0" presId="urn:microsoft.com/office/officeart/2005/8/layout/orgChart1"/>
    <dgm:cxn modelId="{2559C11C-6311-462B-B173-1EB55DBAF248}" type="presParOf" srcId="{A0F5AA3C-8945-418B-A1EE-65C554D19E64}" destId="{A4C78C5F-B05A-458B-9C82-1F1C8B1A162A}" srcOrd="5" destOrd="0" presId="urn:microsoft.com/office/officeart/2005/8/layout/orgChart1"/>
    <dgm:cxn modelId="{C0DD6B66-1DAD-4678-A823-624DC9D278E2}" type="presParOf" srcId="{A4C78C5F-B05A-458B-9C82-1F1C8B1A162A}" destId="{650C8361-6736-48CD-B8C6-7715BED84570}" srcOrd="0" destOrd="0" presId="urn:microsoft.com/office/officeart/2005/8/layout/orgChart1"/>
    <dgm:cxn modelId="{6E0D6819-AC78-4A82-B190-E536F7797207}" type="presParOf" srcId="{650C8361-6736-48CD-B8C6-7715BED84570}" destId="{FAB4692C-5D49-47DE-9C4D-CFEE2DFCA525}" srcOrd="0" destOrd="0" presId="urn:microsoft.com/office/officeart/2005/8/layout/orgChart1"/>
    <dgm:cxn modelId="{87F41563-D7D7-4B5C-99CA-3424D34CCBE7}" type="presParOf" srcId="{650C8361-6736-48CD-B8C6-7715BED84570}" destId="{74BD368A-0B0F-4F0F-9B92-510A6D990489}" srcOrd="1" destOrd="0" presId="urn:microsoft.com/office/officeart/2005/8/layout/orgChart1"/>
    <dgm:cxn modelId="{BA9DFBAB-D8B2-440D-B8DF-882DBB4CAF38}" type="presParOf" srcId="{A4C78C5F-B05A-458B-9C82-1F1C8B1A162A}" destId="{8C091310-A573-4BA6-B76D-E699F98F24AF}" srcOrd="1" destOrd="0" presId="urn:microsoft.com/office/officeart/2005/8/layout/orgChart1"/>
    <dgm:cxn modelId="{9F29D33C-211A-4CEF-9F49-053620AC30EC}" type="presParOf" srcId="{A4C78C5F-B05A-458B-9C82-1F1C8B1A162A}" destId="{3816FA01-5DA9-4A50-8AEA-F79C32C1CF7F}" srcOrd="2" destOrd="0" presId="urn:microsoft.com/office/officeart/2005/8/layout/orgChart1"/>
    <dgm:cxn modelId="{D02B2AEF-626E-4FFC-AD85-E9C999037DE3}" type="presParOf" srcId="{31EF735F-82F0-4901-874B-0E3755A6DFD2}" destId="{FF9C4373-D366-4EFC-A425-A519AC64EEA5}" srcOrd="2" destOrd="0" presId="urn:microsoft.com/office/officeart/2005/8/layout/orgChart1"/>
    <dgm:cxn modelId="{00DE5FE1-8735-41EB-8686-D901E3D633EE}" type="presParOf" srcId="{F4B6DCB2-3D6D-4442-9C5E-38C7196DCE4E}" destId="{5399AF28-4D39-4A16-87AB-E22E62FE5CA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4D8A1324-FDBD-4BF6-A756-39E67C3F8233}" type="doc">
      <dgm:prSet loTypeId="urn:microsoft.com/office/officeart/2005/8/layout/hierarchy2" loCatId="hierarchy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9C604669-3356-4814-9D99-67D994247BE6}">
      <dgm:prSet custT="1"/>
      <dgm:spPr/>
      <dgm:t>
        <a:bodyPr/>
        <a:lstStyle/>
        <a:p>
          <a:pPr rtl="0"/>
          <a:r>
            <a:rPr lang="ru-RU" sz="2000" dirty="0" smtClean="0"/>
            <a:t>Граждане уплачивают:</a:t>
          </a:r>
          <a:endParaRPr lang="ru-RU" sz="2000" dirty="0"/>
        </a:p>
      </dgm:t>
    </dgm:pt>
    <dgm:pt modelId="{0E2300D4-9843-4D61-AFC7-B26482E782C1}" type="parTrans" cxnId="{1D924E3F-7E6F-4C32-8444-F51775B5E17E}">
      <dgm:prSet/>
      <dgm:spPr/>
      <dgm:t>
        <a:bodyPr/>
        <a:lstStyle/>
        <a:p>
          <a:endParaRPr lang="ru-RU" sz="2800"/>
        </a:p>
      </dgm:t>
    </dgm:pt>
    <dgm:pt modelId="{0B3D26DB-D541-43EF-8A0B-636EA23C4C2F}" type="sibTrans" cxnId="{1D924E3F-7E6F-4C32-8444-F51775B5E17E}">
      <dgm:prSet/>
      <dgm:spPr/>
      <dgm:t>
        <a:bodyPr/>
        <a:lstStyle/>
        <a:p>
          <a:endParaRPr lang="ru-RU" sz="2800"/>
        </a:p>
      </dgm:t>
    </dgm:pt>
    <dgm:pt modelId="{EDFD7BA4-662C-421B-AB36-051545B53CCC}">
      <dgm:prSet custT="1"/>
      <dgm:spPr/>
      <dgm:t>
        <a:bodyPr/>
        <a:lstStyle/>
        <a:p>
          <a:r>
            <a:rPr lang="ru-RU" sz="2000" dirty="0" smtClean="0"/>
            <a:t>Налог на доходы физических лиц</a:t>
          </a:r>
          <a:endParaRPr lang="ru-RU" sz="2000" dirty="0"/>
        </a:p>
      </dgm:t>
    </dgm:pt>
    <dgm:pt modelId="{D1D29809-A558-4CED-ABFE-28641E24E8F7}" type="parTrans" cxnId="{FD53FF3B-1F1C-4996-8E34-C1EB779243A3}">
      <dgm:prSet custT="1"/>
      <dgm:spPr/>
      <dgm:t>
        <a:bodyPr/>
        <a:lstStyle/>
        <a:p>
          <a:endParaRPr lang="ru-RU" sz="800"/>
        </a:p>
      </dgm:t>
    </dgm:pt>
    <dgm:pt modelId="{E4B54134-DD87-45DB-8497-BB5C245B8810}" type="sibTrans" cxnId="{FD53FF3B-1F1C-4996-8E34-C1EB779243A3}">
      <dgm:prSet/>
      <dgm:spPr/>
      <dgm:t>
        <a:bodyPr/>
        <a:lstStyle/>
        <a:p>
          <a:endParaRPr lang="ru-RU" sz="2800"/>
        </a:p>
      </dgm:t>
    </dgm:pt>
    <dgm:pt modelId="{484EE70A-EB92-4C0C-83C4-79CD5AC61CB0}">
      <dgm:prSet custT="1"/>
      <dgm:spPr/>
      <dgm:t>
        <a:bodyPr/>
        <a:lstStyle/>
        <a:p>
          <a:r>
            <a:rPr lang="ru-RU" sz="2000" dirty="0" smtClean="0"/>
            <a:t>Налог на имущество физических лиц</a:t>
          </a:r>
          <a:endParaRPr lang="ru-RU" sz="2000" dirty="0"/>
        </a:p>
      </dgm:t>
    </dgm:pt>
    <dgm:pt modelId="{7CB04121-3FB8-4D3E-82C5-57DDD7026314}" type="parTrans" cxnId="{CBF8745F-E2CD-4D99-84F7-A74347342198}">
      <dgm:prSet custT="1"/>
      <dgm:spPr/>
      <dgm:t>
        <a:bodyPr/>
        <a:lstStyle/>
        <a:p>
          <a:endParaRPr lang="ru-RU" sz="800"/>
        </a:p>
      </dgm:t>
    </dgm:pt>
    <dgm:pt modelId="{E29CD7F9-1139-4F0A-AC59-52D4F3D9A947}" type="sibTrans" cxnId="{CBF8745F-E2CD-4D99-84F7-A74347342198}">
      <dgm:prSet/>
      <dgm:spPr/>
      <dgm:t>
        <a:bodyPr/>
        <a:lstStyle/>
        <a:p>
          <a:endParaRPr lang="ru-RU" sz="2800"/>
        </a:p>
      </dgm:t>
    </dgm:pt>
    <dgm:pt modelId="{4541CC23-1D29-42F9-BAF9-54C814F2CAE5}">
      <dgm:prSet custT="1"/>
      <dgm:spPr/>
      <dgm:t>
        <a:bodyPr/>
        <a:lstStyle/>
        <a:p>
          <a:r>
            <a:rPr lang="ru-RU" sz="2000" dirty="0" smtClean="0"/>
            <a:t>Земельный налог</a:t>
          </a:r>
          <a:endParaRPr lang="ru-RU" sz="2000" dirty="0"/>
        </a:p>
      </dgm:t>
    </dgm:pt>
    <dgm:pt modelId="{C04FD6E2-3BF5-4960-8E44-48A6D7A3A651}" type="parTrans" cxnId="{745D0760-25A0-4E6B-903C-B4B6819C9DF9}">
      <dgm:prSet custT="1"/>
      <dgm:spPr/>
      <dgm:t>
        <a:bodyPr/>
        <a:lstStyle/>
        <a:p>
          <a:endParaRPr lang="ru-RU" sz="800"/>
        </a:p>
      </dgm:t>
    </dgm:pt>
    <dgm:pt modelId="{A1C59A21-C582-44D7-B5EA-D3821E7CDCC2}" type="sibTrans" cxnId="{745D0760-25A0-4E6B-903C-B4B6819C9DF9}">
      <dgm:prSet/>
      <dgm:spPr/>
      <dgm:t>
        <a:bodyPr/>
        <a:lstStyle/>
        <a:p>
          <a:endParaRPr lang="ru-RU" sz="2800"/>
        </a:p>
      </dgm:t>
    </dgm:pt>
    <dgm:pt modelId="{722056EF-E764-4599-9185-A998CE7D8BAA}">
      <dgm:prSet custT="1"/>
      <dgm:spPr/>
      <dgm:t>
        <a:bodyPr/>
        <a:lstStyle/>
        <a:p>
          <a:r>
            <a:rPr lang="ru-RU" sz="2000" dirty="0" smtClean="0"/>
            <a:t>30% в местный бюджет</a:t>
          </a:r>
        </a:p>
        <a:p>
          <a:r>
            <a:rPr lang="ru-RU" sz="2000" dirty="0" smtClean="0"/>
            <a:t>70% в региональный бюджет</a:t>
          </a:r>
          <a:endParaRPr lang="ru-RU" sz="2000" dirty="0"/>
        </a:p>
      </dgm:t>
    </dgm:pt>
    <dgm:pt modelId="{098554CB-B756-4A72-8B48-645D6D54A002}" type="parTrans" cxnId="{E5D01683-D1B3-4480-A5E7-A8E4C4CCE7A4}">
      <dgm:prSet custT="1"/>
      <dgm:spPr/>
      <dgm:t>
        <a:bodyPr/>
        <a:lstStyle/>
        <a:p>
          <a:endParaRPr lang="ru-RU" sz="800"/>
        </a:p>
      </dgm:t>
    </dgm:pt>
    <dgm:pt modelId="{5AF6B9A6-D530-4DAC-92C3-0D931F45376F}" type="sibTrans" cxnId="{E5D01683-D1B3-4480-A5E7-A8E4C4CCE7A4}">
      <dgm:prSet/>
      <dgm:spPr/>
      <dgm:t>
        <a:bodyPr/>
        <a:lstStyle/>
        <a:p>
          <a:endParaRPr lang="ru-RU" sz="2800"/>
        </a:p>
      </dgm:t>
    </dgm:pt>
    <dgm:pt modelId="{2D017949-0B2E-45FA-AD8C-DB28FD692A5D}">
      <dgm:prSet custT="1"/>
      <dgm:spPr/>
      <dgm:t>
        <a:bodyPr/>
        <a:lstStyle/>
        <a:p>
          <a:r>
            <a:rPr lang="ru-RU" sz="2000" dirty="0" smtClean="0"/>
            <a:t>100% в местный бюджет</a:t>
          </a:r>
          <a:endParaRPr lang="ru-RU" sz="2000" dirty="0"/>
        </a:p>
      </dgm:t>
    </dgm:pt>
    <dgm:pt modelId="{C2756E28-90F1-4711-91CF-D0DCB866C6EF}" type="parTrans" cxnId="{6F33CE70-0A84-4983-A736-8E883757C28B}">
      <dgm:prSet custT="1"/>
      <dgm:spPr/>
      <dgm:t>
        <a:bodyPr/>
        <a:lstStyle/>
        <a:p>
          <a:endParaRPr lang="ru-RU" sz="800"/>
        </a:p>
      </dgm:t>
    </dgm:pt>
    <dgm:pt modelId="{DC982E19-F178-4A62-B43B-CD3D44594FD3}" type="sibTrans" cxnId="{6F33CE70-0A84-4983-A736-8E883757C28B}">
      <dgm:prSet/>
      <dgm:spPr/>
      <dgm:t>
        <a:bodyPr/>
        <a:lstStyle/>
        <a:p>
          <a:endParaRPr lang="ru-RU" sz="2800"/>
        </a:p>
      </dgm:t>
    </dgm:pt>
    <dgm:pt modelId="{3386606D-0DA4-450D-A8E6-D03D8D59BD86}">
      <dgm:prSet custT="1"/>
      <dgm:spPr/>
      <dgm:t>
        <a:bodyPr/>
        <a:lstStyle/>
        <a:p>
          <a:r>
            <a:rPr lang="ru-RU" sz="2000" dirty="0" smtClean="0"/>
            <a:t>100% в местный бюджет</a:t>
          </a:r>
          <a:endParaRPr lang="ru-RU" sz="2000" dirty="0"/>
        </a:p>
      </dgm:t>
    </dgm:pt>
    <dgm:pt modelId="{4E50121B-1BFC-441C-94CD-FD9749B5FEAA}" type="parTrans" cxnId="{0170F433-9FAA-46A1-8D9F-CE0F8A3A78EC}">
      <dgm:prSet custT="1"/>
      <dgm:spPr/>
      <dgm:t>
        <a:bodyPr/>
        <a:lstStyle/>
        <a:p>
          <a:endParaRPr lang="ru-RU" sz="800"/>
        </a:p>
      </dgm:t>
    </dgm:pt>
    <dgm:pt modelId="{4D8049C0-BC25-45E5-883B-662563FF2C34}" type="sibTrans" cxnId="{0170F433-9FAA-46A1-8D9F-CE0F8A3A78EC}">
      <dgm:prSet/>
      <dgm:spPr/>
      <dgm:t>
        <a:bodyPr/>
        <a:lstStyle/>
        <a:p>
          <a:endParaRPr lang="ru-RU" sz="2800"/>
        </a:p>
      </dgm:t>
    </dgm:pt>
    <dgm:pt modelId="{5B053781-BB95-4D97-ABDC-EC63B9719A77}" type="pres">
      <dgm:prSet presAssocID="{4D8A1324-FDBD-4BF6-A756-39E67C3F8233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C22F96E-5F9F-4AD3-9168-C715D20AA4A1}" type="pres">
      <dgm:prSet presAssocID="{9C604669-3356-4814-9D99-67D994247BE6}" presName="root1" presStyleCnt="0"/>
      <dgm:spPr/>
    </dgm:pt>
    <dgm:pt modelId="{BD8696E8-D3D7-45D7-BCBE-1287D7BB69E0}" type="pres">
      <dgm:prSet presAssocID="{9C604669-3356-4814-9D99-67D994247BE6}" presName="LevelOneTextNode" presStyleLbl="node0" presStyleIdx="0" presStyleCnt="1" custScaleX="207035" custScaleY="14156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1EDC66B-F208-4EDF-A4E0-DBDAEC971AB5}" type="pres">
      <dgm:prSet presAssocID="{9C604669-3356-4814-9D99-67D994247BE6}" presName="level2hierChild" presStyleCnt="0"/>
      <dgm:spPr/>
    </dgm:pt>
    <dgm:pt modelId="{E72F311E-A144-4025-875D-16CC2B4DADA0}" type="pres">
      <dgm:prSet presAssocID="{D1D29809-A558-4CED-ABFE-28641E24E8F7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00E57EEE-4D87-4212-AC85-9DBE9C0725D4}" type="pres">
      <dgm:prSet presAssocID="{D1D29809-A558-4CED-ABFE-28641E24E8F7}" presName="connTx" presStyleLbl="parChTrans1D2" presStyleIdx="0" presStyleCnt="3"/>
      <dgm:spPr/>
      <dgm:t>
        <a:bodyPr/>
        <a:lstStyle/>
        <a:p>
          <a:endParaRPr lang="ru-RU"/>
        </a:p>
      </dgm:t>
    </dgm:pt>
    <dgm:pt modelId="{140AE269-07E8-49C5-A8E8-9690508C851E}" type="pres">
      <dgm:prSet presAssocID="{EDFD7BA4-662C-421B-AB36-051545B53CCC}" presName="root2" presStyleCnt="0"/>
      <dgm:spPr/>
    </dgm:pt>
    <dgm:pt modelId="{682EB941-A3AB-466E-A6E2-B6B29313B29F}" type="pres">
      <dgm:prSet presAssocID="{EDFD7BA4-662C-421B-AB36-051545B53CCC}" presName="LevelTwoTextNode" presStyleLbl="node2" presStyleIdx="0" presStyleCnt="3" custScaleX="17668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6CF1893-2EF1-405C-90DC-00419992D3DB}" type="pres">
      <dgm:prSet presAssocID="{EDFD7BA4-662C-421B-AB36-051545B53CCC}" presName="level3hierChild" presStyleCnt="0"/>
      <dgm:spPr/>
    </dgm:pt>
    <dgm:pt modelId="{2456D113-8AEA-431E-A50E-0D1726C51A24}" type="pres">
      <dgm:prSet presAssocID="{098554CB-B756-4A72-8B48-645D6D54A002}" presName="conn2-1" presStyleLbl="parChTrans1D3" presStyleIdx="0" presStyleCnt="3"/>
      <dgm:spPr/>
      <dgm:t>
        <a:bodyPr/>
        <a:lstStyle/>
        <a:p>
          <a:endParaRPr lang="ru-RU"/>
        </a:p>
      </dgm:t>
    </dgm:pt>
    <dgm:pt modelId="{0A7CE53D-A587-496E-933F-6A6A297E9046}" type="pres">
      <dgm:prSet presAssocID="{098554CB-B756-4A72-8B48-645D6D54A002}" presName="connTx" presStyleLbl="parChTrans1D3" presStyleIdx="0" presStyleCnt="3"/>
      <dgm:spPr/>
      <dgm:t>
        <a:bodyPr/>
        <a:lstStyle/>
        <a:p>
          <a:endParaRPr lang="ru-RU"/>
        </a:p>
      </dgm:t>
    </dgm:pt>
    <dgm:pt modelId="{01E4C43F-91D9-42AA-9C8B-4071EC551B82}" type="pres">
      <dgm:prSet presAssocID="{722056EF-E764-4599-9185-A998CE7D8BAA}" presName="root2" presStyleCnt="0"/>
      <dgm:spPr/>
    </dgm:pt>
    <dgm:pt modelId="{D2EDFDF0-322E-4CFF-A3AA-65119E54D13A}" type="pres">
      <dgm:prSet presAssocID="{722056EF-E764-4599-9185-A998CE7D8BAA}" presName="LevelTwoTextNode" presStyleLbl="node3" presStyleIdx="0" presStyleCnt="3" custScaleX="2493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8D43FC-9277-428C-AAEE-88183DD1126E}" type="pres">
      <dgm:prSet presAssocID="{722056EF-E764-4599-9185-A998CE7D8BAA}" presName="level3hierChild" presStyleCnt="0"/>
      <dgm:spPr/>
    </dgm:pt>
    <dgm:pt modelId="{843B9BF6-4986-4082-A3EC-5E2FE74BB6B4}" type="pres">
      <dgm:prSet presAssocID="{7CB04121-3FB8-4D3E-82C5-57DDD7026314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7CC24C6D-044F-4419-A68F-CEE955DB4B91}" type="pres">
      <dgm:prSet presAssocID="{7CB04121-3FB8-4D3E-82C5-57DDD7026314}" presName="connTx" presStyleLbl="parChTrans1D2" presStyleIdx="1" presStyleCnt="3"/>
      <dgm:spPr/>
      <dgm:t>
        <a:bodyPr/>
        <a:lstStyle/>
        <a:p>
          <a:endParaRPr lang="ru-RU"/>
        </a:p>
      </dgm:t>
    </dgm:pt>
    <dgm:pt modelId="{2C44AC75-FEDD-474B-A1C1-505E83E5703F}" type="pres">
      <dgm:prSet presAssocID="{484EE70A-EB92-4C0C-83C4-79CD5AC61CB0}" presName="root2" presStyleCnt="0"/>
      <dgm:spPr/>
    </dgm:pt>
    <dgm:pt modelId="{12A8D420-95C1-431E-8D85-A37F78E1A706}" type="pres">
      <dgm:prSet presAssocID="{484EE70A-EB92-4C0C-83C4-79CD5AC61CB0}" presName="LevelTwoTextNode" presStyleLbl="node2" presStyleIdx="1" presStyleCnt="3" custScaleX="1747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8A2572E-CF68-4F2E-8924-21319C4B53CB}" type="pres">
      <dgm:prSet presAssocID="{484EE70A-EB92-4C0C-83C4-79CD5AC61CB0}" presName="level3hierChild" presStyleCnt="0"/>
      <dgm:spPr/>
    </dgm:pt>
    <dgm:pt modelId="{41604781-10CD-4705-9CC7-62AF0C240696}" type="pres">
      <dgm:prSet presAssocID="{C2756E28-90F1-4711-91CF-D0DCB866C6EF}" presName="conn2-1" presStyleLbl="parChTrans1D3" presStyleIdx="1" presStyleCnt="3"/>
      <dgm:spPr/>
      <dgm:t>
        <a:bodyPr/>
        <a:lstStyle/>
        <a:p>
          <a:endParaRPr lang="ru-RU"/>
        </a:p>
      </dgm:t>
    </dgm:pt>
    <dgm:pt modelId="{30D73E87-65DD-4153-88F8-A77263B25F0F}" type="pres">
      <dgm:prSet presAssocID="{C2756E28-90F1-4711-91CF-D0DCB866C6EF}" presName="connTx" presStyleLbl="parChTrans1D3" presStyleIdx="1" presStyleCnt="3"/>
      <dgm:spPr/>
      <dgm:t>
        <a:bodyPr/>
        <a:lstStyle/>
        <a:p>
          <a:endParaRPr lang="ru-RU"/>
        </a:p>
      </dgm:t>
    </dgm:pt>
    <dgm:pt modelId="{F9D83600-D987-43DE-8BFD-D60BA99F766E}" type="pres">
      <dgm:prSet presAssocID="{2D017949-0B2E-45FA-AD8C-DB28FD692A5D}" presName="root2" presStyleCnt="0"/>
      <dgm:spPr/>
    </dgm:pt>
    <dgm:pt modelId="{BAEA84C1-3CD3-467B-93A8-06A6DEF195E9}" type="pres">
      <dgm:prSet presAssocID="{2D017949-0B2E-45FA-AD8C-DB28FD692A5D}" presName="LevelTwoTextNode" presStyleLbl="node3" presStyleIdx="1" presStyleCnt="3" custScaleX="2519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4FA699E-DE13-457A-8A98-026DBBF485A5}" type="pres">
      <dgm:prSet presAssocID="{2D017949-0B2E-45FA-AD8C-DB28FD692A5D}" presName="level3hierChild" presStyleCnt="0"/>
      <dgm:spPr/>
    </dgm:pt>
    <dgm:pt modelId="{7431B4E9-B201-4BB9-B2F3-D4A51E3D090E}" type="pres">
      <dgm:prSet presAssocID="{C04FD6E2-3BF5-4960-8E44-48A6D7A3A651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007D8363-B0D2-48BE-BED8-BF26214F14CE}" type="pres">
      <dgm:prSet presAssocID="{C04FD6E2-3BF5-4960-8E44-48A6D7A3A651}" presName="connTx" presStyleLbl="parChTrans1D2" presStyleIdx="2" presStyleCnt="3"/>
      <dgm:spPr/>
      <dgm:t>
        <a:bodyPr/>
        <a:lstStyle/>
        <a:p>
          <a:endParaRPr lang="ru-RU"/>
        </a:p>
      </dgm:t>
    </dgm:pt>
    <dgm:pt modelId="{A464767F-EC23-450C-988C-97812EBB4B03}" type="pres">
      <dgm:prSet presAssocID="{4541CC23-1D29-42F9-BAF9-54C814F2CAE5}" presName="root2" presStyleCnt="0"/>
      <dgm:spPr/>
    </dgm:pt>
    <dgm:pt modelId="{D7B49A1D-A187-488F-BA35-3FD06AEC521B}" type="pres">
      <dgm:prSet presAssocID="{4541CC23-1D29-42F9-BAF9-54C814F2CAE5}" presName="LevelTwoTextNode" presStyleLbl="node2" presStyleIdx="2" presStyleCnt="3" custScaleX="17668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A490E7D-9BA9-44B8-881C-AAF1A4DFB1F6}" type="pres">
      <dgm:prSet presAssocID="{4541CC23-1D29-42F9-BAF9-54C814F2CAE5}" presName="level3hierChild" presStyleCnt="0"/>
      <dgm:spPr/>
    </dgm:pt>
    <dgm:pt modelId="{42B03289-2B5F-458D-BD9A-16D5CE2E5078}" type="pres">
      <dgm:prSet presAssocID="{4E50121B-1BFC-441C-94CD-FD9749B5FEAA}" presName="conn2-1" presStyleLbl="parChTrans1D3" presStyleIdx="2" presStyleCnt="3"/>
      <dgm:spPr/>
      <dgm:t>
        <a:bodyPr/>
        <a:lstStyle/>
        <a:p>
          <a:endParaRPr lang="ru-RU"/>
        </a:p>
      </dgm:t>
    </dgm:pt>
    <dgm:pt modelId="{A3F5919D-5F0E-414B-B7FC-97D52C01AACE}" type="pres">
      <dgm:prSet presAssocID="{4E50121B-1BFC-441C-94CD-FD9749B5FEAA}" presName="connTx" presStyleLbl="parChTrans1D3" presStyleIdx="2" presStyleCnt="3"/>
      <dgm:spPr/>
      <dgm:t>
        <a:bodyPr/>
        <a:lstStyle/>
        <a:p>
          <a:endParaRPr lang="ru-RU"/>
        </a:p>
      </dgm:t>
    </dgm:pt>
    <dgm:pt modelId="{3FE39AA0-D9DE-4792-8076-62E380FD5654}" type="pres">
      <dgm:prSet presAssocID="{3386606D-0DA4-450D-A8E6-D03D8D59BD86}" presName="root2" presStyleCnt="0"/>
      <dgm:spPr/>
    </dgm:pt>
    <dgm:pt modelId="{AA969B8C-085D-41A1-BFF9-C1AFA2BD4E2C}" type="pres">
      <dgm:prSet presAssocID="{3386606D-0DA4-450D-A8E6-D03D8D59BD86}" presName="LevelTwoTextNode" presStyleLbl="node3" presStyleIdx="2" presStyleCnt="3" custScaleX="24935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9C1AB6B-4604-4461-AEA4-E62DAE308124}" type="pres">
      <dgm:prSet presAssocID="{3386606D-0DA4-450D-A8E6-D03D8D59BD86}" presName="level3hierChild" presStyleCnt="0"/>
      <dgm:spPr/>
    </dgm:pt>
  </dgm:ptLst>
  <dgm:cxnLst>
    <dgm:cxn modelId="{F39736AD-B41E-420F-A20B-AAF41B31F073}" type="presOf" srcId="{4E50121B-1BFC-441C-94CD-FD9749B5FEAA}" destId="{42B03289-2B5F-458D-BD9A-16D5CE2E5078}" srcOrd="0" destOrd="0" presId="urn:microsoft.com/office/officeart/2005/8/layout/hierarchy2"/>
    <dgm:cxn modelId="{E5D01683-D1B3-4480-A5E7-A8E4C4CCE7A4}" srcId="{EDFD7BA4-662C-421B-AB36-051545B53CCC}" destId="{722056EF-E764-4599-9185-A998CE7D8BAA}" srcOrd="0" destOrd="0" parTransId="{098554CB-B756-4A72-8B48-645D6D54A002}" sibTransId="{5AF6B9A6-D530-4DAC-92C3-0D931F45376F}"/>
    <dgm:cxn modelId="{0170F433-9FAA-46A1-8D9F-CE0F8A3A78EC}" srcId="{4541CC23-1D29-42F9-BAF9-54C814F2CAE5}" destId="{3386606D-0DA4-450D-A8E6-D03D8D59BD86}" srcOrd="0" destOrd="0" parTransId="{4E50121B-1BFC-441C-94CD-FD9749B5FEAA}" sibTransId="{4D8049C0-BC25-45E5-883B-662563FF2C34}"/>
    <dgm:cxn modelId="{13BC1307-88F5-4767-995C-46F737F1C56D}" type="presOf" srcId="{7CB04121-3FB8-4D3E-82C5-57DDD7026314}" destId="{843B9BF6-4986-4082-A3EC-5E2FE74BB6B4}" srcOrd="0" destOrd="0" presId="urn:microsoft.com/office/officeart/2005/8/layout/hierarchy2"/>
    <dgm:cxn modelId="{9C4E6C8D-9479-4228-B50F-2EEB2549396B}" type="presOf" srcId="{722056EF-E764-4599-9185-A998CE7D8BAA}" destId="{D2EDFDF0-322E-4CFF-A3AA-65119E54D13A}" srcOrd="0" destOrd="0" presId="urn:microsoft.com/office/officeart/2005/8/layout/hierarchy2"/>
    <dgm:cxn modelId="{6F33CE70-0A84-4983-A736-8E883757C28B}" srcId="{484EE70A-EB92-4C0C-83C4-79CD5AC61CB0}" destId="{2D017949-0B2E-45FA-AD8C-DB28FD692A5D}" srcOrd="0" destOrd="0" parTransId="{C2756E28-90F1-4711-91CF-D0DCB866C6EF}" sibTransId="{DC982E19-F178-4A62-B43B-CD3D44594FD3}"/>
    <dgm:cxn modelId="{C12062C7-657F-40A1-BC22-ECA32DDAABB4}" type="presOf" srcId="{4E50121B-1BFC-441C-94CD-FD9749B5FEAA}" destId="{A3F5919D-5F0E-414B-B7FC-97D52C01AACE}" srcOrd="1" destOrd="0" presId="urn:microsoft.com/office/officeart/2005/8/layout/hierarchy2"/>
    <dgm:cxn modelId="{1B7300A1-BFF9-4DF6-8BD6-3DBCF7F4E52F}" type="presOf" srcId="{098554CB-B756-4A72-8B48-645D6D54A002}" destId="{0A7CE53D-A587-496E-933F-6A6A297E9046}" srcOrd="1" destOrd="0" presId="urn:microsoft.com/office/officeart/2005/8/layout/hierarchy2"/>
    <dgm:cxn modelId="{7160FE03-D237-4A64-9E10-D143C0BB634F}" type="presOf" srcId="{EDFD7BA4-662C-421B-AB36-051545B53CCC}" destId="{682EB941-A3AB-466E-A6E2-B6B29313B29F}" srcOrd="0" destOrd="0" presId="urn:microsoft.com/office/officeart/2005/8/layout/hierarchy2"/>
    <dgm:cxn modelId="{8E48C921-EC7E-4362-A078-AAD6855DD3DC}" type="presOf" srcId="{2D017949-0B2E-45FA-AD8C-DB28FD692A5D}" destId="{BAEA84C1-3CD3-467B-93A8-06A6DEF195E9}" srcOrd="0" destOrd="0" presId="urn:microsoft.com/office/officeart/2005/8/layout/hierarchy2"/>
    <dgm:cxn modelId="{F0AA5D33-3C1F-46F6-842B-DCAA026D76D3}" type="presOf" srcId="{C2756E28-90F1-4711-91CF-D0DCB866C6EF}" destId="{30D73E87-65DD-4153-88F8-A77263B25F0F}" srcOrd="1" destOrd="0" presId="urn:microsoft.com/office/officeart/2005/8/layout/hierarchy2"/>
    <dgm:cxn modelId="{745D0760-25A0-4E6B-903C-B4B6819C9DF9}" srcId="{9C604669-3356-4814-9D99-67D994247BE6}" destId="{4541CC23-1D29-42F9-BAF9-54C814F2CAE5}" srcOrd="2" destOrd="0" parTransId="{C04FD6E2-3BF5-4960-8E44-48A6D7A3A651}" sibTransId="{A1C59A21-C582-44D7-B5EA-D3821E7CDCC2}"/>
    <dgm:cxn modelId="{2F988BA6-EC43-473E-9114-5B78B85F57F9}" type="presOf" srcId="{4541CC23-1D29-42F9-BAF9-54C814F2CAE5}" destId="{D7B49A1D-A187-488F-BA35-3FD06AEC521B}" srcOrd="0" destOrd="0" presId="urn:microsoft.com/office/officeart/2005/8/layout/hierarchy2"/>
    <dgm:cxn modelId="{04B2FF56-A936-4F8D-8249-11C33D5053CB}" type="presOf" srcId="{4D8A1324-FDBD-4BF6-A756-39E67C3F8233}" destId="{5B053781-BB95-4D97-ABDC-EC63B9719A77}" srcOrd="0" destOrd="0" presId="urn:microsoft.com/office/officeart/2005/8/layout/hierarchy2"/>
    <dgm:cxn modelId="{FD53FF3B-1F1C-4996-8E34-C1EB779243A3}" srcId="{9C604669-3356-4814-9D99-67D994247BE6}" destId="{EDFD7BA4-662C-421B-AB36-051545B53CCC}" srcOrd="0" destOrd="0" parTransId="{D1D29809-A558-4CED-ABFE-28641E24E8F7}" sibTransId="{E4B54134-DD87-45DB-8497-BB5C245B8810}"/>
    <dgm:cxn modelId="{71DFADDA-78BF-4927-A64B-A28136ABAD1D}" type="presOf" srcId="{7CB04121-3FB8-4D3E-82C5-57DDD7026314}" destId="{7CC24C6D-044F-4419-A68F-CEE955DB4B91}" srcOrd="1" destOrd="0" presId="urn:microsoft.com/office/officeart/2005/8/layout/hierarchy2"/>
    <dgm:cxn modelId="{A0536E37-4A25-4F1D-AEDE-35A5D2464436}" type="presOf" srcId="{484EE70A-EB92-4C0C-83C4-79CD5AC61CB0}" destId="{12A8D420-95C1-431E-8D85-A37F78E1A706}" srcOrd="0" destOrd="0" presId="urn:microsoft.com/office/officeart/2005/8/layout/hierarchy2"/>
    <dgm:cxn modelId="{2C592906-152B-4022-A09A-D961FA48E9AD}" type="presOf" srcId="{C04FD6E2-3BF5-4960-8E44-48A6D7A3A651}" destId="{007D8363-B0D2-48BE-BED8-BF26214F14CE}" srcOrd="1" destOrd="0" presId="urn:microsoft.com/office/officeart/2005/8/layout/hierarchy2"/>
    <dgm:cxn modelId="{10CE8825-538E-4984-B40B-3469A6DE55F8}" type="presOf" srcId="{098554CB-B756-4A72-8B48-645D6D54A002}" destId="{2456D113-8AEA-431E-A50E-0D1726C51A24}" srcOrd="0" destOrd="0" presId="urn:microsoft.com/office/officeart/2005/8/layout/hierarchy2"/>
    <dgm:cxn modelId="{FBD76AA8-1926-4040-AE7B-BEA5AFA7D9B2}" type="presOf" srcId="{C2756E28-90F1-4711-91CF-D0DCB866C6EF}" destId="{41604781-10CD-4705-9CC7-62AF0C240696}" srcOrd="0" destOrd="0" presId="urn:microsoft.com/office/officeart/2005/8/layout/hierarchy2"/>
    <dgm:cxn modelId="{C3417F7B-79C3-4D5E-8407-F82AB716C855}" type="presOf" srcId="{3386606D-0DA4-450D-A8E6-D03D8D59BD86}" destId="{AA969B8C-085D-41A1-BFF9-C1AFA2BD4E2C}" srcOrd="0" destOrd="0" presId="urn:microsoft.com/office/officeart/2005/8/layout/hierarchy2"/>
    <dgm:cxn modelId="{605083B9-DFC3-44BA-A398-65F58EC55E08}" type="presOf" srcId="{9C604669-3356-4814-9D99-67D994247BE6}" destId="{BD8696E8-D3D7-45D7-BCBE-1287D7BB69E0}" srcOrd="0" destOrd="0" presId="urn:microsoft.com/office/officeart/2005/8/layout/hierarchy2"/>
    <dgm:cxn modelId="{BF1AAA39-F19B-4D55-B2E2-40C79D5D8052}" type="presOf" srcId="{C04FD6E2-3BF5-4960-8E44-48A6D7A3A651}" destId="{7431B4E9-B201-4BB9-B2F3-D4A51E3D090E}" srcOrd="0" destOrd="0" presId="urn:microsoft.com/office/officeart/2005/8/layout/hierarchy2"/>
    <dgm:cxn modelId="{CBF8745F-E2CD-4D99-84F7-A74347342198}" srcId="{9C604669-3356-4814-9D99-67D994247BE6}" destId="{484EE70A-EB92-4C0C-83C4-79CD5AC61CB0}" srcOrd="1" destOrd="0" parTransId="{7CB04121-3FB8-4D3E-82C5-57DDD7026314}" sibTransId="{E29CD7F9-1139-4F0A-AC59-52D4F3D9A947}"/>
    <dgm:cxn modelId="{A518D051-F2FA-4819-81A0-FA2BEB8D940A}" type="presOf" srcId="{D1D29809-A558-4CED-ABFE-28641E24E8F7}" destId="{00E57EEE-4D87-4212-AC85-9DBE9C0725D4}" srcOrd="1" destOrd="0" presId="urn:microsoft.com/office/officeart/2005/8/layout/hierarchy2"/>
    <dgm:cxn modelId="{C9E2E1D2-E763-462E-85F3-E2B2619CB252}" type="presOf" srcId="{D1D29809-A558-4CED-ABFE-28641E24E8F7}" destId="{E72F311E-A144-4025-875D-16CC2B4DADA0}" srcOrd="0" destOrd="0" presId="urn:microsoft.com/office/officeart/2005/8/layout/hierarchy2"/>
    <dgm:cxn modelId="{1D924E3F-7E6F-4C32-8444-F51775B5E17E}" srcId="{4D8A1324-FDBD-4BF6-A756-39E67C3F8233}" destId="{9C604669-3356-4814-9D99-67D994247BE6}" srcOrd="0" destOrd="0" parTransId="{0E2300D4-9843-4D61-AFC7-B26482E782C1}" sibTransId="{0B3D26DB-D541-43EF-8A0B-636EA23C4C2F}"/>
    <dgm:cxn modelId="{275072D2-236E-4876-A354-5BAE2D712541}" type="presParOf" srcId="{5B053781-BB95-4D97-ABDC-EC63B9719A77}" destId="{0C22F96E-5F9F-4AD3-9168-C715D20AA4A1}" srcOrd="0" destOrd="0" presId="urn:microsoft.com/office/officeart/2005/8/layout/hierarchy2"/>
    <dgm:cxn modelId="{E4743EAE-4300-4A31-8A14-B68E69E5114C}" type="presParOf" srcId="{0C22F96E-5F9F-4AD3-9168-C715D20AA4A1}" destId="{BD8696E8-D3D7-45D7-BCBE-1287D7BB69E0}" srcOrd="0" destOrd="0" presId="urn:microsoft.com/office/officeart/2005/8/layout/hierarchy2"/>
    <dgm:cxn modelId="{A7BD1E07-11D1-47B6-B031-2C5C354F135B}" type="presParOf" srcId="{0C22F96E-5F9F-4AD3-9168-C715D20AA4A1}" destId="{01EDC66B-F208-4EDF-A4E0-DBDAEC971AB5}" srcOrd="1" destOrd="0" presId="urn:microsoft.com/office/officeart/2005/8/layout/hierarchy2"/>
    <dgm:cxn modelId="{6C76BBC7-12FB-49E1-ADFA-9D5489DC42C3}" type="presParOf" srcId="{01EDC66B-F208-4EDF-A4E0-DBDAEC971AB5}" destId="{E72F311E-A144-4025-875D-16CC2B4DADA0}" srcOrd="0" destOrd="0" presId="urn:microsoft.com/office/officeart/2005/8/layout/hierarchy2"/>
    <dgm:cxn modelId="{F80E82F1-020E-4EAB-8D99-D7846DAF4D03}" type="presParOf" srcId="{E72F311E-A144-4025-875D-16CC2B4DADA0}" destId="{00E57EEE-4D87-4212-AC85-9DBE9C0725D4}" srcOrd="0" destOrd="0" presId="urn:microsoft.com/office/officeart/2005/8/layout/hierarchy2"/>
    <dgm:cxn modelId="{6C2042EF-0350-4CDD-A339-4DEDC13A5FC6}" type="presParOf" srcId="{01EDC66B-F208-4EDF-A4E0-DBDAEC971AB5}" destId="{140AE269-07E8-49C5-A8E8-9690508C851E}" srcOrd="1" destOrd="0" presId="urn:microsoft.com/office/officeart/2005/8/layout/hierarchy2"/>
    <dgm:cxn modelId="{681B2470-AEA1-4592-9899-42D0323A3703}" type="presParOf" srcId="{140AE269-07E8-49C5-A8E8-9690508C851E}" destId="{682EB941-A3AB-466E-A6E2-B6B29313B29F}" srcOrd="0" destOrd="0" presId="urn:microsoft.com/office/officeart/2005/8/layout/hierarchy2"/>
    <dgm:cxn modelId="{31A5E7B1-990C-4907-A665-F94BAFCDBF9A}" type="presParOf" srcId="{140AE269-07E8-49C5-A8E8-9690508C851E}" destId="{66CF1893-2EF1-405C-90DC-00419992D3DB}" srcOrd="1" destOrd="0" presId="urn:microsoft.com/office/officeart/2005/8/layout/hierarchy2"/>
    <dgm:cxn modelId="{A636CC1E-88E6-44AB-B3AA-71F5BC4B41C2}" type="presParOf" srcId="{66CF1893-2EF1-405C-90DC-00419992D3DB}" destId="{2456D113-8AEA-431E-A50E-0D1726C51A24}" srcOrd="0" destOrd="0" presId="urn:microsoft.com/office/officeart/2005/8/layout/hierarchy2"/>
    <dgm:cxn modelId="{C7353BF0-BD05-4225-A9A5-7323D80FF293}" type="presParOf" srcId="{2456D113-8AEA-431E-A50E-0D1726C51A24}" destId="{0A7CE53D-A587-496E-933F-6A6A297E9046}" srcOrd="0" destOrd="0" presId="urn:microsoft.com/office/officeart/2005/8/layout/hierarchy2"/>
    <dgm:cxn modelId="{A196DD8C-1DA2-4437-ABED-A09A0A5BF9AE}" type="presParOf" srcId="{66CF1893-2EF1-405C-90DC-00419992D3DB}" destId="{01E4C43F-91D9-42AA-9C8B-4071EC551B82}" srcOrd="1" destOrd="0" presId="urn:microsoft.com/office/officeart/2005/8/layout/hierarchy2"/>
    <dgm:cxn modelId="{67FE4B02-5896-415A-AD14-F8E4C0E174B5}" type="presParOf" srcId="{01E4C43F-91D9-42AA-9C8B-4071EC551B82}" destId="{D2EDFDF0-322E-4CFF-A3AA-65119E54D13A}" srcOrd="0" destOrd="0" presId="urn:microsoft.com/office/officeart/2005/8/layout/hierarchy2"/>
    <dgm:cxn modelId="{FB7CEEC9-8CC1-4D29-BE4E-E05E7D77CD13}" type="presParOf" srcId="{01E4C43F-91D9-42AA-9C8B-4071EC551B82}" destId="{088D43FC-9277-428C-AAEE-88183DD1126E}" srcOrd="1" destOrd="0" presId="urn:microsoft.com/office/officeart/2005/8/layout/hierarchy2"/>
    <dgm:cxn modelId="{EC8C6055-730D-4883-8C5C-9EA916E1D6E0}" type="presParOf" srcId="{01EDC66B-F208-4EDF-A4E0-DBDAEC971AB5}" destId="{843B9BF6-4986-4082-A3EC-5E2FE74BB6B4}" srcOrd="2" destOrd="0" presId="urn:microsoft.com/office/officeart/2005/8/layout/hierarchy2"/>
    <dgm:cxn modelId="{60834891-78AD-4D45-8532-35E14D82F8C1}" type="presParOf" srcId="{843B9BF6-4986-4082-A3EC-5E2FE74BB6B4}" destId="{7CC24C6D-044F-4419-A68F-CEE955DB4B91}" srcOrd="0" destOrd="0" presId="urn:microsoft.com/office/officeart/2005/8/layout/hierarchy2"/>
    <dgm:cxn modelId="{B833DEBC-D176-4DCB-8BF4-F85511021183}" type="presParOf" srcId="{01EDC66B-F208-4EDF-A4E0-DBDAEC971AB5}" destId="{2C44AC75-FEDD-474B-A1C1-505E83E5703F}" srcOrd="3" destOrd="0" presId="urn:microsoft.com/office/officeart/2005/8/layout/hierarchy2"/>
    <dgm:cxn modelId="{587FAC29-37BE-4021-A1DC-FD76E2FCFA44}" type="presParOf" srcId="{2C44AC75-FEDD-474B-A1C1-505E83E5703F}" destId="{12A8D420-95C1-431E-8D85-A37F78E1A706}" srcOrd="0" destOrd="0" presId="urn:microsoft.com/office/officeart/2005/8/layout/hierarchy2"/>
    <dgm:cxn modelId="{13E8BA1F-FB21-412C-BD5F-F25AAD0CE837}" type="presParOf" srcId="{2C44AC75-FEDD-474B-A1C1-505E83E5703F}" destId="{98A2572E-CF68-4F2E-8924-21319C4B53CB}" srcOrd="1" destOrd="0" presId="urn:microsoft.com/office/officeart/2005/8/layout/hierarchy2"/>
    <dgm:cxn modelId="{015A926E-51BC-4232-90FF-D647DDF78FC9}" type="presParOf" srcId="{98A2572E-CF68-4F2E-8924-21319C4B53CB}" destId="{41604781-10CD-4705-9CC7-62AF0C240696}" srcOrd="0" destOrd="0" presId="urn:microsoft.com/office/officeart/2005/8/layout/hierarchy2"/>
    <dgm:cxn modelId="{138CDE64-1BB2-4E23-AD35-251D22BD1E65}" type="presParOf" srcId="{41604781-10CD-4705-9CC7-62AF0C240696}" destId="{30D73E87-65DD-4153-88F8-A77263B25F0F}" srcOrd="0" destOrd="0" presId="urn:microsoft.com/office/officeart/2005/8/layout/hierarchy2"/>
    <dgm:cxn modelId="{7338CB42-0BF2-40E5-BE36-597CB9D11589}" type="presParOf" srcId="{98A2572E-CF68-4F2E-8924-21319C4B53CB}" destId="{F9D83600-D987-43DE-8BFD-D60BA99F766E}" srcOrd="1" destOrd="0" presId="urn:microsoft.com/office/officeart/2005/8/layout/hierarchy2"/>
    <dgm:cxn modelId="{77128EBB-3135-4BC9-91F4-EB4CA29F14A2}" type="presParOf" srcId="{F9D83600-D987-43DE-8BFD-D60BA99F766E}" destId="{BAEA84C1-3CD3-467B-93A8-06A6DEF195E9}" srcOrd="0" destOrd="0" presId="urn:microsoft.com/office/officeart/2005/8/layout/hierarchy2"/>
    <dgm:cxn modelId="{831FB12B-3CB7-411B-828B-49BA491DABA2}" type="presParOf" srcId="{F9D83600-D987-43DE-8BFD-D60BA99F766E}" destId="{D4FA699E-DE13-457A-8A98-026DBBF485A5}" srcOrd="1" destOrd="0" presId="urn:microsoft.com/office/officeart/2005/8/layout/hierarchy2"/>
    <dgm:cxn modelId="{24D9E7A0-52F2-4D1A-96C3-2DF37D79713E}" type="presParOf" srcId="{01EDC66B-F208-4EDF-A4E0-DBDAEC971AB5}" destId="{7431B4E9-B201-4BB9-B2F3-D4A51E3D090E}" srcOrd="4" destOrd="0" presId="urn:microsoft.com/office/officeart/2005/8/layout/hierarchy2"/>
    <dgm:cxn modelId="{7432D3A0-C8FB-4BE2-85B3-85C874425697}" type="presParOf" srcId="{7431B4E9-B201-4BB9-B2F3-D4A51E3D090E}" destId="{007D8363-B0D2-48BE-BED8-BF26214F14CE}" srcOrd="0" destOrd="0" presId="urn:microsoft.com/office/officeart/2005/8/layout/hierarchy2"/>
    <dgm:cxn modelId="{C56AF458-C8FF-4F4E-8E65-0FF4AB8F5A26}" type="presParOf" srcId="{01EDC66B-F208-4EDF-A4E0-DBDAEC971AB5}" destId="{A464767F-EC23-450C-988C-97812EBB4B03}" srcOrd="5" destOrd="0" presId="urn:microsoft.com/office/officeart/2005/8/layout/hierarchy2"/>
    <dgm:cxn modelId="{497F74CD-A01E-4B92-B33D-87ADB067C8C3}" type="presParOf" srcId="{A464767F-EC23-450C-988C-97812EBB4B03}" destId="{D7B49A1D-A187-488F-BA35-3FD06AEC521B}" srcOrd="0" destOrd="0" presId="urn:microsoft.com/office/officeart/2005/8/layout/hierarchy2"/>
    <dgm:cxn modelId="{A10796AC-B7DD-4BA7-AAC1-41A0C75D0B34}" type="presParOf" srcId="{A464767F-EC23-450C-988C-97812EBB4B03}" destId="{AA490E7D-9BA9-44B8-881C-AAF1A4DFB1F6}" srcOrd="1" destOrd="0" presId="urn:microsoft.com/office/officeart/2005/8/layout/hierarchy2"/>
    <dgm:cxn modelId="{4408E2F9-A0E0-4BD0-8B8E-757F03224AD1}" type="presParOf" srcId="{AA490E7D-9BA9-44B8-881C-AAF1A4DFB1F6}" destId="{42B03289-2B5F-458D-BD9A-16D5CE2E5078}" srcOrd="0" destOrd="0" presId="urn:microsoft.com/office/officeart/2005/8/layout/hierarchy2"/>
    <dgm:cxn modelId="{91DE5D61-AFC2-4801-9174-798E6B8BD766}" type="presParOf" srcId="{42B03289-2B5F-458D-BD9A-16D5CE2E5078}" destId="{A3F5919D-5F0E-414B-B7FC-97D52C01AACE}" srcOrd="0" destOrd="0" presId="urn:microsoft.com/office/officeart/2005/8/layout/hierarchy2"/>
    <dgm:cxn modelId="{9C6F97A7-1D78-496B-9976-A51A5B3A3F13}" type="presParOf" srcId="{AA490E7D-9BA9-44B8-881C-AAF1A4DFB1F6}" destId="{3FE39AA0-D9DE-4792-8076-62E380FD5654}" srcOrd="1" destOrd="0" presId="urn:microsoft.com/office/officeart/2005/8/layout/hierarchy2"/>
    <dgm:cxn modelId="{B7D499CF-4F7D-4FE4-8986-96EB813A923A}" type="presParOf" srcId="{3FE39AA0-D9DE-4792-8076-62E380FD5654}" destId="{AA969B8C-085D-41A1-BFF9-C1AFA2BD4E2C}" srcOrd="0" destOrd="0" presId="urn:microsoft.com/office/officeart/2005/8/layout/hierarchy2"/>
    <dgm:cxn modelId="{49A9925E-5461-464F-A787-B97DAFAB5DA9}" type="presParOf" srcId="{3FE39AA0-D9DE-4792-8076-62E380FD5654}" destId="{39C1AB6B-4604-4461-AEA4-E62DAE30812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5C13FBC3-8257-4921-9747-3AB34AEF1D8F}" type="doc">
      <dgm:prSet loTypeId="urn:microsoft.com/office/officeart/2005/8/layout/radial4" loCatId="relationship" qsTypeId="urn:microsoft.com/office/officeart/2005/8/quickstyle/simple5" qsCatId="simple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B89A5849-18FB-4754-B1F6-2D33040C8B81}">
      <dgm:prSet phldrT="[Текст]" custT="1"/>
      <dgm:spPr/>
      <dgm:t>
        <a:bodyPr/>
        <a:lstStyle/>
        <a:p>
          <a:r>
            <a:rPr lang="ru-RU" sz="3200" dirty="0" smtClean="0"/>
            <a:t>Расходы</a:t>
          </a:r>
          <a:endParaRPr lang="ru-RU" sz="3200" dirty="0"/>
        </a:p>
      </dgm:t>
    </dgm:pt>
    <dgm:pt modelId="{0EC1EE33-3D44-4424-AEF5-3489A6CD3367}" type="parTrans" cxnId="{0D69400D-F20A-42E8-B7C0-54A7F307BFC8}">
      <dgm:prSet/>
      <dgm:spPr/>
      <dgm:t>
        <a:bodyPr/>
        <a:lstStyle/>
        <a:p>
          <a:endParaRPr lang="ru-RU" sz="1800"/>
        </a:p>
      </dgm:t>
    </dgm:pt>
    <dgm:pt modelId="{626B43B1-20F2-4083-8B7C-19AC79DE9763}" type="sibTrans" cxnId="{0D69400D-F20A-42E8-B7C0-54A7F307BFC8}">
      <dgm:prSet/>
      <dgm:spPr/>
      <dgm:t>
        <a:bodyPr/>
        <a:lstStyle/>
        <a:p>
          <a:endParaRPr lang="ru-RU" sz="1800"/>
        </a:p>
      </dgm:t>
    </dgm:pt>
    <dgm:pt modelId="{3E522DB0-3249-4A27-B816-F809A8CA699C}">
      <dgm:prSet phldrT="[Текст]"/>
      <dgm:spPr/>
      <dgm:t>
        <a:bodyPr/>
        <a:lstStyle/>
        <a:p>
          <a:endParaRPr lang="ru-RU"/>
        </a:p>
      </dgm:t>
    </dgm:pt>
    <dgm:pt modelId="{749F2D8A-42D0-44BA-9568-767D849E404C}" type="parTrans" cxnId="{43FFEAB3-67F2-4527-8E10-A1B54760CC0D}">
      <dgm:prSet/>
      <dgm:spPr/>
      <dgm:t>
        <a:bodyPr/>
        <a:lstStyle/>
        <a:p>
          <a:endParaRPr lang="ru-RU" sz="1800"/>
        </a:p>
      </dgm:t>
    </dgm:pt>
    <dgm:pt modelId="{946B81AC-06C2-44E0-9A4B-4D53DB754ADB}" type="sibTrans" cxnId="{43FFEAB3-67F2-4527-8E10-A1B54760CC0D}">
      <dgm:prSet/>
      <dgm:spPr/>
      <dgm:t>
        <a:bodyPr/>
        <a:lstStyle/>
        <a:p>
          <a:endParaRPr lang="ru-RU" sz="1800"/>
        </a:p>
      </dgm:t>
    </dgm:pt>
    <dgm:pt modelId="{673C7766-4762-4E5A-8B5F-1BA70AEB57ED}">
      <dgm:prSet phldrT="[Текст]" phldr="1"/>
      <dgm:spPr/>
      <dgm:t>
        <a:bodyPr/>
        <a:lstStyle/>
        <a:p>
          <a:endParaRPr lang="ru-RU" sz="1800"/>
        </a:p>
      </dgm:t>
    </dgm:pt>
    <dgm:pt modelId="{002F2A27-D36D-4F9F-B5CD-EAAA410C0DAB}" type="parTrans" cxnId="{B599D293-02F5-4CF8-AEB2-302BA45BFD23}">
      <dgm:prSet/>
      <dgm:spPr/>
      <dgm:t>
        <a:bodyPr/>
        <a:lstStyle/>
        <a:p>
          <a:endParaRPr lang="ru-RU" sz="1800"/>
        </a:p>
      </dgm:t>
    </dgm:pt>
    <dgm:pt modelId="{8766F50D-44A3-427F-95FD-216831B75D6C}" type="sibTrans" cxnId="{B599D293-02F5-4CF8-AEB2-302BA45BFD23}">
      <dgm:prSet/>
      <dgm:spPr/>
      <dgm:t>
        <a:bodyPr/>
        <a:lstStyle/>
        <a:p>
          <a:endParaRPr lang="ru-RU" sz="1800"/>
        </a:p>
      </dgm:t>
    </dgm:pt>
    <dgm:pt modelId="{6A060A87-0335-4D15-AD8E-53D9D43875C2}">
      <dgm:prSet phldrT="[Текст]"/>
      <dgm:spPr/>
      <dgm:t>
        <a:bodyPr/>
        <a:lstStyle/>
        <a:p>
          <a:endParaRPr lang="ru-RU"/>
        </a:p>
      </dgm:t>
    </dgm:pt>
    <dgm:pt modelId="{85F14982-62D6-43C6-83AA-A122C6FA08A5}" type="parTrans" cxnId="{9ED0B42C-834A-4B0B-B0A9-F34E6FE96B37}">
      <dgm:prSet/>
      <dgm:spPr/>
      <dgm:t>
        <a:bodyPr/>
        <a:lstStyle/>
        <a:p>
          <a:endParaRPr lang="ru-RU" sz="1800"/>
        </a:p>
      </dgm:t>
    </dgm:pt>
    <dgm:pt modelId="{7EEE15F3-C875-495F-9FB6-5EC88E2D95D3}" type="sibTrans" cxnId="{9ED0B42C-834A-4B0B-B0A9-F34E6FE96B37}">
      <dgm:prSet/>
      <dgm:spPr/>
      <dgm:t>
        <a:bodyPr/>
        <a:lstStyle/>
        <a:p>
          <a:endParaRPr lang="ru-RU" sz="1800"/>
        </a:p>
      </dgm:t>
    </dgm:pt>
    <dgm:pt modelId="{B633EB22-DE3E-49AC-B22E-063185A30ED9}">
      <dgm:prSet custT="1"/>
      <dgm:spPr/>
      <dgm:t>
        <a:bodyPr/>
        <a:lstStyle/>
        <a:p>
          <a:r>
            <a:rPr lang="ru-RU" sz="1800" dirty="0" smtClean="0"/>
            <a:t>Образование</a:t>
          </a:r>
          <a:endParaRPr lang="ru-RU" sz="1800" dirty="0"/>
        </a:p>
      </dgm:t>
    </dgm:pt>
    <dgm:pt modelId="{BC02B900-78D9-4B53-81C7-EA46E396A8E8}" type="parTrans" cxnId="{B29771BC-DF21-4EA0-B7B7-45D754689FCD}">
      <dgm:prSet/>
      <dgm:spPr/>
      <dgm:t>
        <a:bodyPr/>
        <a:lstStyle/>
        <a:p>
          <a:endParaRPr lang="ru-RU" sz="1800"/>
        </a:p>
      </dgm:t>
    </dgm:pt>
    <dgm:pt modelId="{17E569C1-D0C5-41E6-9EDF-BEAF217A7DC2}" type="sibTrans" cxnId="{B29771BC-DF21-4EA0-B7B7-45D754689FCD}">
      <dgm:prSet/>
      <dgm:spPr/>
      <dgm:t>
        <a:bodyPr/>
        <a:lstStyle/>
        <a:p>
          <a:endParaRPr lang="ru-RU" sz="1800"/>
        </a:p>
      </dgm:t>
    </dgm:pt>
    <dgm:pt modelId="{DB42F8BB-68FA-4D6C-9F68-C6F0C9BE40D5}">
      <dgm:prSet custT="1"/>
      <dgm:spPr/>
      <dgm:t>
        <a:bodyPr/>
        <a:lstStyle/>
        <a:p>
          <a:r>
            <a:rPr lang="ru-RU" sz="1800" dirty="0" smtClean="0"/>
            <a:t>Физическая культура</a:t>
          </a:r>
          <a:endParaRPr lang="ru-RU" sz="1800" dirty="0"/>
        </a:p>
      </dgm:t>
    </dgm:pt>
    <dgm:pt modelId="{94CB898A-C857-4FFE-9538-06F518BC7888}" type="parTrans" cxnId="{8D524DF9-69B3-4660-B830-082E808B51C7}">
      <dgm:prSet/>
      <dgm:spPr/>
      <dgm:t>
        <a:bodyPr/>
        <a:lstStyle/>
        <a:p>
          <a:endParaRPr lang="ru-RU" sz="1800"/>
        </a:p>
      </dgm:t>
    </dgm:pt>
    <dgm:pt modelId="{AF0E109A-9C80-49DA-B95F-DC64788E1407}" type="sibTrans" cxnId="{8D524DF9-69B3-4660-B830-082E808B51C7}">
      <dgm:prSet/>
      <dgm:spPr/>
      <dgm:t>
        <a:bodyPr/>
        <a:lstStyle/>
        <a:p>
          <a:endParaRPr lang="ru-RU" sz="1800"/>
        </a:p>
      </dgm:t>
    </dgm:pt>
    <dgm:pt modelId="{CDAAE7AC-7C9B-4D4E-B9FE-1168C60B831E}">
      <dgm:prSet custT="1"/>
      <dgm:spPr/>
      <dgm:t>
        <a:bodyPr/>
        <a:lstStyle/>
        <a:p>
          <a:r>
            <a:rPr lang="ru-RU" sz="1800" dirty="0" smtClean="0"/>
            <a:t>Социальная политика</a:t>
          </a:r>
          <a:endParaRPr lang="ru-RU" sz="1800" dirty="0"/>
        </a:p>
      </dgm:t>
    </dgm:pt>
    <dgm:pt modelId="{12623141-BEBB-4526-9F1F-C6DEBE4DE5AB}" type="parTrans" cxnId="{87046870-B7E8-4DAD-B14E-BC15DAD7BB17}">
      <dgm:prSet/>
      <dgm:spPr/>
      <dgm:t>
        <a:bodyPr/>
        <a:lstStyle/>
        <a:p>
          <a:endParaRPr lang="ru-RU" sz="1800"/>
        </a:p>
      </dgm:t>
    </dgm:pt>
    <dgm:pt modelId="{C0FBE7A4-19A9-4903-85E9-25BAE4C10174}" type="sibTrans" cxnId="{87046870-B7E8-4DAD-B14E-BC15DAD7BB17}">
      <dgm:prSet/>
      <dgm:spPr/>
      <dgm:t>
        <a:bodyPr/>
        <a:lstStyle/>
        <a:p>
          <a:endParaRPr lang="ru-RU" sz="1800"/>
        </a:p>
      </dgm:t>
    </dgm:pt>
    <dgm:pt modelId="{F19C2207-F7A2-4B0E-9BCC-E44062623349}">
      <dgm:prSet custT="1"/>
      <dgm:spPr/>
      <dgm:t>
        <a:bodyPr/>
        <a:lstStyle/>
        <a:p>
          <a:r>
            <a:rPr lang="ru-RU" sz="1800" dirty="0" smtClean="0"/>
            <a:t>Культура и кинематография</a:t>
          </a:r>
          <a:endParaRPr lang="ru-RU" sz="1800" dirty="0"/>
        </a:p>
      </dgm:t>
    </dgm:pt>
    <dgm:pt modelId="{E90BB3D6-B15A-48F3-AE1C-28F618E213D8}" type="parTrans" cxnId="{FAE1606E-4D60-4ACB-A231-4E707C5C11C2}">
      <dgm:prSet/>
      <dgm:spPr/>
      <dgm:t>
        <a:bodyPr/>
        <a:lstStyle/>
        <a:p>
          <a:endParaRPr lang="ru-RU" sz="1800"/>
        </a:p>
      </dgm:t>
    </dgm:pt>
    <dgm:pt modelId="{EB852FE5-AB2B-4D9D-9A12-218496B9703B}" type="sibTrans" cxnId="{FAE1606E-4D60-4ACB-A231-4E707C5C11C2}">
      <dgm:prSet/>
      <dgm:spPr/>
      <dgm:t>
        <a:bodyPr/>
        <a:lstStyle/>
        <a:p>
          <a:endParaRPr lang="ru-RU" sz="1800"/>
        </a:p>
      </dgm:t>
    </dgm:pt>
    <dgm:pt modelId="{EE3070DF-7DBC-43E4-905C-19EBA46E4DBA}">
      <dgm:prSet custT="1"/>
      <dgm:spPr/>
      <dgm:t>
        <a:bodyPr/>
        <a:lstStyle/>
        <a:p>
          <a:r>
            <a:rPr lang="ru-RU" sz="1800" dirty="0" smtClean="0"/>
            <a:t>Дорожное хозяйство</a:t>
          </a:r>
          <a:endParaRPr lang="ru-RU" sz="1800" dirty="0"/>
        </a:p>
      </dgm:t>
    </dgm:pt>
    <dgm:pt modelId="{18E1C256-ADBE-45E2-B348-B1E12DAB0B1C}" type="parTrans" cxnId="{5E8A4CD2-6A98-43FE-94C8-D614A5D94181}">
      <dgm:prSet/>
      <dgm:spPr/>
      <dgm:t>
        <a:bodyPr/>
        <a:lstStyle/>
        <a:p>
          <a:endParaRPr lang="ru-RU" sz="1800"/>
        </a:p>
      </dgm:t>
    </dgm:pt>
    <dgm:pt modelId="{6FC8614F-1DDB-4B58-93FB-55B075716E35}" type="sibTrans" cxnId="{5E8A4CD2-6A98-43FE-94C8-D614A5D94181}">
      <dgm:prSet/>
      <dgm:spPr/>
      <dgm:t>
        <a:bodyPr/>
        <a:lstStyle/>
        <a:p>
          <a:endParaRPr lang="ru-RU" sz="1800"/>
        </a:p>
      </dgm:t>
    </dgm:pt>
    <dgm:pt modelId="{303EB493-94C5-44A5-A4B4-B303294CF057}">
      <dgm:prSet custT="1"/>
      <dgm:spPr/>
      <dgm:t>
        <a:bodyPr/>
        <a:lstStyle/>
        <a:p>
          <a:r>
            <a:rPr lang="ru-RU" sz="1800" dirty="0" smtClean="0"/>
            <a:t>ЖКХ и транспорт</a:t>
          </a:r>
          <a:endParaRPr lang="ru-RU" sz="1800" dirty="0"/>
        </a:p>
      </dgm:t>
    </dgm:pt>
    <dgm:pt modelId="{B325A917-6B4A-456C-B6CB-184C2190864C}" type="parTrans" cxnId="{F222E5E1-8E1C-462F-8581-DA7DD5C76661}">
      <dgm:prSet/>
      <dgm:spPr/>
      <dgm:t>
        <a:bodyPr/>
        <a:lstStyle/>
        <a:p>
          <a:endParaRPr lang="ru-RU" sz="1800"/>
        </a:p>
      </dgm:t>
    </dgm:pt>
    <dgm:pt modelId="{F35763F5-4662-4225-A51E-71832B528E80}" type="sibTrans" cxnId="{F222E5E1-8E1C-462F-8581-DA7DD5C76661}">
      <dgm:prSet/>
      <dgm:spPr/>
      <dgm:t>
        <a:bodyPr/>
        <a:lstStyle/>
        <a:p>
          <a:endParaRPr lang="ru-RU" sz="1800"/>
        </a:p>
      </dgm:t>
    </dgm:pt>
    <dgm:pt modelId="{445DB00D-F85C-4BAE-B659-D4053E03DC2D}">
      <dgm:prSet custT="1"/>
      <dgm:spPr/>
      <dgm:t>
        <a:bodyPr/>
        <a:lstStyle/>
        <a:p>
          <a:r>
            <a:rPr lang="ru-RU" sz="1800" dirty="0" smtClean="0"/>
            <a:t>Прочие расходы</a:t>
          </a:r>
          <a:endParaRPr lang="ru-RU" sz="1800" dirty="0"/>
        </a:p>
      </dgm:t>
    </dgm:pt>
    <dgm:pt modelId="{56E3B7AE-C718-4E23-B2EE-602374EF7DEF}" type="parTrans" cxnId="{3AB084ED-9F75-4BA1-BB9E-65FAECF2BDAB}">
      <dgm:prSet/>
      <dgm:spPr/>
      <dgm:t>
        <a:bodyPr/>
        <a:lstStyle/>
        <a:p>
          <a:endParaRPr lang="ru-RU" sz="1800"/>
        </a:p>
      </dgm:t>
    </dgm:pt>
    <dgm:pt modelId="{A38FC7F4-E7E9-4F58-ADD4-1C99547B699E}" type="sibTrans" cxnId="{3AB084ED-9F75-4BA1-BB9E-65FAECF2BDAB}">
      <dgm:prSet/>
      <dgm:spPr/>
      <dgm:t>
        <a:bodyPr/>
        <a:lstStyle/>
        <a:p>
          <a:endParaRPr lang="ru-RU" sz="1800"/>
        </a:p>
      </dgm:t>
    </dgm:pt>
    <dgm:pt modelId="{5938C199-AA93-4176-B5DF-641B8A4FFF1B}" type="pres">
      <dgm:prSet presAssocID="{5C13FBC3-8257-4921-9747-3AB34AEF1D8F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AC3CC8B-EED3-4598-A608-49F50DD4E1B8}" type="pres">
      <dgm:prSet presAssocID="{B89A5849-18FB-4754-B1F6-2D33040C8B81}" presName="centerShape" presStyleLbl="node0" presStyleIdx="0" presStyleCnt="1"/>
      <dgm:spPr/>
      <dgm:t>
        <a:bodyPr/>
        <a:lstStyle/>
        <a:p>
          <a:endParaRPr lang="ru-RU"/>
        </a:p>
      </dgm:t>
    </dgm:pt>
    <dgm:pt modelId="{E4EB47E3-5EBB-4811-88C5-FF7A5036FC9D}" type="pres">
      <dgm:prSet presAssocID="{BC02B900-78D9-4B53-81C7-EA46E396A8E8}" presName="parTrans" presStyleLbl="bgSibTrans2D1" presStyleIdx="0" presStyleCnt="7"/>
      <dgm:spPr/>
      <dgm:t>
        <a:bodyPr/>
        <a:lstStyle/>
        <a:p>
          <a:endParaRPr lang="ru-RU"/>
        </a:p>
      </dgm:t>
    </dgm:pt>
    <dgm:pt modelId="{D14F810A-EBB0-4BD9-A979-2E11C2775B0F}" type="pres">
      <dgm:prSet presAssocID="{B633EB22-DE3E-49AC-B22E-063185A30ED9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C3FADF-F6C3-4ECE-960B-B6575ED3265A}" type="pres">
      <dgm:prSet presAssocID="{94CB898A-C857-4FFE-9538-06F518BC7888}" presName="parTrans" presStyleLbl="bgSibTrans2D1" presStyleIdx="1" presStyleCnt="7"/>
      <dgm:spPr/>
      <dgm:t>
        <a:bodyPr/>
        <a:lstStyle/>
        <a:p>
          <a:endParaRPr lang="ru-RU"/>
        </a:p>
      </dgm:t>
    </dgm:pt>
    <dgm:pt modelId="{4EA9FD49-27EC-4B58-8FAD-246FB3159582}" type="pres">
      <dgm:prSet presAssocID="{DB42F8BB-68FA-4D6C-9F68-C6F0C9BE40D5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8CE3F2-7C18-4491-A954-67BF5D8CFE49}" type="pres">
      <dgm:prSet presAssocID="{12623141-BEBB-4526-9F1F-C6DEBE4DE5AB}" presName="parTrans" presStyleLbl="bgSibTrans2D1" presStyleIdx="2" presStyleCnt="7"/>
      <dgm:spPr/>
      <dgm:t>
        <a:bodyPr/>
        <a:lstStyle/>
        <a:p>
          <a:endParaRPr lang="ru-RU"/>
        </a:p>
      </dgm:t>
    </dgm:pt>
    <dgm:pt modelId="{79F3B6F2-C8FE-49CD-AD18-03CF5E6C096F}" type="pres">
      <dgm:prSet presAssocID="{CDAAE7AC-7C9B-4D4E-B9FE-1168C60B831E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8FC7E2-D330-40B2-9349-ED86DF6156B3}" type="pres">
      <dgm:prSet presAssocID="{E90BB3D6-B15A-48F3-AE1C-28F618E213D8}" presName="parTrans" presStyleLbl="bgSibTrans2D1" presStyleIdx="3" presStyleCnt="7"/>
      <dgm:spPr/>
      <dgm:t>
        <a:bodyPr/>
        <a:lstStyle/>
        <a:p>
          <a:endParaRPr lang="ru-RU"/>
        </a:p>
      </dgm:t>
    </dgm:pt>
    <dgm:pt modelId="{D8C881BE-8A2D-45A6-9945-BB4B068968CB}" type="pres">
      <dgm:prSet presAssocID="{F19C2207-F7A2-4B0E-9BCC-E44062623349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47DD6D-3B1D-4036-BCFF-FBF0E1AE657E}" type="pres">
      <dgm:prSet presAssocID="{18E1C256-ADBE-45E2-B348-B1E12DAB0B1C}" presName="parTrans" presStyleLbl="bgSibTrans2D1" presStyleIdx="4" presStyleCnt="7"/>
      <dgm:spPr/>
      <dgm:t>
        <a:bodyPr/>
        <a:lstStyle/>
        <a:p>
          <a:endParaRPr lang="ru-RU"/>
        </a:p>
      </dgm:t>
    </dgm:pt>
    <dgm:pt modelId="{51E171F5-188E-4019-B83B-610171B3BEFA}" type="pres">
      <dgm:prSet presAssocID="{EE3070DF-7DBC-43E4-905C-19EBA46E4DBA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548DE1-BFC7-4BFA-8613-31B49088D96B}" type="pres">
      <dgm:prSet presAssocID="{B325A917-6B4A-456C-B6CB-184C2190864C}" presName="parTrans" presStyleLbl="bgSibTrans2D1" presStyleIdx="5" presStyleCnt="7"/>
      <dgm:spPr/>
      <dgm:t>
        <a:bodyPr/>
        <a:lstStyle/>
        <a:p>
          <a:endParaRPr lang="ru-RU"/>
        </a:p>
      </dgm:t>
    </dgm:pt>
    <dgm:pt modelId="{E75A58F7-0395-4F60-8C19-902214E8991F}" type="pres">
      <dgm:prSet presAssocID="{303EB493-94C5-44A5-A4B4-B303294CF057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52C2A1-CDA5-4D74-8859-B5A13E1EE7DD}" type="pres">
      <dgm:prSet presAssocID="{56E3B7AE-C718-4E23-B2EE-602374EF7DEF}" presName="parTrans" presStyleLbl="bgSibTrans2D1" presStyleIdx="6" presStyleCnt="7"/>
      <dgm:spPr/>
      <dgm:t>
        <a:bodyPr/>
        <a:lstStyle/>
        <a:p>
          <a:endParaRPr lang="ru-RU"/>
        </a:p>
      </dgm:t>
    </dgm:pt>
    <dgm:pt modelId="{14232B27-9F5D-4322-BF74-9338974BC462}" type="pres">
      <dgm:prSet presAssocID="{445DB00D-F85C-4BAE-B659-D4053E03DC2D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D69400D-F20A-42E8-B7C0-54A7F307BFC8}" srcId="{5C13FBC3-8257-4921-9747-3AB34AEF1D8F}" destId="{B89A5849-18FB-4754-B1F6-2D33040C8B81}" srcOrd="0" destOrd="0" parTransId="{0EC1EE33-3D44-4424-AEF5-3489A6CD3367}" sibTransId="{626B43B1-20F2-4083-8B7C-19AC79DE9763}"/>
    <dgm:cxn modelId="{87046870-B7E8-4DAD-B14E-BC15DAD7BB17}" srcId="{B89A5849-18FB-4754-B1F6-2D33040C8B81}" destId="{CDAAE7AC-7C9B-4D4E-B9FE-1168C60B831E}" srcOrd="2" destOrd="0" parTransId="{12623141-BEBB-4526-9F1F-C6DEBE4DE5AB}" sibTransId="{C0FBE7A4-19A9-4903-85E9-25BAE4C10174}"/>
    <dgm:cxn modelId="{64D314EA-9265-4B7D-9006-79B629C94835}" type="presOf" srcId="{445DB00D-F85C-4BAE-B659-D4053E03DC2D}" destId="{14232B27-9F5D-4322-BF74-9338974BC462}" srcOrd="0" destOrd="0" presId="urn:microsoft.com/office/officeart/2005/8/layout/radial4"/>
    <dgm:cxn modelId="{5664620D-EC1F-4E22-BF33-F3B868370B8A}" type="presOf" srcId="{E90BB3D6-B15A-48F3-AE1C-28F618E213D8}" destId="{1D8FC7E2-D330-40B2-9349-ED86DF6156B3}" srcOrd="0" destOrd="0" presId="urn:microsoft.com/office/officeart/2005/8/layout/radial4"/>
    <dgm:cxn modelId="{EDBA4D8A-5BF8-4967-BFCD-2D105B1D1542}" type="presOf" srcId="{B89A5849-18FB-4754-B1F6-2D33040C8B81}" destId="{AAC3CC8B-EED3-4598-A608-49F50DD4E1B8}" srcOrd="0" destOrd="0" presId="urn:microsoft.com/office/officeart/2005/8/layout/radial4"/>
    <dgm:cxn modelId="{A4CD0E45-58CC-495B-B720-91A132A5AE40}" type="presOf" srcId="{BC02B900-78D9-4B53-81C7-EA46E396A8E8}" destId="{E4EB47E3-5EBB-4811-88C5-FF7A5036FC9D}" srcOrd="0" destOrd="0" presId="urn:microsoft.com/office/officeart/2005/8/layout/radial4"/>
    <dgm:cxn modelId="{3AB084ED-9F75-4BA1-BB9E-65FAECF2BDAB}" srcId="{B89A5849-18FB-4754-B1F6-2D33040C8B81}" destId="{445DB00D-F85C-4BAE-B659-D4053E03DC2D}" srcOrd="6" destOrd="0" parTransId="{56E3B7AE-C718-4E23-B2EE-602374EF7DEF}" sibTransId="{A38FC7F4-E7E9-4F58-ADD4-1C99547B699E}"/>
    <dgm:cxn modelId="{F043DB38-66F9-4989-B6A4-5EAF0BDD48F6}" type="presOf" srcId="{DB42F8BB-68FA-4D6C-9F68-C6F0C9BE40D5}" destId="{4EA9FD49-27EC-4B58-8FAD-246FB3159582}" srcOrd="0" destOrd="0" presId="urn:microsoft.com/office/officeart/2005/8/layout/radial4"/>
    <dgm:cxn modelId="{A9C6E677-DCF9-402E-83FC-8713A2784393}" type="presOf" srcId="{CDAAE7AC-7C9B-4D4E-B9FE-1168C60B831E}" destId="{79F3B6F2-C8FE-49CD-AD18-03CF5E6C096F}" srcOrd="0" destOrd="0" presId="urn:microsoft.com/office/officeart/2005/8/layout/radial4"/>
    <dgm:cxn modelId="{FAE1606E-4D60-4ACB-A231-4E707C5C11C2}" srcId="{B89A5849-18FB-4754-B1F6-2D33040C8B81}" destId="{F19C2207-F7A2-4B0E-9BCC-E44062623349}" srcOrd="3" destOrd="0" parTransId="{E90BB3D6-B15A-48F3-AE1C-28F618E213D8}" sibTransId="{EB852FE5-AB2B-4D9D-9A12-218496B9703B}"/>
    <dgm:cxn modelId="{0064A20B-922D-47E7-8DAC-A40B38A37656}" type="presOf" srcId="{303EB493-94C5-44A5-A4B4-B303294CF057}" destId="{E75A58F7-0395-4F60-8C19-902214E8991F}" srcOrd="0" destOrd="0" presId="urn:microsoft.com/office/officeart/2005/8/layout/radial4"/>
    <dgm:cxn modelId="{9ED0B42C-834A-4B0B-B0A9-F34E6FE96B37}" srcId="{5C13FBC3-8257-4921-9747-3AB34AEF1D8F}" destId="{6A060A87-0335-4D15-AD8E-53D9D43875C2}" srcOrd="1" destOrd="0" parTransId="{85F14982-62D6-43C6-83AA-A122C6FA08A5}" sibTransId="{7EEE15F3-C875-495F-9FB6-5EC88E2D95D3}"/>
    <dgm:cxn modelId="{B599D293-02F5-4CF8-AEB2-302BA45BFD23}" srcId="{5C13FBC3-8257-4921-9747-3AB34AEF1D8F}" destId="{673C7766-4762-4E5A-8B5F-1BA70AEB57ED}" srcOrd="3" destOrd="0" parTransId="{002F2A27-D36D-4F9F-B5CD-EAAA410C0DAB}" sibTransId="{8766F50D-44A3-427F-95FD-216831B75D6C}"/>
    <dgm:cxn modelId="{60DDA6A3-DD04-470E-ACFC-2CAEE1A914A3}" type="presOf" srcId="{56E3B7AE-C718-4E23-B2EE-602374EF7DEF}" destId="{4C52C2A1-CDA5-4D74-8859-B5A13E1EE7DD}" srcOrd="0" destOrd="0" presId="urn:microsoft.com/office/officeart/2005/8/layout/radial4"/>
    <dgm:cxn modelId="{4C9D003F-39E4-4A50-B489-DE2FCEAF3728}" type="presOf" srcId="{12623141-BEBB-4526-9F1F-C6DEBE4DE5AB}" destId="{0D8CE3F2-7C18-4491-A954-67BF5D8CFE49}" srcOrd="0" destOrd="0" presId="urn:microsoft.com/office/officeart/2005/8/layout/radial4"/>
    <dgm:cxn modelId="{5E8A4CD2-6A98-43FE-94C8-D614A5D94181}" srcId="{B89A5849-18FB-4754-B1F6-2D33040C8B81}" destId="{EE3070DF-7DBC-43E4-905C-19EBA46E4DBA}" srcOrd="4" destOrd="0" parTransId="{18E1C256-ADBE-45E2-B348-B1E12DAB0B1C}" sibTransId="{6FC8614F-1DDB-4B58-93FB-55B075716E35}"/>
    <dgm:cxn modelId="{43FFEAB3-67F2-4527-8E10-A1B54760CC0D}" srcId="{5C13FBC3-8257-4921-9747-3AB34AEF1D8F}" destId="{3E522DB0-3249-4A27-B816-F809A8CA699C}" srcOrd="2" destOrd="0" parTransId="{749F2D8A-42D0-44BA-9568-767D849E404C}" sibTransId="{946B81AC-06C2-44E0-9A4B-4D53DB754ADB}"/>
    <dgm:cxn modelId="{8DF8D979-074F-4866-9CD9-B12EBCF4D7C2}" type="presOf" srcId="{F19C2207-F7A2-4B0E-9BCC-E44062623349}" destId="{D8C881BE-8A2D-45A6-9945-BB4B068968CB}" srcOrd="0" destOrd="0" presId="urn:microsoft.com/office/officeart/2005/8/layout/radial4"/>
    <dgm:cxn modelId="{200D3D99-D08B-4B5E-A1E0-4C430E0003BC}" type="presOf" srcId="{B325A917-6B4A-456C-B6CB-184C2190864C}" destId="{62548DE1-BFC7-4BFA-8613-31B49088D96B}" srcOrd="0" destOrd="0" presId="urn:microsoft.com/office/officeart/2005/8/layout/radial4"/>
    <dgm:cxn modelId="{8D524DF9-69B3-4660-B830-082E808B51C7}" srcId="{B89A5849-18FB-4754-B1F6-2D33040C8B81}" destId="{DB42F8BB-68FA-4D6C-9F68-C6F0C9BE40D5}" srcOrd="1" destOrd="0" parTransId="{94CB898A-C857-4FFE-9538-06F518BC7888}" sibTransId="{AF0E109A-9C80-49DA-B95F-DC64788E1407}"/>
    <dgm:cxn modelId="{FEB3F13C-B7BB-459E-9F91-55F7B2625662}" type="presOf" srcId="{94CB898A-C857-4FFE-9538-06F518BC7888}" destId="{DBC3FADF-F6C3-4ECE-960B-B6575ED3265A}" srcOrd="0" destOrd="0" presId="urn:microsoft.com/office/officeart/2005/8/layout/radial4"/>
    <dgm:cxn modelId="{B29771BC-DF21-4EA0-B7B7-45D754689FCD}" srcId="{B89A5849-18FB-4754-B1F6-2D33040C8B81}" destId="{B633EB22-DE3E-49AC-B22E-063185A30ED9}" srcOrd="0" destOrd="0" parTransId="{BC02B900-78D9-4B53-81C7-EA46E396A8E8}" sibTransId="{17E569C1-D0C5-41E6-9EDF-BEAF217A7DC2}"/>
    <dgm:cxn modelId="{D4FE19CB-7C47-4926-91A2-D8E84B223D6C}" type="presOf" srcId="{5C13FBC3-8257-4921-9747-3AB34AEF1D8F}" destId="{5938C199-AA93-4176-B5DF-641B8A4FFF1B}" srcOrd="0" destOrd="0" presId="urn:microsoft.com/office/officeart/2005/8/layout/radial4"/>
    <dgm:cxn modelId="{B6D9E7E2-E695-48D8-A117-781746CF2B0A}" type="presOf" srcId="{EE3070DF-7DBC-43E4-905C-19EBA46E4DBA}" destId="{51E171F5-188E-4019-B83B-610171B3BEFA}" srcOrd="0" destOrd="0" presId="urn:microsoft.com/office/officeart/2005/8/layout/radial4"/>
    <dgm:cxn modelId="{266D171A-720C-4A2E-9F2F-B20B9C85A3DA}" type="presOf" srcId="{18E1C256-ADBE-45E2-B348-B1E12DAB0B1C}" destId="{5047DD6D-3B1D-4036-BCFF-FBF0E1AE657E}" srcOrd="0" destOrd="0" presId="urn:microsoft.com/office/officeart/2005/8/layout/radial4"/>
    <dgm:cxn modelId="{0BF17C79-85A1-406C-857B-8505F595FA0C}" type="presOf" srcId="{B633EB22-DE3E-49AC-B22E-063185A30ED9}" destId="{D14F810A-EBB0-4BD9-A979-2E11C2775B0F}" srcOrd="0" destOrd="0" presId="urn:microsoft.com/office/officeart/2005/8/layout/radial4"/>
    <dgm:cxn modelId="{F222E5E1-8E1C-462F-8581-DA7DD5C76661}" srcId="{B89A5849-18FB-4754-B1F6-2D33040C8B81}" destId="{303EB493-94C5-44A5-A4B4-B303294CF057}" srcOrd="5" destOrd="0" parTransId="{B325A917-6B4A-456C-B6CB-184C2190864C}" sibTransId="{F35763F5-4662-4225-A51E-71832B528E80}"/>
    <dgm:cxn modelId="{B75603D6-192C-485E-A9AB-845FA9C10EAF}" type="presParOf" srcId="{5938C199-AA93-4176-B5DF-641B8A4FFF1B}" destId="{AAC3CC8B-EED3-4598-A608-49F50DD4E1B8}" srcOrd="0" destOrd="0" presId="urn:microsoft.com/office/officeart/2005/8/layout/radial4"/>
    <dgm:cxn modelId="{A68CEC9D-C83E-4AC4-AAAA-947D686C3C40}" type="presParOf" srcId="{5938C199-AA93-4176-B5DF-641B8A4FFF1B}" destId="{E4EB47E3-5EBB-4811-88C5-FF7A5036FC9D}" srcOrd="1" destOrd="0" presId="urn:microsoft.com/office/officeart/2005/8/layout/radial4"/>
    <dgm:cxn modelId="{07857996-D0A0-4B35-8E88-7F090B6E1083}" type="presParOf" srcId="{5938C199-AA93-4176-B5DF-641B8A4FFF1B}" destId="{D14F810A-EBB0-4BD9-A979-2E11C2775B0F}" srcOrd="2" destOrd="0" presId="urn:microsoft.com/office/officeart/2005/8/layout/radial4"/>
    <dgm:cxn modelId="{6FEE4409-4590-4A71-9518-D2A99125F8A8}" type="presParOf" srcId="{5938C199-AA93-4176-B5DF-641B8A4FFF1B}" destId="{DBC3FADF-F6C3-4ECE-960B-B6575ED3265A}" srcOrd="3" destOrd="0" presId="urn:microsoft.com/office/officeart/2005/8/layout/radial4"/>
    <dgm:cxn modelId="{FB4795E2-9A4F-47AB-84C7-8FDC1F4C0F46}" type="presParOf" srcId="{5938C199-AA93-4176-B5DF-641B8A4FFF1B}" destId="{4EA9FD49-27EC-4B58-8FAD-246FB3159582}" srcOrd="4" destOrd="0" presId="urn:microsoft.com/office/officeart/2005/8/layout/radial4"/>
    <dgm:cxn modelId="{6F51BBB4-14FB-48A2-B966-E1811BB628C4}" type="presParOf" srcId="{5938C199-AA93-4176-B5DF-641B8A4FFF1B}" destId="{0D8CE3F2-7C18-4491-A954-67BF5D8CFE49}" srcOrd="5" destOrd="0" presId="urn:microsoft.com/office/officeart/2005/8/layout/radial4"/>
    <dgm:cxn modelId="{E2AEF552-653B-4D61-8E76-6E9AD5EDEF91}" type="presParOf" srcId="{5938C199-AA93-4176-B5DF-641B8A4FFF1B}" destId="{79F3B6F2-C8FE-49CD-AD18-03CF5E6C096F}" srcOrd="6" destOrd="0" presId="urn:microsoft.com/office/officeart/2005/8/layout/radial4"/>
    <dgm:cxn modelId="{25B8D3FF-2B9E-4504-8F4A-46A68FA27CE6}" type="presParOf" srcId="{5938C199-AA93-4176-B5DF-641B8A4FFF1B}" destId="{1D8FC7E2-D330-40B2-9349-ED86DF6156B3}" srcOrd="7" destOrd="0" presId="urn:microsoft.com/office/officeart/2005/8/layout/radial4"/>
    <dgm:cxn modelId="{DC9D0261-4CBF-43FD-AA66-EC410230CFA2}" type="presParOf" srcId="{5938C199-AA93-4176-B5DF-641B8A4FFF1B}" destId="{D8C881BE-8A2D-45A6-9945-BB4B068968CB}" srcOrd="8" destOrd="0" presId="urn:microsoft.com/office/officeart/2005/8/layout/radial4"/>
    <dgm:cxn modelId="{D62FE708-D895-4EBF-956C-7380581BA1C8}" type="presParOf" srcId="{5938C199-AA93-4176-B5DF-641B8A4FFF1B}" destId="{5047DD6D-3B1D-4036-BCFF-FBF0E1AE657E}" srcOrd="9" destOrd="0" presId="urn:microsoft.com/office/officeart/2005/8/layout/radial4"/>
    <dgm:cxn modelId="{1A9CAC51-4744-4620-8DC2-66E9E61BD9FF}" type="presParOf" srcId="{5938C199-AA93-4176-B5DF-641B8A4FFF1B}" destId="{51E171F5-188E-4019-B83B-610171B3BEFA}" srcOrd="10" destOrd="0" presId="urn:microsoft.com/office/officeart/2005/8/layout/radial4"/>
    <dgm:cxn modelId="{360B66CF-1F15-4D13-9C7E-461199BB065D}" type="presParOf" srcId="{5938C199-AA93-4176-B5DF-641B8A4FFF1B}" destId="{62548DE1-BFC7-4BFA-8613-31B49088D96B}" srcOrd="11" destOrd="0" presId="urn:microsoft.com/office/officeart/2005/8/layout/radial4"/>
    <dgm:cxn modelId="{D38DE52A-B108-4293-AEDB-14757F2398E8}" type="presParOf" srcId="{5938C199-AA93-4176-B5DF-641B8A4FFF1B}" destId="{E75A58F7-0395-4F60-8C19-902214E8991F}" srcOrd="12" destOrd="0" presId="urn:microsoft.com/office/officeart/2005/8/layout/radial4"/>
    <dgm:cxn modelId="{A61CB9C7-1707-407A-90D7-DF5E8DC49573}" type="presParOf" srcId="{5938C199-AA93-4176-B5DF-641B8A4FFF1B}" destId="{4C52C2A1-CDA5-4D74-8859-B5A13E1EE7DD}" srcOrd="13" destOrd="0" presId="urn:microsoft.com/office/officeart/2005/8/layout/radial4"/>
    <dgm:cxn modelId="{E136D719-B4BE-42BA-8D67-EB83EDE8C6A6}" type="presParOf" srcId="{5938C199-AA93-4176-B5DF-641B8A4FFF1B}" destId="{14232B27-9F5D-4322-BF74-9338974BC462}" srcOrd="1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17993A2A-39FD-4E43-8396-B102D19E8EAE}" type="doc">
      <dgm:prSet loTypeId="urn:microsoft.com/office/officeart/2005/8/layout/vList3" loCatId="list" qsTypeId="urn:microsoft.com/office/officeart/2005/8/quickstyle/3d6" qsCatId="3D" csTypeId="urn:microsoft.com/office/officeart/2005/8/colors/colorful4" csCatId="colorful" phldr="1"/>
      <dgm:spPr/>
    </dgm:pt>
    <dgm:pt modelId="{62B3CC08-F8B7-4243-9F7A-8B92DFBFA190}">
      <dgm:prSet phldrT="[Текст]"/>
      <dgm:spPr/>
      <dgm:t>
        <a:bodyPr/>
        <a:lstStyle/>
        <a:p>
          <a:r>
            <a:rPr lang="ru-RU" dirty="0" smtClean="0"/>
            <a:t>Общегосударственные расходы</a:t>
          </a:r>
          <a:endParaRPr lang="ru-RU" dirty="0"/>
        </a:p>
      </dgm:t>
    </dgm:pt>
    <dgm:pt modelId="{97E10CE1-5B56-4B61-991C-D222230F13B1}" type="parTrans" cxnId="{E8B68C9B-78AF-49C9-8888-75C7D8E431DC}">
      <dgm:prSet/>
      <dgm:spPr/>
      <dgm:t>
        <a:bodyPr/>
        <a:lstStyle/>
        <a:p>
          <a:endParaRPr lang="ru-RU"/>
        </a:p>
      </dgm:t>
    </dgm:pt>
    <dgm:pt modelId="{F212FD38-1CC4-42A0-9E3C-74EF951FAF87}" type="sibTrans" cxnId="{E8B68C9B-78AF-49C9-8888-75C7D8E431DC}">
      <dgm:prSet/>
      <dgm:spPr/>
      <dgm:t>
        <a:bodyPr/>
        <a:lstStyle/>
        <a:p>
          <a:endParaRPr lang="ru-RU"/>
        </a:p>
      </dgm:t>
    </dgm:pt>
    <dgm:pt modelId="{E8454C5D-2324-4A0F-BFAB-A81DCCC6EB17}">
      <dgm:prSet phldrT="[Текст]"/>
      <dgm:spPr/>
      <dgm:t>
        <a:bodyPr/>
        <a:lstStyle/>
        <a:p>
          <a:r>
            <a:rPr lang="ru-RU" dirty="0" smtClean="0"/>
            <a:t>Национальная оборона</a:t>
          </a:r>
          <a:endParaRPr lang="ru-RU" dirty="0"/>
        </a:p>
      </dgm:t>
    </dgm:pt>
    <dgm:pt modelId="{CE26C7C0-7BEA-449A-B2D8-A71A60C7E292}" type="parTrans" cxnId="{0A7D4A30-F116-4DAC-8439-7FAE1C6B1657}">
      <dgm:prSet/>
      <dgm:spPr/>
      <dgm:t>
        <a:bodyPr/>
        <a:lstStyle/>
        <a:p>
          <a:endParaRPr lang="ru-RU"/>
        </a:p>
      </dgm:t>
    </dgm:pt>
    <dgm:pt modelId="{6A93AC1D-4B30-49D4-8B00-4BE61C1C5B00}" type="sibTrans" cxnId="{0A7D4A30-F116-4DAC-8439-7FAE1C6B1657}">
      <dgm:prSet/>
      <dgm:spPr/>
      <dgm:t>
        <a:bodyPr/>
        <a:lstStyle/>
        <a:p>
          <a:endParaRPr lang="ru-RU"/>
        </a:p>
      </dgm:t>
    </dgm:pt>
    <dgm:pt modelId="{056D9973-6BE4-4521-8DD3-A51B5B59A438}">
      <dgm:prSet phldrT="[Текст]"/>
      <dgm:spPr/>
      <dgm:t>
        <a:bodyPr/>
        <a:lstStyle/>
        <a:p>
          <a:r>
            <a:rPr lang="ru-RU" dirty="0" smtClean="0"/>
            <a:t>Правоохранительная деятельность</a:t>
          </a:r>
          <a:endParaRPr lang="ru-RU" dirty="0"/>
        </a:p>
      </dgm:t>
    </dgm:pt>
    <dgm:pt modelId="{2EF9FC31-EC8D-4D71-85E1-14C60AC0DE91}" type="parTrans" cxnId="{94FF4806-993F-48A6-96CC-0C9B5716FB6F}">
      <dgm:prSet/>
      <dgm:spPr/>
      <dgm:t>
        <a:bodyPr/>
        <a:lstStyle/>
        <a:p>
          <a:endParaRPr lang="ru-RU"/>
        </a:p>
      </dgm:t>
    </dgm:pt>
    <dgm:pt modelId="{F34F00EA-8532-4D8D-8F08-7138271E4464}" type="sibTrans" cxnId="{94FF4806-993F-48A6-96CC-0C9B5716FB6F}">
      <dgm:prSet/>
      <dgm:spPr/>
      <dgm:t>
        <a:bodyPr/>
        <a:lstStyle/>
        <a:p>
          <a:endParaRPr lang="ru-RU"/>
        </a:p>
      </dgm:t>
    </dgm:pt>
    <dgm:pt modelId="{2F73B9F2-6C4D-423C-B052-D53087B60995}">
      <dgm:prSet/>
      <dgm:spPr/>
      <dgm:t>
        <a:bodyPr/>
        <a:lstStyle/>
        <a:p>
          <a:r>
            <a:rPr lang="ru-RU" dirty="0" smtClean="0"/>
            <a:t>Охрана окружающей среды</a:t>
          </a:r>
          <a:endParaRPr lang="ru-RU" dirty="0"/>
        </a:p>
      </dgm:t>
    </dgm:pt>
    <dgm:pt modelId="{D44BB721-5DF3-4133-8E0E-A3662B9B2681}" type="parTrans" cxnId="{99ABD2A2-0CFA-485F-AFFC-3D910621C037}">
      <dgm:prSet/>
      <dgm:spPr/>
      <dgm:t>
        <a:bodyPr/>
        <a:lstStyle/>
        <a:p>
          <a:endParaRPr lang="ru-RU"/>
        </a:p>
      </dgm:t>
    </dgm:pt>
    <dgm:pt modelId="{90AE9D03-EFC5-42F9-BF83-1B0755C03048}" type="sibTrans" cxnId="{99ABD2A2-0CFA-485F-AFFC-3D910621C037}">
      <dgm:prSet/>
      <dgm:spPr/>
      <dgm:t>
        <a:bodyPr/>
        <a:lstStyle/>
        <a:p>
          <a:endParaRPr lang="ru-RU"/>
        </a:p>
      </dgm:t>
    </dgm:pt>
    <dgm:pt modelId="{51898397-640E-48EE-9512-0F6DF88DA9BC}">
      <dgm:prSet/>
      <dgm:spPr/>
      <dgm:t>
        <a:bodyPr/>
        <a:lstStyle/>
        <a:p>
          <a:r>
            <a:rPr lang="ru-RU" dirty="0" smtClean="0"/>
            <a:t>Здравоохранение</a:t>
          </a:r>
          <a:endParaRPr lang="ru-RU" dirty="0"/>
        </a:p>
      </dgm:t>
    </dgm:pt>
    <dgm:pt modelId="{5E9873FA-DF11-4C7C-8D3D-6B1B9A8C3CE4}" type="parTrans" cxnId="{FD0D34A3-9413-42B0-94BB-9CAB716285AD}">
      <dgm:prSet/>
      <dgm:spPr/>
      <dgm:t>
        <a:bodyPr/>
        <a:lstStyle/>
        <a:p>
          <a:endParaRPr lang="ru-RU"/>
        </a:p>
      </dgm:t>
    </dgm:pt>
    <dgm:pt modelId="{76D862B0-D1FD-40D3-9B48-F1EF73FB584E}" type="sibTrans" cxnId="{FD0D34A3-9413-42B0-94BB-9CAB716285AD}">
      <dgm:prSet/>
      <dgm:spPr/>
      <dgm:t>
        <a:bodyPr/>
        <a:lstStyle/>
        <a:p>
          <a:endParaRPr lang="ru-RU"/>
        </a:p>
      </dgm:t>
    </dgm:pt>
    <dgm:pt modelId="{C1BC50FC-2386-42C8-AD7C-4C709D50D6EC}">
      <dgm:prSet/>
      <dgm:spPr/>
      <dgm:t>
        <a:bodyPr/>
        <a:lstStyle/>
        <a:p>
          <a:r>
            <a:rPr lang="ru-RU" dirty="0" smtClean="0"/>
            <a:t>Обслуживание муниципального долга</a:t>
          </a:r>
        </a:p>
      </dgm:t>
    </dgm:pt>
    <dgm:pt modelId="{C54713BE-3DF1-4738-B0A4-F58395490897}" type="parTrans" cxnId="{0334F563-C861-47A9-A466-1F0C59E90219}">
      <dgm:prSet/>
      <dgm:spPr/>
      <dgm:t>
        <a:bodyPr/>
        <a:lstStyle/>
        <a:p>
          <a:endParaRPr lang="ru-RU"/>
        </a:p>
      </dgm:t>
    </dgm:pt>
    <dgm:pt modelId="{832E0326-41DE-4C5E-8015-E02DDC2FCF54}" type="sibTrans" cxnId="{0334F563-C861-47A9-A466-1F0C59E90219}">
      <dgm:prSet/>
      <dgm:spPr/>
      <dgm:t>
        <a:bodyPr/>
        <a:lstStyle/>
        <a:p>
          <a:endParaRPr lang="ru-RU"/>
        </a:p>
      </dgm:t>
    </dgm:pt>
    <dgm:pt modelId="{4A0BB7E1-A3E9-4C87-9F47-680D22232CDB}">
      <dgm:prSet/>
      <dgm:spPr/>
      <dgm:t>
        <a:bodyPr/>
        <a:lstStyle/>
        <a:p>
          <a:r>
            <a:rPr lang="ru-RU" dirty="0" smtClean="0"/>
            <a:t>Межбюджетные трансферты</a:t>
          </a:r>
          <a:endParaRPr lang="ru-RU" dirty="0"/>
        </a:p>
      </dgm:t>
    </dgm:pt>
    <dgm:pt modelId="{DF9FB98D-CFCC-46AC-962D-12E82992B56B}" type="parTrans" cxnId="{B2E632BB-6EAD-4082-97C0-C047CD65894A}">
      <dgm:prSet/>
      <dgm:spPr/>
      <dgm:t>
        <a:bodyPr/>
        <a:lstStyle/>
        <a:p>
          <a:endParaRPr lang="ru-RU"/>
        </a:p>
      </dgm:t>
    </dgm:pt>
    <dgm:pt modelId="{98D93A38-D527-4110-BCFD-B2F96330607E}" type="sibTrans" cxnId="{B2E632BB-6EAD-4082-97C0-C047CD65894A}">
      <dgm:prSet/>
      <dgm:spPr/>
      <dgm:t>
        <a:bodyPr/>
        <a:lstStyle/>
        <a:p>
          <a:endParaRPr lang="ru-RU"/>
        </a:p>
      </dgm:t>
    </dgm:pt>
    <dgm:pt modelId="{A1244184-2426-4081-B70C-2CF34B6EE20F}">
      <dgm:prSet/>
      <dgm:spPr/>
      <dgm:t>
        <a:bodyPr/>
        <a:lstStyle/>
        <a:p>
          <a:r>
            <a:rPr lang="ru-RU" dirty="0" smtClean="0"/>
            <a:t>СМИ</a:t>
          </a:r>
          <a:endParaRPr lang="ru-RU" dirty="0"/>
        </a:p>
      </dgm:t>
    </dgm:pt>
    <dgm:pt modelId="{A43CD976-E678-46C4-B255-F401883B142D}" type="parTrans" cxnId="{CBA3DCEC-F889-4170-93B5-A83FBC74EF8C}">
      <dgm:prSet/>
      <dgm:spPr/>
      <dgm:t>
        <a:bodyPr/>
        <a:lstStyle/>
        <a:p>
          <a:endParaRPr lang="ru-RU"/>
        </a:p>
      </dgm:t>
    </dgm:pt>
    <dgm:pt modelId="{C23007D0-BEC3-4E92-9623-0CBE8B0CB491}" type="sibTrans" cxnId="{CBA3DCEC-F889-4170-93B5-A83FBC74EF8C}">
      <dgm:prSet/>
      <dgm:spPr/>
      <dgm:t>
        <a:bodyPr/>
        <a:lstStyle/>
        <a:p>
          <a:endParaRPr lang="ru-RU"/>
        </a:p>
      </dgm:t>
    </dgm:pt>
    <dgm:pt modelId="{1BE49F96-9AFF-4F64-8436-D9065483AFB4}" type="pres">
      <dgm:prSet presAssocID="{17993A2A-39FD-4E43-8396-B102D19E8EAE}" presName="linearFlow" presStyleCnt="0">
        <dgm:presLayoutVars>
          <dgm:dir/>
          <dgm:resizeHandles val="exact"/>
        </dgm:presLayoutVars>
      </dgm:prSet>
      <dgm:spPr/>
    </dgm:pt>
    <dgm:pt modelId="{DC2BD72B-0805-48A7-9A12-75A735C6ADEA}" type="pres">
      <dgm:prSet presAssocID="{62B3CC08-F8B7-4243-9F7A-8B92DFBFA190}" presName="composite" presStyleCnt="0"/>
      <dgm:spPr/>
    </dgm:pt>
    <dgm:pt modelId="{8B779A73-DB15-47CC-AA52-8CC8054D46AE}" type="pres">
      <dgm:prSet presAssocID="{62B3CC08-F8B7-4243-9F7A-8B92DFBFA190}" presName="imgShp" presStyleLbl="fgImgPlace1" presStyleIdx="0" presStyleCnt="8"/>
      <dgm:spPr/>
    </dgm:pt>
    <dgm:pt modelId="{D274E5E1-24BB-4FDB-B07A-79F0C4D518FE}" type="pres">
      <dgm:prSet presAssocID="{62B3CC08-F8B7-4243-9F7A-8B92DFBFA190}" presName="txShp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4F8836-0600-4B43-916C-5AB07ECDBFC0}" type="pres">
      <dgm:prSet presAssocID="{F212FD38-1CC4-42A0-9E3C-74EF951FAF87}" presName="spacing" presStyleCnt="0"/>
      <dgm:spPr/>
    </dgm:pt>
    <dgm:pt modelId="{D59F4636-D3BD-4083-AD8A-D4595F1C42CE}" type="pres">
      <dgm:prSet presAssocID="{E8454C5D-2324-4A0F-BFAB-A81DCCC6EB17}" presName="composite" presStyleCnt="0"/>
      <dgm:spPr/>
    </dgm:pt>
    <dgm:pt modelId="{71F021FE-828C-47CC-B6EB-18EAB12CE83C}" type="pres">
      <dgm:prSet presAssocID="{E8454C5D-2324-4A0F-BFAB-A81DCCC6EB17}" presName="imgShp" presStyleLbl="fgImgPlace1" presStyleIdx="1" presStyleCnt="8"/>
      <dgm:spPr/>
    </dgm:pt>
    <dgm:pt modelId="{15889824-2AA9-4A39-B074-25D1A4BF3CC6}" type="pres">
      <dgm:prSet presAssocID="{E8454C5D-2324-4A0F-BFAB-A81DCCC6EB17}" presName="txShp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0A997F-B672-4EFD-972C-CFF6406BFFB1}" type="pres">
      <dgm:prSet presAssocID="{6A93AC1D-4B30-49D4-8B00-4BE61C1C5B00}" presName="spacing" presStyleCnt="0"/>
      <dgm:spPr/>
    </dgm:pt>
    <dgm:pt modelId="{D13F97C8-7597-40C7-8BC2-B09D16C998D2}" type="pres">
      <dgm:prSet presAssocID="{056D9973-6BE4-4521-8DD3-A51B5B59A438}" presName="composite" presStyleCnt="0"/>
      <dgm:spPr/>
    </dgm:pt>
    <dgm:pt modelId="{10557362-748C-4945-9D1D-A642561EE63B}" type="pres">
      <dgm:prSet presAssocID="{056D9973-6BE4-4521-8DD3-A51B5B59A438}" presName="imgShp" presStyleLbl="fgImgPlace1" presStyleIdx="2" presStyleCnt="8"/>
      <dgm:spPr/>
    </dgm:pt>
    <dgm:pt modelId="{5CFEF628-8F3F-45CC-AB18-FA24383E2394}" type="pres">
      <dgm:prSet presAssocID="{056D9973-6BE4-4521-8DD3-A51B5B59A438}" presName="txShp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B63457-826C-42E7-937F-7290522899A2}" type="pres">
      <dgm:prSet presAssocID="{F34F00EA-8532-4D8D-8F08-7138271E4464}" presName="spacing" presStyleCnt="0"/>
      <dgm:spPr/>
    </dgm:pt>
    <dgm:pt modelId="{BB181AC5-5C6D-4F25-8FDE-28A64B8F5B18}" type="pres">
      <dgm:prSet presAssocID="{2F73B9F2-6C4D-423C-B052-D53087B60995}" presName="composite" presStyleCnt="0"/>
      <dgm:spPr/>
    </dgm:pt>
    <dgm:pt modelId="{0B140F27-7BB8-48E3-8C22-F6FBA83277D4}" type="pres">
      <dgm:prSet presAssocID="{2F73B9F2-6C4D-423C-B052-D53087B60995}" presName="imgShp" presStyleLbl="fgImgPlace1" presStyleIdx="3" presStyleCnt="8"/>
      <dgm:spPr/>
    </dgm:pt>
    <dgm:pt modelId="{CBB9156F-EECA-4817-A53D-F83E5D826932}" type="pres">
      <dgm:prSet presAssocID="{2F73B9F2-6C4D-423C-B052-D53087B60995}" presName="txShp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CA48EC-2BB4-4BB4-8766-6D1235AEF1F0}" type="pres">
      <dgm:prSet presAssocID="{90AE9D03-EFC5-42F9-BF83-1B0755C03048}" presName="spacing" presStyleCnt="0"/>
      <dgm:spPr/>
    </dgm:pt>
    <dgm:pt modelId="{994BC92D-25AA-4F13-BD33-BAFA94C38653}" type="pres">
      <dgm:prSet presAssocID="{51898397-640E-48EE-9512-0F6DF88DA9BC}" presName="composite" presStyleCnt="0"/>
      <dgm:spPr/>
    </dgm:pt>
    <dgm:pt modelId="{9F459A87-55D5-41EC-8F44-ED0686FCA5F5}" type="pres">
      <dgm:prSet presAssocID="{51898397-640E-48EE-9512-0F6DF88DA9BC}" presName="imgShp" presStyleLbl="fgImgPlace1" presStyleIdx="4" presStyleCnt="8"/>
      <dgm:spPr/>
    </dgm:pt>
    <dgm:pt modelId="{7555A3A9-18E9-476F-A892-13423D1AAE1A}" type="pres">
      <dgm:prSet presAssocID="{51898397-640E-48EE-9512-0F6DF88DA9BC}" presName="txShp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6DC076-F776-4E9D-B3F8-CED0128D32BF}" type="pres">
      <dgm:prSet presAssocID="{76D862B0-D1FD-40D3-9B48-F1EF73FB584E}" presName="spacing" presStyleCnt="0"/>
      <dgm:spPr/>
    </dgm:pt>
    <dgm:pt modelId="{2FA14341-EA50-4162-9522-0BFA45D99933}" type="pres">
      <dgm:prSet presAssocID="{C1BC50FC-2386-42C8-AD7C-4C709D50D6EC}" presName="composite" presStyleCnt="0"/>
      <dgm:spPr/>
    </dgm:pt>
    <dgm:pt modelId="{9EF8EEDF-1BB4-4009-91D3-3E9A326064D4}" type="pres">
      <dgm:prSet presAssocID="{C1BC50FC-2386-42C8-AD7C-4C709D50D6EC}" presName="imgShp" presStyleLbl="fgImgPlace1" presStyleIdx="5" presStyleCnt="8"/>
      <dgm:spPr/>
    </dgm:pt>
    <dgm:pt modelId="{A3F13A17-08B6-414A-9B8C-54D985F7D5F1}" type="pres">
      <dgm:prSet presAssocID="{C1BC50FC-2386-42C8-AD7C-4C709D50D6EC}" presName="txShp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E2C092-88EE-4B7E-96F3-EE0AF7469F98}" type="pres">
      <dgm:prSet presAssocID="{832E0326-41DE-4C5E-8015-E02DDC2FCF54}" presName="spacing" presStyleCnt="0"/>
      <dgm:spPr/>
    </dgm:pt>
    <dgm:pt modelId="{A19AFD43-8EDB-4A42-80F4-8E3F02C3E4E0}" type="pres">
      <dgm:prSet presAssocID="{4A0BB7E1-A3E9-4C87-9F47-680D22232CDB}" presName="composite" presStyleCnt="0"/>
      <dgm:spPr/>
    </dgm:pt>
    <dgm:pt modelId="{E7DFFEBB-68F1-4BBE-8FE2-84687784644C}" type="pres">
      <dgm:prSet presAssocID="{4A0BB7E1-A3E9-4C87-9F47-680D22232CDB}" presName="imgShp" presStyleLbl="fgImgPlace1" presStyleIdx="6" presStyleCnt="8"/>
      <dgm:spPr/>
    </dgm:pt>
    <dgm:pt modelId="{638C6ED8-B31C-4A12-987B-6E076D57B898}" type="pres">
      <dgm:prSet presAssocID="{4A0BB7E1-A3E9-4C87-9F47-680D22232CDB}" presName="txShp" presStyleLbl="node1" presStyleIdx="6" presStyleCnt="8" custLinFactNeighborY="86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4CA329-4AF7-451F-A9F2-503B6A08349F}" type="pres">
      <dgm:prSet presAssocID="{98D93A38-D527-4110-BCFD-B2F96330607E}" presName="spacing" presStyleCnt="0"/>
      <dgm:spPr/>
    </dgm:pt>
    <dgm:pt modelId="{816AFCF0-C593-4970-80B7-CAE96D557CED}" type="pres">
      <dgm:prSet presAssocID="{A1244184-2426-4081-B70C-2CF34B6EE20F}" presName="composite" presStyleCnt="0"/>
      <dgm:spPr/>
    </dgm:pt>
    <dgm:pt modelId="{02BB438D-FEB1-46EF-9944-03B55D553B3F}" type="pres">
      <dgm:prSet presAssocID="{A1244184-2426-4081-B70C-2CF34B6EE20F}" presName="imgShp" presStyleLbl="fgImgPlace1" presStyleIdx="7" presStyleCnt="8"/>
      <dgm:spPr/>
    </dgm:pt>
    <dgm:pt modelId="{65B6640A-5A57-44AB-A848-F369A100F41C}" type="pres">
      <dgm:prSet presAssocID="{A1244184-2426-4081-B70C-2CF34B6EE20F}" presName="txShp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D0D34A3-9413-42B0-94BB-9CAB716285AD}" srcId="{17993A2A-39FD-4E43-8396-B102D19E8EAE}" destId="{51898397-640E-48EE-9512-0F6DF88DA9BC}" srcOrd="4" destOrd="0" parTransId="{5E9873FA-DF11-4C7C-8D3D-6B1B9A8C3CE4}" sibTransId="{76D862B0-D1FD-40D3-9B48-F1EF73FB584E}"/>
    <dgm:cxn modelId="{8D0F4067-471A-418C-B734-CD6C208AE2B3}" type="presOf" srcId="{2F73B9F2-6C4D-423C-B052-D53087B60995}" destId="{CBB9156F-EECA-4817-A53D-F83E5D826932}" srcOrd="0" destOrd="0" presId="urn:microsoft.com/office/officeart/2005/8/layout/vList3"/>
    <dgm:cxn modelId="{B2E632BB-6EAD-4082-97C0-C047CD65894A}" srcId="{17993A2A-39FD-4E43-8396-B102D19E8EAE}" destId="{4A0BB7E1-A3E9-4C87-9F47-680D22232CDB}" srcOrd="6" destOrd="0" parTransId="{DF9FB98D-CFCC-46AC-962D-12E82992B56B}" sibTransId="{98D93A38-D527-4110-BCFD-B2F96330607E}"/>
    <dgm:cxn modelId="{1BA079D5-084C-43F6-81FB-5A2710C27DEE}" type="presOf" srcId="{4A0BB7E1-A3E9-4C87-9F47-680D22232CDB}" destId="{638C6ED8-B31C-4A12-987B-6E076D57B898}" srcOrd="0" destOrd="0" presId="urn:microsoft.com/office/officeart/2005/8/layout/vList3"/>
    <dgm:cxn modelId="{E8B68C9B-78AF-49C9-8888-75C7D8E431DC}" srcId="{17993A2A-39FD-4E43-8396-B102D19E8EAE}" destId="{62B3CC08-F8B7-4243-9F7A-8B92DFBFA190}" srcOrd="0" destOrd="0" parTransId="{97E10CE1-5B56-4B61-991C-D222230F13B1}" sibTransId="{F212FD38-1CC4-42A0-9E3C-74EF951FAF87}"/>
    <dgm:cxn modelId="{CBA3DCEC-F889-4170-93B5-A83FBC74EF8C}" srcId="{17993A2A-39FD-4E43-8396-B102D19E8EAE}" destId="{A1244184-2426-4081-B70C-2CF34B6EE20F}" srcOrd="7" destOrd="0" parTransId="{A43CD976-E678-46C4-B255-F401883B142D}" sibTransId="{C23007D0-BEC3-4E92-9623-0CBE8B0CB491}"/>
    <dgm:cxn modelId="{5C198C60-5F79-4FF3-B4EC-28D3F434ADCD}" type="presOf" srcId="{E8454C5D-2324-4A0F-BFAB-A81DCCC6EB17}" destId="{15889824-2AA9-4A39-B074-25D1A4BF3CC6}" srcOrd="0" destOrd="0" presId="urn:microsoft.com/office/officeart/2005/8/layout/vList3"/>
    <dgm:cxn modelId="{94FF4806-993F-48A6-96CC-0C9B5716FB6F}" srcId="{17993A2A-39FD-4E43-8396-B102D19E8EAE}" destId="{056D9973-6BE4-4521-8DD3-A51B5B59A438}" srcOrd="2" destOrd="0" parTransId="{2EF9FC31-EC8D-4D71-85E1-14C60AC0DE91}" sibTransId="{F34F00EA-8532-4D8D-8F08-7138271E4464}"/>
    <dgm:cxn modelId="{0334F563-C861-47A9-A466-1F0C59E90219}" srcId="{17993A2A-39FD-4E43-8396-B102D19E8EAE}" destId="{C1BC50FC-2386-42C8-AD7C-4C709D50D6EC}" srcOrd="5" destOrd="0" parTransId="{C54713BE-3DF1-4738-B0A4-F58395490897}" sibTransId="{832E0326-41DE-4C5E-8015-E02DDC2FCF54}"/>
    <dgm:cxn modelId="{078A3111-BB10-4061-B0C1-A7DDC304B700}" type="presOf" srcId="{17993A2A-39FD-4E43-8396-B102D19E8EAE}" destId="{1BE49F96-9AFF-4F64-8436-D9065483AFB4}" srcOrd="0" destOrd="0" presId="urn:microsoft.com/office/officeart/2005/8/layout/vList3"/>
    <dgm:cxn modelId="{B34A1E0A-B988-4BEB-9ECB-BE23676D6144}" type="presOf" srcId="{056D9973-6BE4-4521-8DD3-A51B5B59A438}" destId="{5CFEF628-8F3F-45CC-AB18-FA24383E2394}" srcOrd="0" destOrd="0" presId="urn:microsoft.com/office/officeart/2005/8/layout/vList3"/>
    <dgm:cxn modelId="{99ABD2A2-0CFA-485F-AFFC-3D910621C037}" srcId="{17993A2A-39FD-4E43-8396-B102D19E8EAE}" destId="{2F73B9F2-6C4D-423C-B052-D53087B60995}" srcOrd="3" destOrd="0" parTransId="{D44BB721-5DF3-4133-8E0E-A3662B9B2681}" sibTransId="{90AE9D03-EFC5-42F9-BF83-1B0755C03048}"/>
    <dgm:cxn modelId="{DA8C55E5-AAED-43B1-B768-D73BA05E97D4}" type="presOf" srcId="{62B3CC08-F8B7-4243-9F7A-8B92DFBFA190}" destId="{D274E5E1-24BB-4FDB-B07A-79F0C4D518FE}" srcOrd="0" destOrd="0" presId="urn:microsoft.com/office/officeart/2005/8/layout/vList3"/>
    <dgm:cxn modelId="{13B833FD-6147-45AA-AAA3-99620658A138}" type="presOf" srcId="{51898397-640E-48EE-9512-0F6DF88DA9BC}" destId="{7555A3A9-18E9-476F-A892-13423D1AAE1A}" srcOrd="0" destOrd="0" presId="urn:microsoft.com/office/officeart/2005/8/layout/vList3"/>
    <dgm:cxn modelId="{F6C59327-9D8F-4C5A-9608-3C316339B56C}" type="presOf" srcId="{C1BC50FC-2386-42C8-AD7C-4C709D50D6EC}" destId="{A3F13A17-08B6-414A-9B8C-54D985F7D5F1}" srcOrd="0" destOrd="0" presId="urn:microsoft.com/office/officeart/2005/8/layout/vList3"/>
    <dgm:cxn modelId="{0E22E20B-635B-49C7-AD6A-2B01E7A7320E}" type="presOf" srcId="{A1244184-2426-4081-B70C-2CF34B6EE20F}" destId="{65B6640A-5A57-44AB-A848-F369A100F41C}" srcOrd="0" destOrd="0" presId="urn:microsoft.com/office/officeart/2005/8/layout/vList3"/>
    <dgm:cxn modelId="{0A7D4A30-F116-4DAC-8439-7FAE1C6B1657}" srcId="{17993A2A-39FD-4E43-8396-B102D19E8EAE}" destId="{E8454C5D-2324-4A0F-BFAB-A81DCCC6EB17}" srcOrd="1" destOrd="0" parTransId="{CE26C7C0-7BEA-449A-B2D8-A71A60C7E292}" sibTransId="{6A93AC1D-4B30-49D4-8B00-4BE61C1C5B00}"/>
    <dgm:cxn modelId="{4CAB0E20-B7E2-4C91-A56E-60CE22FF11DD}" type="presParOf" srcId="{1BE49F96-9AFF-4F64-8436-D9065483AFB4}" destId="{DC2BD72B-0805-48A7-9A12-75A735C6ADEA}" srcOrd="0" destOrd="0" presId="urn:microsoft.com/office/officeart/2005/8/layout/vList3"/>
    <dgm:cxn modelId="{DD856265-E50A-4449-A4D3-DCF1D1986901}" type="presParOf" srcId="{DC2BD72B-0805-48A7-9A12-75A735C6ADEA}" destId="{8B779A73-DB15-47CC-AA52-8CC8054D46AE}" srcOrd="0" destOrd="0" presId="urn:microsoft.com/office/officeart/2005/8/layout/vList3"/>
    <dgm:cxn modelId="{02A18D96-F056-4922-B045-CB2A3B0D2854}" type="presParOf" srcId="{DC2BD72B-0805-48A7-9A12-75A735C6ADEA}" destId="{D274E5E1-24BB-4FDB-B07A-79F0C4D518FE}" srcOrd="1" destOrd="0" presId="urn:microsoft.com/office/officeart/2005/8/layout/vList3"/>
    <dgm:cxn modelId="{92D96ABE-E9E0-4A05-A72C-9272521AD38B}" type="presParOf" srcId="{1BE49F96-9AFF-4F64-8436-D9065483AFB4}" destId="{9C4F8836-0600-4B43-916C-5AB07ECDBFC0}" srcOrd="1" destOrd="0" presId="urn:microsoft.com/office/officeart/2005/8/layout/vList3"/>
    <dgm:cxn modelId="{B3249CAF-F6BF-4414-A95A-C45053369A0C}" type="presParOf" srcId="{1BE49F96-9AFF-4F64-8436-D9065483AFB4}" destId="{D59F4636-D3BD-4083-AD8A-D4595F1C42CE}" srcOrd="2" destOrd="0" presId="urn:microsoft.com/office/officeart/2005/8/layout/vList3"/>
    <dgm:cxn modelId="{7CBDF422-D742-45BE-9536-A48E07E51F80}" type="presParOf" srcId="{D59F4636-D3BD-4083-AD8A-D4595F1C42CE}" destId="{71F021FE-828C-47CC-B6EB-18EAB12CE83C}" srcOrd="0" destOrd="0" presId="urn:microsoft.com/office/officeart/2005/8/layout/vList3"/>
    <dgm:cxn modelId="{B9272C66-A3D1-4A3E-90A8-D451F96B1AFA}" type="presParOf" srcId="{D59F4636-D3BD-4083-AD8A-D4595F1C42CE}" destId="{15889824-2AA9-4A39-B074-25D1A4BF3CC6}" srcOrd="1" destOrd="0" presId="urn:microsoft.com/office/officeart/2005/8/layout/vList3"/>
    <dgm:cxn modelId="{7DA8E6B3-2E36-422E-A834-A946B2D559E4}" type="presParOf" srcId="{1BE49F96-9AFF-4F64-8436-D9065483AFB4}" destId="{A40A997F-B672-4EFD-972C-CFF6406BFFB1}" srcOrd="3" destOrd="0" presId="urn:microsoft.com/office/officeart/2005/8/layout/vList3"/>
    <dgm:cxn modelId="{8FC93845-A098-4010-8192-6E0210EA6BFD}" type="presParOf" srcId="{1BE49F96-9AFF-4F64-8436-D9065483AFB4}" destId="{D13F97C8-7597-40C7-8BC2-B09D16C998D2}" srcOrd="4" destOrd="0" presId="urn:microsoft.com/office/officeart/2005/8/layout/vList3"/>
    <dgm:cxn modelId="{14C69F99-1B46-4FA7-97FB-D6F11F4CD466}" type="presParOf" srcId="{D13F97C8-7597-40C7-8BC2-B09D16C998D2}" destId="{10557362-748C-4945-9D1D-A642561EE63B}" srcOrd="0" destOrd="0" presId="urn:microsoft.com/office/officeart/2005/8/layout/vList3"/>
    <dgm:cxn modelId="{3A128F30-A7D5-49A2-8A12-3348A006E877}" type="presParOf" srcId="{D13F97C8-7597-40C7-8BC2-B09D16C998D2}" destId="{5CFEF628-8F3F-45CC-AB18-FA24383E2394}" srcOrd="1" destOrd="0" presId="urn:microsoft.com/office/officeart/2005/8/layout/vList3"/>
    <dgm:cxn modelId="{473DC9A6-82A0-4FD7-9F1E-A8D5A87BED27}" type="presParOf" srcId="{1BE49F96-9AFF-4F64-8436-D9065483AFB4}" destId="{38B63457-826C-42E7-937F-7290522899A2}" srcOrd="5" destOrd="0" presId="urn:microsoft.com/office/officeart/2005/8/layout/vList3"/>
    <dgm:cxn modelId="{70CB763C-AFC7-4A2C-A897-9FE1D9AE359B}" type="presParOf" srcId="{1BE49F96-9AFF-4F64-8436-D9065483AFB4}" destId="{BB181AC5-5C6D-4F25-8FDE-28A64B8F5B18}" srcOrd="6" destOrd="0" presId="urn:microsoft.com/office/officeart/2005/8/layout/vList3"/>
    <dgm:cxn modelId="{6256DA32-38F6-4461-98D5-D75F3EC4BC94}" type="presParOf" srcId="{BB181AC5-5C6D-4F25-8FDE-28A64B8F5B18}" destId="{0B140F27-7BB8-48E3-8C22-F6FBA83277D4}" srcOrd="0" destOrd="0" presId="urn:microsoft.com/office/officeart/2005/8/layout/vList3"/>
    <dgm:cxn modelId="{3CCA0490-5462-4A5A-8459-FB374BAB1473}" type="presParOf" srcId="{BB181AC5-5C6D-4F25-8FDE-28A64B8F5B18}" destId="{CBB9156F-EECA-4817-A53D-F83E5D826932}" srcOrd="1" destOrd="0" presId="urn:microsoft.com/office/officeart/2005/8/layout/vList3"/>
    <dgm:cxn modelId="{F05D69C8-1710-4015-93DA-7287C17C2B2B}" type="presParOf" srcId="{1BE49F96-9AFF-4F64-8436-D9065483AFB4}" destId="{BACA48EC-2BB4-4BB4-8766-6D1235AEF1F0}" srcOrd="7" destOrd="0" presId="urn:microsoft.com/office/officeart/2005/8/layout/vList3"/>
    <dgm:cxn modelId="{596DE9BB-F209-4AE7-9CEB-147BB50CFBD0}" type="presParOf" srcId="{1BE49F96-9AFF-4F64-8436-D9065483AFB4}" destId="{994BC92D-25AA-4F13-BD33-BAFA94C38653}" srcOrd="8" destOrd="0" presId="urn:microsoft.com/office/officeart/2005/8/layout/vList3"/>
    <dgm:cxn modelId="{CF06EC15-345D-41AD-B784-E0AC7F2FD4C3}" type="presParOf" srcId="{994BC92D-25AA-4F13-BD33-BAFA94C38653}" destId="{9F459A87-55D5-41EC-8F44-ED0686FCA5F5}" srcOrd="0" destOrd="0" presId="urn:microsoft.com/office/officeart/2005/8/layout/vList3"/>
    <dgm:cxn modelId="{3313ADF2-7032-4929-973D-56FD9BB21E72}" type="presParOf" srcId="{994BC92D-25AA-4F13-BD33-BAFA94C38653}" destId="{7555A3A9-18E9-476F-A892-13423D1AAE1A}" srcOrd="1" destOrd="0" presId="urn:microsoft.com/office/officeart/2005/8/layout/vList3"/>
    <dgm:cxn modelId="{F6EFD815-EFB8-4922-96C5-F3962597A74D}" type="presParOf" srcId="{1BE49F96-9AFF-4F64-8436-D9065483AFB4}" destId="{FD6DC076-F776-4E9D-B3F8-CED0128D32BF}" srcOrd="9" destOrd="0" presId="urn:microsoft.com/office/officeart/2005/8/layout/vList3"/>
    <dgm:cxn modelId="{54CF22BF-75CA-48D3-9CA8-2D4D429406E2}" type="presParOf" srcId="{1BE49F96-9AFF-4F64-8436-D9065483AFB4}" destId="{2FA14341-EA50-4162-9522-0BFA45D99933}" srcOrd="10" destOrd="0" presId="urn:microsoft.com/office/officeart/2005/8/layout/vList3"/>
    <dgm:cxn modelId="{C0BFE452-5A0B-48C0-9765-A8005AEE9FD8}" type="presParOf" srcId="{2FA14341-EA50-4162-9522-0BFA45D99933}" destId="{9EF8EEDF-1BB4-4009-91D3-3E9A326064D4}" srcOrd="0" destOrd="0" presId="urn:microsoft.com/office/officeart/2005/8/layout/vList3"/>
    <dgm:cxn modelId="{EE5D7A47-803D-4E88-A5AC-60640EEB74DA}" type="presParOf" srcId="{2FA14341-EA50-4162-9522-0BFA45D99933}" destId="{A3F13A17-08B6-414A-9B8C-54D985F7D5F1}" srcOrd="1" destOrd="0" presId="urn:microsoft.com/office/officeart/2005/8/layout/vList3"/>
    <dgm:cxn modelId="{E91C4B01-6759-4171-A218-477BED132DDD}" type="presParOf" srcId="{1BE49F96-9AFF-4F64-8436-D9065483AFB4}" destId="{0AE2C092-88EE-4B7E-96F3-EE0AF7469F98}" srcOrd="11" destOrd="0" presId="urn:microsoft.com/office/officeart/2005/8/layout/vList3"/>
    <dgm:cxn modelId="{1F6E80BC-B4A5-4A6C-ABAC-42D5E099F3A2}" type="presParOf" srcId="{1BE49F96-9AFF-4F64-8436-D9065483AFB4}" destId="{A19AFD43-8EDB-4A42-80F4-8E3F02C3E4E0}" srcOrd="12" destOrd="0" presId="urn:microsoft.com/office/officeart/2005/8/layout/vList3"/>
    <dgm:cxn modelId="{50F74F2A-F859-44DB-839D-CCECE7D2A5B3}" type="presParOf" srcId="{A19AFD43-8EDB-4A42-80F4-8E3F02C3E4E0}" destId="{E7DFFEBB-68F1-4BBE-8FE2-84687784644C}" srcOrd="0" destOrd="0" presId="urn:microsoft.com/office/officeart/2005/8/layout/vList3"/>
    <dgm:cxn modelId="{7000E6AA-4EF0-45B0-BB87-1BEEC36C9364}" type="presParOf" srcId="{A19AFD43-8EDB-4A42-80F4-8E3F02C3E4E0}" destId="{638C6ED8-B31C-4A12-987B-6E076D57B898}" srcOrd="1" destOrd="0" presId="urn:microsoft.com/office/officeart/2005/8/layout/vList3"/>
    <dgm:cxn modelId="{08776DC5-958E-4F90-890B-E5F66487E508}" type="presParOf" srcId="{1BE49F96-9AFF-4F64-8436-D9065483AFB4}" destId="{114CA329-4AF7-451F-A9F2-503B6A08349F}" srcOrd="13" destOrd="0" presId="urn:microsoft.com/office/officeart/2005/8/layout/vList3"/>
    <dgm:cxn modelId="{252285C5-448B-45D3-B4B2-D6E3592DDC81}" type="presParOf" srcId="{1BE49F96-9AFF-4F64-8436-D9065483AFB4}" destId="{816AFCF0-C593-4970-80B7-CAE96D557CED}" srcOrd="14" destOrd="0" presId="urn:microsoft.com/office/officeart/2005/8/layout/vList3"/>
    <dgm:cxn modelId="{F719234B-5CF7-4878-80F9-34052087465F}" type="presParOf" srcId="{816AFCF0-C593-4970-80B7-CAE96D557CED}" destId="{02BB438D-FEB1-46EF-9944-03B55D553B3F}" srcOrd="0" destOrd="0" presId="urn:microsoft.com/office/officeart/2005/8/layout/vList3"/>
    <dgm:cxn modelId="{EB4DF004-7790-4D47-9835-36512FBA1A79}" type="presParOf" srcId="{816AFCF0-C593-4970-80B7-CAE96D557CED}" destId="{65B6640A-5A57-44AB-A848-F369A100F41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F839F1F7-EAB2-491F-9D8D-D360B8B2463D}" type="doc">
      <dgm:prSet loTypeId="urn:microsoft.com/office/officeart/2005/8/layout/hierarchy4" loCatId="list" qsTypeId="urn:microsoft.com/office/officeart/2005/8/quickstyle/3d7" qsCatId="3D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37284410-2FA0-4A8A-9603-053652AF5F34}">
      <dgm:prSet phldrT="[Текст]"/>
      <dgm:spPr/>
      <dgm:t>
        <a:bodyPr/>
        <a:lstStyle/>
        <a:p>
          <a:r>
            <a:rPr lang="ru-RU" dirty="0" smtClean="0"/>
            <a:t>Образование 52,6%</a:t>
          </a:r>
          <a:endParaRPr lang="ru-RU" dirty="0"/>
        </a:p>
      </dgm:t>
    </dgm:pt>
    <dgm:pt modelId="{97F34F82-0617-4379-A5A3-2DE763B92A60}" type="parTrans" cxnId="{4F3A2AED-8230-4CDD-ABC6-368929CEB9E5}">
      <dgm:prSet/>
      <dgm:spPr/>
      <dgm:t>
        <a:bodyPr/>
        <a:lstStyle/>
        <a:p>
          <a:endParaRPr lang="ru-RU"/>
        </a:p>
      </dgm:t>
    </dgm:pt>
    <dgm:pt modelId="{02534C86-A78A-4C35-8B97-AB3ABC1171F4}" type="sibTrans" cxnId="{4F3A2AED-8230-4CDD-ABC6-368929CEB9E5}">
      <dgm:prSet/>
      <dgm:spPr/>
      <dgm:t>
        <a:bodyPr/>
        <a:lstStyle/>
        <a:p>
          <a:endParaRPr lang="ru-RU"/>
        </a:p>
      </dgm:t>
    </dgm:pt>
    <dgm:pt modelId="{4706BBB3-5EC8-456C-ABAA-E18379DDCC1B}">
      <dgm:prSet phldrT="[Текст]"/>
      <dgm:spPr/>
      <dgm:t>
        <a:bodyPr/>
        <a:lstStyle/>
        <a:p>
          <a:r>
            <a:rPr lang="ru-RU" dirty="0" smtClean="0"/>
            <a:t>Социальная политика 17,7%</a:t>
          </a:r>
          <a:endParaRPr lang="ru-RU" dirty="0"/>
        </a:p>
      </dgm:t>
    </dgm:pt>
    <dgm:pt modelId="{2DA9EBCF-FC2E-459A-8F31-A399FDE072C1}" type="parTrans" cxnId="{8BF92C11-4168-4114-BB20-6223539D28F0}">
      <dgm:prSet/>
      <dgm:spPr/>
      <dgm:t>
        <a:bodyPr/>
        <a:lstStyle/>
        <a:p>
          <a:endParaRPr lang="ru-RU"/>
        </a:p>
      </dgm:t>
    </dgm:pt>
    <dgm:pt modelId="{C3A802ED-4290-46F8-BE55-CA1461C3DD63}" type="sibTrans" cxnId="{8BF92C11-4168-4114-BB20-6223539D28F0}">
      <dgm:prSet/>
      <dgm:spPr/>
      <dgm:t>
        <a:bodyPr/>
        <a:lstStyle/>
        <a:p>
          <a:endParaRPr lang="ru-RU"/>
        </a:p>
      </dgm:t>
    </dgm:pt>
    <dgm:pt modelId="{02DDDC84-4386-4777-8D39-555C1C9EAF8A}">
      <dgm:prSet phldrT="[Текст]"/>
      <dgm:spPr/>
      <dgm:t>
        <a:bodyPr/>
        <a:lstStyle/>
        <a:p>
          <a:r>
            <a:rPr lang="ru-RU" dirty="0" smtClean="0"/>
            <a:t>ЖКХ 3,2%</a:t>
          </a:r>
          <a:endParaRPr lang="ru-RU" dirty="0"/>
        </a:p>
      </dgm:t>
    </dgm:pt>
    <dgm:pt modelId="{9A6A5062-4587-4F7B-97CA-35EAEBC7E3D0}" type="parTrans" cxnId="{F644E816-5734-487A-8BB8-5763D04E468B}">
      <dgm:prSet/>
      <dgm:spPr/>
      <dgm:t>
        <a:bodyPr/>
        <a:lstStyle/>
        <a:p>
          <a:endParaRPr lang="ru-RU"/>
        </a:p>
      </dgm:t>
    </dgm:pt>
    <dgm:pt modelId="{1280BF92-28D8-4C8B-9CAF-6C918AF0064B}" type="sibTrans" cxnId="{F644E816-5734-487A-8BB8-5763D04E468B}">
      <dgm:prSet/>
      <dgm:spPr/>
      <dgm:t>
        <a:bodyPr/>
        <a:lstStyle/>
        <a:p>
          <a:endParaRPr lang="ru-RU"/>
        </a:p>
      </dgm:t>
    </dgm:pt>
    <dgm:pt modelId="{C8BD0C5B-1C3B-4A8A-91B8-A26ED9C26D9B}">
      <dgm:prSet phldrT="[Текст]"/>
      <dgm:spPr/>
      <dgm:t>
        <a:bodyPr/>
        <a:lstStyle/>
        <a:p>
          <a:r>
            <a:rPr lang="ru-RU" dirty="0" smtClean="0"/>
            <a:t>Культура 4,8%</a:t>
          </a:r>
          <a:endParaRPr lang="ru-RU" dirty="0"/>
        </a:p>
      </dgm:t>
    </dgm:pt>
    <dgm:pt modelId="{E0550EC5-D873-4D55-8B5E-AA7C98CD56E8}" type="parTrans" cxnId="{3539AD6F-812D-4C4A-AB2C-A1AFB99E7EAB}">
      <dgm:prSet/>
      <dgm:spPr/>
      <dgm:t>
        <a:bodyPr/>
        <a:lstStyle/>
        <a:p>
          <a:endParaRPr lang="ru-RU"/>
        </a:p>
      </dgm:t>
    </dgm:pt>
    <dgm:pt modelId="{F0EAC9C7-FAA4-4EAB-B9B4-9B0D1FA3A94E}" type="sibTrans" cxnId="{3539AD6F-812D-4C4A-AB2C-A1AFB99E7EAB}">
      <dgm:prSet/>
      <dgm:spPr/>
      <dgm:t>
        <a:bodyPr/>
        <a:lstStyle/>
        <a:p>
          <a:endParaRPr lang="ru-RU"/>
        </a:p>
      </dgm:t>
    </dgm:pt>
    <dgm:pt modelId="{4C37EC68-6848-4C75-9841-793812A95DCF}">
      <dgm:prSet phldrT="[Текст]"/>
      <dgm:spPr/>
      <dgm:t>
        <a:bodyPr/>
        <a:lstStyle/>
        <a:p>
          <a:r>
            <a:rPr lang="ru-RU" dirty="0" smtClean="0"/>
            <a:t>Национальная экономика 10,9%</a:t>
          </a:r>
          <a:endParaRPr lang="ru-RU" dirty="0"/>
        </a:p>
      </dgm:t>
    </dgm:pt>
    <dgm:pt modelId="{BC7C09C3-B8E1-48A7-A95C-8C2444C85986}" type="parTrans" cxnId="{342A987E-CBF7-4B60-A1F8-37827D3CF5BD}">
      <dgm:prSet/>
      <dgm:spPr/>
      <dgm:t>
        <a:bodyPr/>
        <a:lstStyle/>
        <a:p>
          <a:endParaRPr lang="ru-RU"/>
        </a:p>
      </dgm:t>
    </dgm:pt>
    <dgm:pt modelId="{45765901-42DF-45F9-898A-AA021991E6F8}" type="sibTrans" cxnId="{342A987E-CBF7-4B60-A1F8-37827D3CF5BD}">
      <dgm:prSet/>
      <dgm:spPr/>
      <dgm:t>
        <a:bodyPr/>
        <a:lstStyle/>
        <a:p>
          <a:endParaRPr lang="ru-RU"/>
        </a:p>
      </dgm:t>
    </dgm:pt>
    <dgm:pt modelId="{065A7163-FB84-4249-AE4A-88A5F107BD45}">
      <dgm:prSet phldrT="[Текст]"/>
      <dgm:spPr/>
      <dgm:t>
        <a:bodyPr/>
        <a:lstStyle/>
        <a:p>
          <a:r>
            <a:rPr lang="ru-RU" dirty="0" smtClean="0"/>
            <a:t>Общегосударственные вопросы 6,3%</a:t>
          </a:r>
          <a:endParaRPr lang="ru-RU" dirty="0"/>
        </a:p>
      </dgm:t>
    </dgm:pt>
    <dgm:pt modelId="{23AAA7F3-5428-427E-9997-D0085D407FAA}" type="parTrans" cxnId="{2B28B974-62D6-40C4-AE9B-71E74B1C9586}">
      <dgm:prSet/>
      <dgm:spPr/>
      <dgm:t>
        <a:bodyPr/>
        <a:lstStyle/>
        <a:p>
          <a:endParaRPr lang="ru-RU"/>
        </a:p>
      </dgm:t>
    </dgm:pt>
    <dgm:pt modelId="{90B5380D-67D7-4D61-B271-2C338697BE6F}" type="sibTrans" cxnId="{2B28B974-62D6-40C4-AE9B-71E74B1C9586}">
      <dgm:prSet/>
      <dgm:spPr/>
      <dgm:t>
        <a:bodyPr/>
        <a:lstStyle/>
        <a:p>
          <a:endParaRPr lang="ru-RU"/>
        </a:p>
      </dgm:t>
    </dgm:pt>
    <dgm:pt modelId="{A169ED0E-E425-4AA9-8155-FEBCA1721E89}">
      <dgm:prSet/>
      <dgm:spPr/>
      <dgm:t>
        <a:bodyPr/>
        <a:lstStyle/>
        <a:p>
          <a:r>
            <a:rPr lang="ru-RU" dirty="0" smtClean="0"/>
            <a:t>СМИ 1,1%</a:t>
          </a:r>
          <a:endParaRPr lang="ru-RU" dirty="0"/>
        </a:p>
      </dgm:t>
    </dgm:pt>
    <dgm:pt modelId="{9AC40797-C55E-4DC2-9576-332C24868535}" type="parTrans" cxnId="{27B31A88-E373-4BA0-BCB3-78547005FF6F}">
      <dgm:prSet/>
      <dgm:spPr/>
      <dgm:t>
        <a:bodyPr/>
        <a:lstStyle/>
        <a:p>
          <a:endParaRPr lang="ru-RU"/>
        </a:p>
      </dgm:t>
    </dgm:pt>
    <dgm:pt modelId="{8C7161FB-0E72-4018-B798-09085AC171A2}" type="sibTrans" cxnId="{27B31A88-E373-4BA0-BCB3-78547005FF6F}">
      <dgm:prSet/>
      <dgm:spPr/>
      <dgm:t>
        <a:bodyPr/>
        <a:lstStyle/>
        <a:p>
          <a:endParaRPr lang="ru-RU"/>
        </a:p>
      </dgm:t>
    </dgm:pt>
    <dgm:pt modelId="{5C05E641-1789-4631-B341-DE060E350F5E}">
      <dgm:prSet custT="1"/>
      <dgm:spPr/>
      <dgm:t>
        <a:bodyPr/>
        <a:lstStyle/>
        <a:p>
          <a:r>
            <a:rPr lang="ru-RU" sz="1400" dirty="0" smtClean="0"/>
            <a:t>Физическая культура и спорт 2,8</a:t>
          </a:r>
          <a:endParaRPr lang="ru-RU" sz="1400" dirty="0"/>
        </a:p>
      </dgm:t>
    </dgm:pt>
    <dgm:pt modelId="{F4B5F77E-84EE-4EAD-8F09-5AE952933B8C}" type="parTrans" cxnId="{485907B2-4FDF-4584-844D-6C0DB319F87C}">
      <dgm:prSet/>
      <dgm:spPr/>
      <dgm:t>
        <a:bodyPr/>
        <a:lstStyle/>
        <a:p>
          <a:endParaRPr lang="ru-RU"/>
        </a:p>
      </dgm:t>
    </dgm:pt>
    <dgm:pt modelId="{AA4B155F-D5B8-4D14-B04C-43C6EF857F83}" type="sibTrans" cxnId="{485907B2-4FDF-4584-844D-6C0DB319F87C}">
      <dgm:prSet/>
      <dgm:spPr/>
      <dgm:t>
        <a:bodyPr/>
        <a:lstStyle/>
        <a:p>
          <a:endParaRPr lang="ru-RU"/>
        </a:p>
      </dgm:t>
    </dgm:pt>
    <dgm:pt modelId="{352E5546-C147-4BFC-A954-35663BB25FD1}">
      <dgm:prSet custT="1"/>
      <dgm:spPr/>
      <dgm:t>
        <a:bodyPr/>
        <a:lstStyle/>
        <a:p>
          <a:r>
            <a:rPr lang="ru-RU" sz="1400" dirty="0" smtClean="0"/>
            <a:t>Национальная безопасность и правоохранительная деятельность</a:t>
          </a:r>
        </a:p>
      </dgm:t>
    </dgm:pt>
    <dgm:pt modelId="{E7D18D29-5FB3-4B51-A76E-6136593158C5}" type="parTrans" cxnId="{ABCBA97A-2B8E-437A-A342-73A8571A6E11}">
      <dgm:prSet/>
      <dgm:spPr/>
      <dgm:t>
        <a:bodyPr/>
        <a:lstStyle/>
        <a:p>
          <a:endParaRPr lang="ru-RU"/>
        </a:p>
      </dgm:t>
    </dgm:pt>
    <dgm:pt modelId="{2AD9EEC3-5A18-4F83-80A7-5E8EE8642825}" type="sibTrans" cxnId="{ABCBA97A-2B8E-437A-A342-73A8571A6E11}">
      <dgm:prSet/>
      <dgm:spPr/>
      <dgm:t>
        <a:bodyPr/>
        <a:lstStyle/>
        <a:p>
          <a:endParaRPr lang="ru-RU"/>
        </a:p>
      </dgm:t>
    </dgm:pt>
    <dgm:pt modelId="{13FF9CB5-7095-4E21-8823-F93096C9D5C5}" type="pres">
      <dgm:prSet presAssocID="{F839F1F7-EAB2-491F-9D8D-D360B8B2463D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78A4324-2F13-43C4-9417-4E6BEC297D2D}" type="pres">
      <dgm:prSet presAssocID="{37284410-2FA0-4A8A-9603-053652AF5F34}" presName="vertOne" presStyleCnt="0"/>
      <dgm:spPr/>
    </dgm:pt>
    <dgm:pt modelId="{F71A7243-7175-4CDC-A8F0-230187C16C94}" type="pres">
      <dgm:prSet presAssocID="{37284410-2FA0-4A8A-9603-053652AF5F3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CB64996-49AA-4217-B75B-73BCA81A74A1}" type="pres">
      <dgm:prSet presAssocID="{37284410-2FA0-4A8A-9603-053652AF5F34}" presName="parTransOne" presStyleCnt="0"/>
      <dgm:spPr/>
    </dgm:pt>
    <dgm:pt modelId="{405831DB-6C5D-4C81-979F-683261794D04}" type="pres">
      <dgm:prSet presAssocID="{37284410-2FA0-4A8A-9603-053652AF5F34}" presName="horzOne" presStyleCnt="0"/>
      <dgm:spPr/>
    </dgm:pt>
    <dgm:pt modelId="{DF17FA22-3E1C-4B52-B6A9-D4A5BE009D7E}" type="pres">
      <dgm:prSet presAssocID="{4706BBB3-5EC8-456C-ABAA-E18379DDCC1B}" presName="vertTwo" presStyleCnt="0"/>
      <dgm:spPr/>
    </dgm:pt>
    <dgm:pt modelId="{9725DAFF-A6F6-4B12-A701-2C9C1A08FBB4}" type="pres">
      <dgm:prSet presAssocID="{4706BBB3-5EC8-456C-ABAA-E18379DDCC1B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5F49F9B-1493-4D56-BF63-4D34EBC067F9}" type="pres">
      <dgm:prSet presAssocID="{4706BBB3-5EC8-456C-ABAA-E18379DDCC1B}" presName="parTransTwo" presStyleCnt="0"/>
      <dgm:spPr/>
    </dgm:pt>
    <dgm:pt modelId="{458A2B79-7A38-41C5-867A-8546E81F3F72}" type="pres">
      <dgm:prSet presAssocID="{4706BBB3-5EC8-456C-ABAA-E18379DDCC1B}" presName="horzTwo" presStyleCnt="0"/>
      <dgm:spPr/>
    </dgm:pt>
    <dgm:pt modelId="{8E70DD7B-9493-46B5-8D13-C479FCCDD756}" type="pres">
      <dgm:prSet presAssocID="{02DDDC84-4386-4777-8D39-555C1C9EAF8A}" presName="vertThree" presStyleCnt="0"/>
      <dgm:spPr/>
    </dgm:pt>
    <dgm:pt modelId="{921955A3-1406-443F-9EF3-787DA2F33AA5}" type="pres">
      <dgm:prSet presAssocID="{02DDDC84-4386-4777-8D39-555C1C9EAF8A}" presName="txThre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43338C-A20A-4893-80EC-F6A6D83BAE0F}" type="pres">
      <dgm:prSet presAssocID="{02DDDC84-4386-4777-8D39-555C1C9EAF8A}" presName="horzThree" presStyleCnt="0"/>
      <dgm:spPr/>
    </dgm:pt>
    <dgm:pt modelId="{F48303A8-89CD-46C5-AA4D-D56713CE98B0}" type="pres">
      <dgm:prSet presAssocID="{1280BF92-28D8-4C8B-9CAF-6C918AF0064B}" presName="sibSpaceThree" presStyleCnt="0"/>
      <dgm:spPr/>
    </dgm:pt>
    <dgm:pt modelId="{F99A4039-FF15-4A1E-AFBE-BDB2F2FDED10}" type="pres">
      <dgm:prSet presAssocID="{A169ED0E-E425-4AA9-8155-FEBCA1721E89}" presName="vertThree" presStyleCnt="0"/>
      <dgm:spPr/>
    </dgm:pt>
    <dgm:pt modelId="{AECAB6CF-84F3-4198-9004-3D777161174A}" type="pres">
      <dgm:prSet presAssocID="{A169ED0E-E425-4AA9-8155-FEBCA1721E89}" presName="txThre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71F729A-1D0B-45AA-9B80-E19C20C8E101}" type="pres">
      <dgm:prSet presAssocID="{A169ED0E-E425-4AA9-8155-FEBCA1721E89}" presName="parTransThree" presStyleCnt="0"/>
      <dgm:spPr/>
    </dgm:pt>
    <dgm:pt modelId="{4935D8D2-892D-4230-B801-7B368F7A19D3}" type="pres">
      <dgm:prSet presAssocID="{A169ED0E-E425-4AA9-8155-FEBCA1721E89}" presName="horzThree" presStyleCnt="0"/>
      <dgm:spPr/>
    </dgm:pt>
    <dgm:pt modelId="{357A6339-6DBB-42B4-BE77-B70982EDAF60}" type="pres">
      <dgm:prSet presAssocID="{5C05E641-1789-4631-B341-DE060E350F5E}" presName="vertFour" presStyleCnt="0">
        <dgm:presLayoutVars>
          <dgm:chPref val="3"/>
        </dgm:presLayoutVars>
      </dgm:prSet>
      <dgm:spPr/>
    </dgm:pt>
    <dgm:pt modelId="{59BE1918-DCA2-4CF6-96AE-DCCCE3A49C75}" type="pres">
      <dgm:prSet presAssocID="{5C05E641-1789-4631-B341-DE060E350F5E}" presName="txFour" presStyleLbl="node4" presStyleIdx="0" presStyleCnt="2" custLinFactX="-4319" custLinFactNeighborX="-100000" custLinFactNeighborY="296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C932518-A33D-4512-BE2E-34E27A0C5DE5}" type="pres">
      <dgm:prSet presAssocID="{5C05E641-1789-4631-B341-DE060E350F5E}" presName="horzFour" presStyleCnt="0"/>
      <dgm:spPr/>
    </dgm:pt>
    <dgm:pt modelId="{D45D8747-AD07-4C30-9C5F-E4888CC8FA7A}" type="pres">
      <dgm:prSet presAssocID="{AA4B155F-D5B8-4D14-B04C-43C6EF857F83}" presName="sibSpaceFour" presStyleCnt="0"/>
      <dgm:spPr/>
    </dgm:pt>
    <dgm:pt modelId="{39A73853-1301-45B6-93BF-83D4F8E6E0DF}" type="pres">
      <dgm:prSet presAssocID="{352E5546-C147-4BFC-A954-35663BB25FD1}" presName="vertFour" presStyleCnt="0">
        <dgm:presLayoutVars>
          <dgm:chPref val="3"/>
        </dgm:presLayoutVars>
      </dgm:prSet>
      <dgm:spPr/>
    </dgm:pt>
    <dgm:pt modelId="{4FF5A98A-4EB4-440E-9820-B3725DC7A8D8}" type="pres">
      <dgm:prSet presAssocID="{352E5546-C147-4BFC-A954-35663BB25FD1}" presName="txFour" presStyleLbl="node4" presStyleIdx="1" presStyleCnt="2" custLinFactNeighborX="95757" custLinFactNeighborY="-166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79E42C0-05D2-40D0-A96A-03BC5FCEC214}" type="pres">
      <dgm:prSet presAssocID="{352E5546-C147-4BFC-A954-35663BB25FD1}" presName="horzFour" presStyleCnt="0"/>
      <dgm:spPr/>
    </dgm:pt>
    <dgm:pt modelId="{DC739F30-AB97-437E-8F88-B8860A131CA0}" type="pres">
      <dgm:prSet presAssocID="{8C7161FB-0E72-4018-B798-09085AC171A2}" presName="sibSpaceThree" presStyleCnt="0"/>
      <dgm:spPr/>
    </dgm:pt>
    <dgm:pt modelId="{6DD7E015-5A33-4237-8D4E-0E6E2B66F42D}" type="pres">
      <dgm:prSet presAssocID="{C8BD0C5B-1C3B-4A8A-91B8-A26ED9C26D9B}" presName="vertThree" presStyleCnt="0"/>
      <dgm:spPr/>
    </dgm:pt>
    <dgm:pt modelId="{43194539-95A0-4920-B793-4E987FD6C004}" type="pres">
      <dgm:prSet presAssocID="{C8BD0C5B-1C3B-4A8A-91B8-A26ED9C26D9B}" presName="txThree" presStyleLbl="node3" presStyleIdx="2" presStyleCnt="4" custLinFactNeighborX="-123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3EBC9D9-8145-4602-A2B7-6EC566C32B28}" type="pres">
      <dgm:prSet presAssocID="{C8BD0C5B-1C3B-4A8A-91B8-A26ED9C26D9B}" presName="horzThree" presStyleCnt="0"/>
      <dgm:spPr/>
    </dgm:pt>
    <dgm:pt modelId="{B55C0FBA-F403-4B32-AD62-5A80757883B2}" type="pres">
      <dgm:prSet presAssocID="{C3A802ED-4290-46F8-BE55-CA1461C3DD63}" presName="sibSpaceTwo" presStyleCnt="0"/>
      <dgm:spPr/>
    </dgm:pt>
    <dgm:pt modelId="{BC7A253E-DD37-498A-B274-7455B643B1DA}" type="pres">
      <dgm:prSet presAssocID="{4C37EC68-6848-4C75-9841-793812A95DCF}" presName="vertTwo" presStyleCnt="0"/>
      <dgm:spPr/>
    </dgm:pt>
    <dgm:pt modelId="{8DA95A88-425B-4689-8E9C-1209DC6F1C9F}" type="pres">
      <dgm:prSet presAssocID="{4C37EC68-6848-4C75-9841-793812A95DCF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BC4AC6-8940-4EEB-A747-88B144C309D8}" type="pres">
      <dgm:prSet presAssocID="{4C37EC68-6848-4C75-9841-793812A95DCF}" presName="parTransTwo" presStyleCnt="0"/>
      <dgm:spPr/>
    </dgm:pt>
    <dgm:pt modelId="{AABE2A28-E8D7-497C-A334-FA388A3A05C4}" type="pres">
      <dgm:prSet presAssocID="{4C37EC68-6848-4C75-9841-793812A95DCF}" presName="horzTwo" presStyleCnt="0"/>
      <dgm:spPr/>
    </dgm:pt>
    <dgm:pt modelId="{BC4FA05B-C0DA-420E-A0C5-ADD0DB11B128}" type="pres">
      <dgm:prSet presAssocID="{065A7163-FB84-4249-AE4A-88A5F107BD45}" presName="vertThree" presStyleCnt="0"/>
      <dgm:spPr/>
    </dgm:pt>
    <dgm:pt modelId="{176F2019-85C4-45EB-8EA3-05E607156735}" type="pres">
      <dgm:prSet presAssocID="{065A7163-FB84-4249-AE4A-88A5F107BD45}" presName="txThre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67887B4-04DA-46D3-AE86-96ACCD3FDBE3}" type="pres">
      <dgm:prSet presAssocID="{065A7163-FB84-4249-AE4A-88A5F107BD45}" presName="horzThree" presStyleCnt="0"/>
      <dgm:spPr/>
    </dgm:pt>
  </dgm:ptLst>
  <dgm:cxnLst>
    <dgm:cxn modelId="{811B4D43-1EAB-42B7-95BD-6603F6F88FDE}" type="presOf" srcId="{5C05E641-1789-4631-B341-DE060E350F5E}" destId="{59BE1918-DCA2-4CF6-96AE-DCCCE3A49C75}" srcOrd="0" destOrd="0" presId="urn:microsoft.com/office/officeart/2005/8/layout/hierarchy4"/>
    <dgm:cxn modelId="{6DAE9F22-DF86-46F7-A1B6-F8ADB9A97ADC}" type="presOf" srcId="{F839F1F7-EAB2-491F-9D8D-D360B8B2463D}" destId="{13FF9CB5-7095-4E21-8823-F93096C9D5C5}" srcOrd="0" destOrd="0" presId="urn:microsoft.com/office/officeart/2005/8/layout/hierarchy4"/>
    <dgm:cxn modelId="{485907B2-4FDF-4584-844D-6C0DB319F87C}" srcId="{A169ED0E-E425-4AA9-8155-FEBCA1721E89}" destId="{5C05E641-1789-4631-B341-DE060E350F5E}" srcOrd="0" destOrd="0" parTransId="{F4B5F77E-84EE-4EAD-8F09-5AE952933B8C}" sibTransId="{AA4B155F-D5B8-4D14-B04C-43C6EF857F83}"/>
    <dgm:cxn modelId="{4F3A2AED-8230-4CDD-ABC6-368929CEB9E5}" srcId="{F839F1F7-EAB2-491F-9D8D-D360B8B2463D}" destId="{37284410-2FA0-4A8A-9603-053652AF5F34}" srcOrd="0" destOrd="0" parTransId="{97F34F82-0617-4379-A5A3-2DE763B92A60}" sibTransId="{02534C86-A78A-4C35-8B97-AB3ABC1171F4}"/>
    <dgm:cxn modelId="{E2AB87FE-7521-4EAC-AB2E-A9E2C1D286E6}" type="presOf" srcId="{065A7163-FB84-4249-AE4A-88A5F107BD45}" destId="{176F2019-85C4-45EB-8EA3-05E607156735}" srcOrd="0" destOrd="0" presId="urn:microsoft.com/office/officeart/2005/8/layout/hierarchy4"/>
    <dgm:cxn modelId="{3539AD6F-812D-4C4A-AB2C-A1AFB99E7EAB}" srcId="{4706BBB3-5EC8-456C-ABAA-E18379DDCC1B}" destId="{C8BD0C5B-1C3B-4A8A-91B8-A26ED9C26D9B}" srcOrd="2" destOrd="0" parTransId="{E0550EC5-D873-4D55-8B5E-AA7C98CD56E8}" sibTransId="{F0EAC9C7-FAA4-4EAB-B9B4-9B0D1FA3A94E}"/>
    <dgm:cxn modelId="{ABCBA97A-2B8E-437A-A342-73A8571A6E11}" srcId="{A169ED0E-E425-4AA9-8155-FEBCA1721E89}" destId="{352E5546-C147-4BFC-A954-35663BB25FD1}" srcOrd="1" destOrd="0" parTransId="{E7D18D29-5FB3-4B51-A76E-6136593158C5}" sibTransId="{2AD9EEC3-5A18-4F83-80A7-5E8EE8642825}"/>
    <dgm:cxn modelId="{8F6CF356-C319-42B3-A24D-FF168FC6602F}" type="presOf" srcId="{4706BBB3-5EC8-456C-ABAA-E18379DDCC1B}" destId="{9725DAFF-A6F6-4B12-A701-2C9C1A08FBB4}" srcOrd="0" destOrd="0" presId="urn:microsoft.com/office/officeart/2005/8/layout/hierarchy4"/>
    <dgm:cxn modelId="{F644E816-5734-487A-8BB8-5763D04E468B}" srcId="{4706BBB3-5EC8-456C-ABAA-E18379DDCC1B}" destId="{02DDDC84-4386-4777-8D39-555C1C9EAF8A}" srcOrd="0" destOrd="0" parTransId="{9A6A5062-4587-4F7B-97CA-35EAEBC7E3D0}" sibTransId="{1280BF92-28D8-4C8B-9CAF-6C918AF0064B}"/>
    <dgm:cxn modelId="{27B31A88-E373-4BA0-BCB3-78547005FF6F}" srcId="{4706BBB3-5EC8-456C-ABAA-E18379DDCC1B}" destId="{A169ED0E-E425-4AA9-8155-FEBCA1721E89}" srcOrd="1" destOrd="0" parTransId="{9AC40797-C55E-4DC2-9576-332C24868535}" sibTransId="{8C7161FB-0E72-4018-B798-09085AC171A2}"/>
    <dgm:cxn modelId="{F9E3ACF5-B8D7-4D2B-A617-1F8D349902E7}" type="presOf" srcId="{02DDDC84-4386-4777-8D39-555C1C9EAF8A}" destId="{921955A3-1406-443F-9EF3-787DA2F33AA5}" srcOrd="0" destOrd="0" presId="urn:microsoft.com/office/officeart/2005/8/layout/hierarchy4"/>
    <dgm:cxn modelId="{8BF92C11-4168-4114-BB20-6223539D28F0}" srcId="{37284410-2FA0-4A8A-9603-053652AF5F34}" destId="{4706BBB3-5EC8-456C-ABAA-E18379DDCC1B}" srcOrd="0" destOrd="0" parTransId="{2DA9EBCF-FC2E-459A-8F31-A399FDE072C1}" sibTransId="{C3A802ED-4290-46F8-BE55-CA1461C3DD63}"/>
    <dgm:cxn modelId="{C78A26C1-9103-45C3-9C95-2409F2DC4C7E}" type="presOf" srcId="{37284410-2FA0-4A8A-9603-053652AF5F34}" destId="{F71A7243-7175-4CDC-A8F0-230187C16C94}" srcOrd="0" destOrd="0" presId="urn:microsoft.com/office/officeart/2005/8/layout/hierarchy4"/>
    <dgm:cxn modelId="{342A987E-CBF7-4B60-A1F8-37827D3CF5BD}" srcId="{37284410-2FA0-4A8A-9603-053652AF5F34}" destId="{4C37EC68-6848-4C75-9841-793812A95DCF}" srcOrd="1" destOrd="0" parTransId="{BC7C09C3-B8E1-48A7-A95C-8C2444C85986}" sibTransId="{45765901-42DF-45F9-898A-AA021991E6F8}"/>
    <dgm:cxn modelId="{E5CFB846-5812-4104-8E86-E89C8C5D0AE2}" type="presOf" srcId="{C8BD0C5B-1C3B-4A8A-91B8-A26ED9C26D9B}" destId="{43194539-95A0-4920-B793-4E987FD6C004}" srcOrd="0" destOrd="0" presId="urn:microsoft.com/office/officeart/2005/8/layout/hierarchy4"/>
    <dgm:cxn modelId="{541180B0-E364-43FD-9BFB-C80D4BE40ED7}" type="presOf" srcId="{352E5546-C147-4BFC-A954-35663BB25FD1}" destId="{4FF5A98A-4EB4-440E-9820-B3725DC7A8D8}" srcOrd="0" destOrd="0" presId="urn:microsoft.com/office/officeart/2005/8/layout/hierarchy4"/>
    <dgm:cxn modelId="{2B28B974-62D6-40C4-AE9B-71E74B1C9586}" srcId="{4C37EC68-6848-4C75-9841-793812A95DCF}" destId="{065A7163-FB84-4249-AE4A-88A5F107BD45}" srcOrd="0" destOrd="0" parTransId="{23AAA7F3-5428-427E-9997-D0085D407FAA}" sibTransId="{90B5380D-67D7-4D61-B271-2C338697BE6F}"/>
    <dgm:cxn modelId="{A73038C8-FA4D-481B-A187-F37B2BF43645}" type="presOf" srcId="{4C37EC68-6848-4C75-9841-793812A95DCF}" destId="{8DA95A88-425B-4689-8E9C-1209DC6F1C9F}" srcOrd="0" destOrd="0" presId="urn:microsoft.com/office/officeart/2005/8/layout/hierarchy4"/>
    <dgm:cxn modelId="{39B9529B-CD41-46B5-A1E6-A5A047D7BF4A}" type="presOf" srcId="{A169ED0E-E425-4AA9-8155-FEBCA1721E89}" destId="{AECAB6CF-84F3-4198-9004-3D777161174A}" srcOrd="0" destOrd="0" presId="urn:microsoft.com/office/officeart/2005/8/layout/hierarchy4"/>
    <dgm:cxn modelId="{A51AA003-525C-491B-B407-07A3957D7209}" type="presParOf" srcId="{13FF9CB5-7095-4E21-8823-F93096C9D5C5}" destId="{578A4324-2F13-43C4-9417-4E6BEC297D2D}" srcOrd="0" destOrd="0" presId="urn:microsoft.com/office/officeart/2005/8/layout/hierarchy4"/>
    <dgm:cxn modelId="{680B3F6F-ECDA-4DD9-B596-090B0144AE0E}" type="presParOf" srcId="{578A4324-2F13-43C4-9417-4E6BEC297D2D}" destId="{F71A7243-7175-4CDC-A8F0-230187C16C94}" srcOrd="0" destOrd="0" presId="urn:microsoft.com/office/officeart/2005/8/layout/hierarchy4"/>
    <dgm:cxn modelId="{CC000B01-9BCE-4CBA-B075-2C89617E5038}" type="presParOf" srcId="{578A4324-2F13-43C4-9417-4E6BEC297D2D}" destId="{0CB64996-49AA-4217-B75B-73BCA81A74A1}" srcOrd="1" destOrd="0" presId="urn:microsoft.com/office/officeart/2005/8/layout/hierarchy4"/>
    <dgm:cxn modelId="{B3310EAC-AC29-4D12-8AC3-502A3BABF3EC}" type="presParOf" srcId="{578A4324-2F13-43C4-9417-4E6BEC297D2D}" destId="{405831DB-6C5D-4C81-979F-683261794D04}" srcOrd="2" destOrd="0" presId="urn:microsoft.com/office/officeart/2005/8/layout/hierarchy4"/>
    <dgm:cxn modelId="{464FB69B-A33E-4679-A88B-C133CFF9D5DF}" type="presParOf" srcId="{405831DB-6C5D-4C81-979F-683261794D04}" destId="{DF17FA22-3E1C-4B52-B6A9-D4A5BE009D7E}" srcOrd="0" destOrd="0" presId="urn:microsoft.com/office/officeart/2005/8/layout/hierarchy4"/>
    <dgm:cxn modelId="{E1621ED4-D28F-4529-82F8-F43343438E9D}" type="presParOf" srcId="{DF17FA22-3E1C-4B52-B6A9-D4A5BE009D7E}" destId="{9725DAFF-A6F6-4B12-A701-2C9C1A08FBB4}" srcOrd="0" destOrd="0" presId="urn:microsoft.com/office/officeart/2005/8/layout/hierarchy4"/>
    <dgm:cxn modelId="{201188B4-1E6D-41F1-BB92-FF50260483F0}" type="presParOf" srcId="{DF17FA22-3E1C-4B52-B6A9-D4A5BE009D7E}" destId="{25F49F9B-1493-4D56-BF63-4D34EBC067F9}" srcOrd="1" destOrd="0" presId="urn:microsoft.com/office/officeart/2005/8/layout/hierarchy4"/>
    <dgm:cxn modelId="{E8DE2725-1E20-480C-988A-AC342DBC5934}" type="presParOf" srcId="{DF17FA22-3E1C-4B52-B6A9-D4A5BE009D7E}" destId="{458A2B79-7A38-41C5-867A-8546E81F3F72}" srcOrd="2" destOrd="0" presId="urn:microsoft.com/office/officeart/2005/8/layout/hierarchy4"/>
    <dgm:cxn modelId="{52964ADC-EE1C-48C9-95F4-84E9781807B2}" type="presParOf" srcId="{458A2B79-7A38-41C5-867A-8546E81F3F72}" destId="{8E70DD7B-9493-46B5-8D13-C479FCCDD756}" srcOrd="0" destOrd="0" presId="urn:microsoft.com/office/officeart/2005/8/layout/hierarchy4"/>
    <dgm:cxn modelId="{26840F68-389F-453B-92AC-D4DE9887EA4C}" type="presParOf" srcId="{8E70DD7B-9493-46B5-8D13-C479FCCDD756}" destId="{921955A3-1406-443F-9EF3-787DA2F33AA5}" srcOrd="0" destOrd="0" presId="urn:microsoft.com/office/officeart/2005/8/layout/hierarchy4"/>
    <dgm:cxn modelId="{2B3A1A4E-F1D8-43DC-B211-A3D20BF058ED}" type="presParOf" srcId="{8E70DD7B-9493-46B5-8D13-C479FCCDD756}" destId="{D643338C-A20A-4893-80EC-F6A6D83BAE0F}" srcOrd="1" destOrd="0" presId="urn:microsoft.com/office/officeart/2005/8/layout/hierarchy4"/>
    <dgm:cxn modelId="{181A235F-8274-4187-AE41-8196225BEE69}" type="presParOf" srcId="{458A2B79-7A38-41C5-867A-8546E81F3F72}" destId="{F48303A8-89CD-46C5-AA4D-D56713CE98B0}" srcOrd="1" destOrd="0" presId="urn:microsoft.com/office/officeart/2005/8/layout/hierarchy4"/>
    <dgm:cxn modelId="{96ADA898-7AAC-462C-A290-DE1FBCD16A1C}" type="presParOf" srcId="{458A2B79-7A38-41C5-867A-8546E81F3F72}" destId="{F99A4039-FF15-4A1E-AFBE-BDB2F2FDED10}" srcOrd="2" destOrd="0" presId="urn:microsoft.com/office/officeart/2005/8/layout/hierarchy4"/>
    <dgm:cxn modelId="{EAED60B5-A6D2-4580-957E-E5E8E20135E7}" type="presParOf" srcId="{F99A4039-FF15-4A1E-AFBE-BDB2F2FDED10}" destId="{AECAB6CF-84F3-4198-9004-3D777161174A}" srcOrd="0" destOrd="0" presId="urn:microsoft.com/office/officeart/2005/8/layout/hierarchy4"/>
    <dgm:cxn modelId="{C7320289-32A7-4873-AE24-4E8B13C367BC}" type="presParOf" srcId="{F99A4039-FF15-4A1E-AFBE-BDB2F2FDED10}" destId="{571F729A-1D0B-45AA-9B80-E19C20C8E101}" srcOrd="1" destOrd="0" presId="urn:microsoft.com/office/officeart/2005/8/layout/hierarchy4"/>
    <dgm:cxn modelId="{8540F110-92E5-4589-A81D-F58FB493EEA5}" type="presParOf" srcId="{F99A4039-FF15-4A1E-AFBE-BDB2F2FDED10}" destId="{4935D8D2-892D-4230-B801-7B368F7A19D3}" srcOrd="2" destOrd="0" presId="urn:microsoft.com/office/officeart/2005/8/layout/hierarchy4"/>
    <dgm:cxn modelId="{00AB64DA-9D0D-46F9-83AD-182043D9D4DE}" type="presParOf" srcId="{4935D8D2-892D-4230-B801-7B368F7A19D3}" destId="{357A6339-6DBB-42B4-BE77-B70982EDAF60}" srcOrd="0" destOrd="0" presId="urn:microsoft.com/office/officeart/2005/8/layout/hierarchy4"/>
    <dgm:cxn modelId="{5266CE4D-1CC0-4DC4-B5E7-9070E118FBA6}" type="presParOf" srcId="{357A6339-6DBB-42B4-BE77-B70982EDAF60}" destId="{59BE1918-DCA2-4CF6-96AE-DCCCE3A49C75}" srcOrd="0" destOrd="0" presId="urn:microsoft.com/office/officeart/2005/8/layout/hierarchy4"/>
    <dgm:cxn modelId="{65E5954F-5A82-4A3E-A904-64C028034D11}" type="presParOf" srcId="{357A6339-6DBB-42B4-BE77-B70982EDAF60}" destId="{EC932518-A33D-4512-BE2E-34E27A0C5DE5}" srcOrd="1" destOrd="0" presId="urn:microsoft.com/office/officeart/2005/8/layout/hierarchy4"/>
    <dgm:cxn modelId="{5DB5A693-2638-4F03-BFFF-1DE362F0AEB8}" type="presParOf" srcId="{4935D8D2-892D-4230-B801-7B368F7A19D3}" destId="{D45D8747-AD07-4C30-9C5F-E4888CC8FA7A}" srcOrd="1" destOrd="0" presId="urn:microsoft.com/office/officeart/2005/8/layout/hierarchy4"/>
    <dgm:cxn modelId="{5FF372FF-243A-4B67-9D61-ABECF4A4F30C}" type="presParOf" srcId="{4935D8D2-892D-4230-B801-7B368F7A19D3}" destId="{39A73853-1301-45B6-93BF-83D4F8E6E0DF}" srcOrd="2" destOrd="0" presId="urn:microsoft.com/office/officeart/2005/8/layout/hierarchy4"/>
    <dgm:cxn modelId="{DDF2391A-9F72-4414-8BC8-A1AF0604F904}" type="presParOf" srcId="{39A73853-1301-45B6-93BF-83D4F8E6E0DF}" destId="{4FF5A98A-4EB4-440E-9820-B3725DC7A8D8}" srcOrd="0" destOrd="0" presId="urn:microsoft.com/office/officeart/2005/8/layout/hierarchy4"/>
    <dgm:cxn modelId="{658C4C5D-2FB7-46B9-BB72-04FCF27FCADB}" type="presParOf" srcId="{39A73853-1301-45B6-93BF-83D4F8E6E0DF}" destId="{879E42C0-05D2-40D0-A96A-03BC5FCEC214}" srcOrd="1" destOrd="0" presId="urn:microsoft.com/office/officeart/2005/8/layout/hierarchy4"/>
    <dgm:cxn modelId="{811FBA27-9C4C-42C6-9197-18FD67C7AE12}" type="presParOf" srcId="{458A2B79-7A38-41C5-867A-8546E81F3F72}" destId="{DC739F30-AB97-437E-8F88-B8860A131CA0}" srcOrd="3" destOrd="0" presId="urn:microsoft.com/office/officeart/2005/8/layout/hierarchy4"/>
    <dgm:cxn modelId="{E9FF1235-5D54-4C19-9F3C-79A1EEC54FE1}" type="presParOf" srcId="{458A2B79-7A38-41C5-867A-8546E81F3F72}" destId="{6DD7E015-5A33-4237-8D4E-0E6E2B66F42D}" srcOrd="4" destOrd="0" presId="urn:microsoft.com/office/officeart/2005/8/layout/hierarchy4"/>
    <dgm:cxn modelId="{06606330-4220-4091-AB39-25539D240D99}" type="presParOf" srcId="{6DD7E015-5A33-4237-8D4E-0E6E2B66F42D}" destId="{43194539-95A0-4920-B793-4E987FD6C004}" srcOrd="0" destOrd="0" presId="urn:microsoft.com/office/officeart/2005/8/layout/hierarchy4"/>
    <dgm:cxn modelId="{090AD29F-6388-4061-BF1E-359E253A51FE}" type="presParOf" srcId="{6DD7E015-5A33-4237-8D4E-0E6E2B66F42D}" destId="{03EBC9D9-8145-4602-A2B7-6EC566C32B28}" srcOrd="1" destOrd="0" presId="urn:microsoft.com/office/officeart/2005/8/layout/hierarchy4"/>
    <dgm:cxn modelId="{C19719F3-BC1E-4C84-9A4D-AE4CA677FC8C}" type="presParOf" srcId="{405831DB-6C5D-4C81-979F-683261794D04}" destId="{B55C0FBA-F403-4B32-AD62-5A80757883B2}" srcOrd="1" destOrd="0" presId="urn:microsoft.com/office/officeart/2005/8/layout/hierarchy4"/>
    <dgm:cxn modelId="{E8B0A914-DEE5-4992-B928-4D2706C3826E}" type="presParOf" srcId="{405831DB-6C5D-4C81-979F-683261794D04}" destId="{BC7A253E-DD37-498A-B274-7455B643B1DA}" srcOrd="2" destOrd="0" presId="urn:microsoft.com/office/officeart/2005/8/layout/hierarchy4"/>
    <dgm:cxn modelId="{66964278-D005-4219-B871-C4541E396A48}" type="presParOf" srcId="{BC7A253E-DD37-498A-B274-7455B643B1DA}" destId="{8DA95A88-425B-4689-8E9C-1209DC6F1C9F}" srcOrd="0" destOrd="0" presId="urn:microsoft.com/office/officeart/2005/8/layout/hierarchy4"/>
    <dgm:cxn modelId="{46770E56-8D96-454F-8C0D-66D056871D95}" type="presParOf" srcId="{BC7A253E-DD37-498A-B274-7455B643B1DA}" destId="{88BC4AC6-8940-4EEB-A747-88B144C309D8}" srcOrd="1" destOrd="0" presId="urn:microsoft.com/office/officeart/2005/8/layout/hierarchy4"/>
    <dgm:cxn modelId="{2FA70D1D-5400-4406-BC37-39F6C6E148D2}" type="presParOf" srcId="{BC7A253E-DD37-498A-B274-7455B643B1DA}" destId="{AABE2A28-E8D7-497C-A334-FA388A3A05C4}" srcOrd="2" destOrd="0" presId="urn:microsoft.com/office/officeart/2005/8/layout/hierarchy4"/>
    <dgm:cxn modelId="{90D06D07-4951-4402-864B-EC5766E2B744}" type="presParOf" srcId="{AABE2A28-E8D7-497C-A334-FA388A3A05C4}" destId="{BC4FA05B-C0DA-420E-A0C5-ADD0DB11B128}" srcOrd="0" destOrd="0" presId="urn:microsoft.com/office/officeart/2005/8/layout/hierarchy4"/>
    <dgm:cxn modelId="{DCF76213-7173-498C-9893-1A02055B28F6}" type="presParOf" srcId="{BC4FA05B-C0DA-420E-A0C5-ADD0DB11B128}" destId="{176F2019-85C4-45EB-8EA3-05E607156735}" srcOrd="0" destOrd="0" presId="urn:microsoft.com/office/officeart/2005/8/layout/hierarchy4"/>
    <dgm:cxn modelId="{7CDB99A7-A390-44FF-90E0-C83294B3123D}" type="presParOf" srcId="{BC4FA05B-C0DA-420E-A0C5-ADD0DB11B128}" destId="{E67887B4-04DA-46D3-AE86-96ACCD3FDBE3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6E7282BB-E816-4B6B-BFDB-7D2EA22F54EF}" type="doc">
      <dgm:prSet loTypeId="urn:microsoft.com/office/officeart/2005/8/layout/hierarchy2" loCatId="hierarchy" qsTypeId="urn:microsoft.com/office/officeart/2009/2/quickstyle/3d8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37DFA99B-69D6-4189-9D13-E8FE8511D076}">
      <dgm:prSet phldrT="[Текст]"/>
      <dgm:spPr/>
      <dgm:t>
        <a:bodyPr/>
        <a:lstStyle/>
        <a:p>
          <a:r>
            <a:rPr lang="ru-RU" b="1" dirty="0" smtClean="0"/>
            <a:t>Источники финансирования  дефицита бюджета</a:t>
          </a:r>
          <a:endParaRPr lang="ru-RU" b="1" dirty="0"/>
        </a:p>
      </dgm:t>
    </dgm:pt>
    <dgm:pt modelId="{CD2EA5E8-3872-4B6F-A17F-E72803C79503}" type="parTrans" cxnId="{533AF9E9-B4A8-43B1-9299-4B5112E2AA71}">
      <dgm:prSet/>
      <dgm:spPr/>
      <dgm:t>
        <a:bodyPr/>
        <a:lstStyle/>
        <a:p>
          <a:endParaRPr lang="ru-RU"/>
        </a:p>
      </dgm:t>
    </dgm:pt>
    <dgm:pt modelId="{6CBD9D89-2250-4622-942A-F9F24CC3711E}" type="sibTrans" cxnId="{533AF9E9-B4A8-43B1-9299-4B5112E2AA71}">
      <dgm:prSet/>
      <dgm:spPr/>
      <dgm:t>
        <a:bodyPr/>
        <a:lstStyle/>
        <a:p>
          <a:endParaRPr lang="ru-RU"/>
        </a:p>
      </dgm:t>
    </dgm:pt>
    <dgm:pt modelId="{B71050BC-B343-4663-809B-4979EE24CF02}">
      <dgm:prSet phldrT="[Текст]"/>
      <dgm:spPr/>
      <dgm:t>
        <a:bodyPr/>
        <a:lstStyle/>
        <a:p>
          <a:r>
            <a:rPr lang="ru-RU" b="1" dirty="0" smtClean="0"/>
            <a:t>Муниципальные займы </a:t>
          </a:r>
          <a:r>
            <a:rPr lang="ru-RU" dirty="0" smtClean="0"/>
            <a:t>путем выпуска муниципальных ценных бумаг от имени МО</a:t>
          </a:r>
          <a:endParaRPr lang="ru-RU" dirty="0"/>
        </a:p>
      </dgm:t>
    </dgm:pt>
    <dgm:pt modelId="{93C4E5BA-DC93-45A2-AAEF-DC4588117866}" type="parTrans" cxnId="{87E6940E-7D2C-48F6-8C5C-6360DF7F7C09}">
      <dgm:prSet/>
      <dgm:spPr/>
      <dgm:t>
        <a:bodyPr/>
        <a:lstStyle/>
        <a:p>
          <a:endParaRPr lang="ru-RU"/>
        </a:p>
      </dgm:t>
    </dgm:pt>
    <dgm:pt modelId="{79857AE6-A1DA-47F5-A2A2-09D7ED15FDB0}" type="sibTrans" cxnId="{87E6940E-7D2C-48F6-8C5C-6360DF7F7C09}">
      <dgm:prSet/>
      <dgm:spPr/>
      <dgm:t>
        <a:bodyPr/>
        <a:lstStyle/>
        <a:p>
          <a:endParaRPr lang="ru-RU"/>
        </a:p>
      </dgm:t>
    </dgm:pt>
    <dgm:pt modelId="{BB25EB76-0206-4D38-8E6F-935077DA58D6}">
      <dgm:prSet phldrT="[Текст]"/>
      <dgm:spPr/>
      <dgm:t>
        <a:bodyPr/>
        <a:lstStyle/>
        <a:p>
          <a:r>
            <a:rPr lang="ru-RU" b="1" dirty="0" smtClean="0"/>
            <a:t>Бюджетные кредиты от </a:t>
          </a:r>
          <a:r>
            <a:rPr lang="ru-RU" dirty="0" smtClean="0"/>
            <a:t>бюджетов других уровней бюджетной системы РФ</a:t>
          </a:r>
          <a:endParaRPr lang="ru-RU" dirty="0"/>
        </a:p>
      </dgm:t>
    </dgm:pt>
    <dgm:pt modelId="{92E2816F-8F79-48CC-8AFA-87DB53547335}" type="parTrans" cxnId="{9A543B79-1008-4529-85FA-E37400038706}">
      <dgm:prSet/>
      <dgm:spPr/>
      <dgm:t>
        <a:bodyPr/>
        <a:lstStyle/>
        <a:p>
          <a:endParaRPr lang="ru-RU"/>
        </a:p>
      </dgm:t>
    </dgm:pt>
    <dgm:pt modelId="{E8616C42-9E34-45E2-A30E-8F391D24614B}" type="sibTrans" cxnId="{9A543B79-1008-4529-85FA-E37400038706}">
      <dgm:prSet/>
      <dgm:spPr/>
      <dgm:t>
        <a:bodyPr/>
        <a:lstStyle/>
        <a:p>
          <a:endParaRPr lang="ru-RU"/>
        </a:p>
      </dgm:t>
    </dgm:pt>
    <dgm:pt modelId="{D7697061-A028-431C-A35C-F9F622C0DE09}">
      <dgm:prSet/>
      <dgm:spPr/>
      <dgm:t>
        <a:bodyPr/>
        <a:lstStyle/>
        <a:p>
          <a:r>
            <a:rPr lang="ru-RU" b="1" dirty="0" smtClean="0"/>
            <a:t>Кредиты</a:t>
          </a:r>
          <a:r>
            <a:rPr lang="ru-RU" dirty="0" smtClean="0"/>
            <a:t> от кредитных организаций </a:t>
          </a:r>
          <a:endParaRPr lang="ru-RU" dirty="0"/>
        </a:p>
      </dgm:t>
    </dgm:pt>
    <dgm:pt modelId="{7FBFA55A-74F4-419C-90B2-01B3A82E6257}" type="parTrans" cxnId="{CCF396C4-01B3-4254-977F-DB093924941D}">
      <dgm:prSet/>
      <dgm:spPr/>
      <dgm:t>
        <a:bodyPr/>
        <a:lstStyle/>
        <a:p>
          <a:endParaRPr lang="ru-RU"/>
        </a:p>
      </dgm:t>
    </dgm:pt>
    <dgm:pt modelId="{BBC9566A-FFA7-4CAE-BA0E-EB18E708FC61}" type="sibTrans" cxnId="{CCF396C4-01B3-4254-977F-DB093924941D}">
      <dgm:prSet/>
      <dgm:spPr/>
      <dgm:t>
        <a:bodyPr/>
        <a:lstStyle/>
        <a:p>
          <a:endParaRPr lang="ru-RU"/>
        </a:p>
      </dgm:t>
    </dgm:pt>
    <dgm:pt modelId="{47BC2A99-80F7-4F85-BDB0-678707D4227B}" type="pres">
      <dgm:prSet presAssocID="{6E7282BB-E816-4B6B-BFDB-7D2EA22F54E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56C0484-62A2-4462-9FD4-4F797498D332}" type="pres">
      <dgm:prSet presAssocID="{37DFA99B-69D6-4189-9D13-E8FE8511D076}" presName="root1" presStyleCnt="0"/>
      <dgm:spPr/>
    </dgm:pt>
    <dgm:pt modelId="{B45287C5-FA0C-4DA4-901E-A054F201593B}" type="pres">
      <dgm:prSet presAssocID="{37DFA99B-69D6-4189-9D13-E8FE8511D076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48AFBDF-CE97-428A-A83B-3A3286648C70}" type="pres">
      <dgm:prSet presAssocID="{37DFA99B-69D6-4189-9D13-E8FE8511D076}" presName="level2hierChild" presStyleCnt="0"/>
      <dgm:spPr/>
    </dgm:pt>
    <dgm:pt modelId="{A86FB67D-92C5-4857-B53B-B1783344BCBA}" type="pres">
      <dgm:prSet presAssocID="{93C4E5BA-DC93-45A2-AAEF-DC4588117866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12BDB056-E1C0-4A55-BD31-27CBF6F5A1BE}" type="pres">
      <dgm:prSet presAssocID="{93C4E5BA-DC93-45A2-AAEF-DC4588117866}" presName="connTx" presStyleLbl="parChTrans1D2" presStyleIdx="0" presStyleCnt="3"/>
      <dgm:spPr/>
      <dgm:t>
        <a:bodyPr/>
        <a:lstStyle/>
        <a:p>
          <a:endParaRPr lang="ru-RU"/>
        </a:p>
      </dgm:t>
    </dgm:pt>
    <dgm:pt modelId="{E6C1C15F-0F48-4B6B-8605-0A6E6BFAF574}" type="pres">
      <dgm:prSet presAssocID="{B71050BC-B343-4663-809B-4979EE24CF02}" presName="root2" presStyleCnt="0"/>
      <dgm:spPr/>
    </dgm:pt>
    <dgm:pt modelId="{C38D074D-0ED0-443E-9D59-4B02CAE8963B}" type="pres">
      <dgm:prSet presAssocID="{B71050BC-B343-4663-809B-4979EE24CF02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586346E-056E-4415-8D5A-1DF7185E3448}" type="pres">
      <dgm:prSet presAssocID="{B71050BC-B343-4663-809B-4979EE24CF02}" presName="level3hierChild" presStyleCnt="0"/>
      <dgm:spPr/>
    </dgm:pt>
    <dgm:pt modelId="{1C203003-EAD9-4027-B4BE-99423657F893}" type="pres">
      <dgm:prSet presAssocID="{92E2816F-8F79-48CC-8AFA-87DB53547335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A99E4C84-601E-475D-B80C-099A2402F96F}" type="pres">
      <dgm:prSet presAssocID="{92E2816F-8F79-48CC-8AFA-87DB53547335}" presName="connTx" presStyleLbl="parChTrans1D2" presStyleIdx="1" presStyleCnt="3"/>
      <dgm:spPr/>
      <dgm:t>
        <a:bodyPr/>
        <a:lstStyle/>
        <a:p>
          <a:endParaRPr lang="ru-RU"/>
        </a:p>
      </dgm:t>
    </dgm:pt>
    <dgm:pt modelId="{31573116-4E28-44B2-9959-90A868FFDA11}" type="pres">
      <dgm:prSet presAssocID="{BB25EB76-0206-4D38-8E6F-935077DA58D6}" presName="root2" presStyleCnt="0"/>
      <dgm:spPr/>
    </dgm:pt>
    <dgm:pt modelId="{94E2077B-3E17-48A2-BEC3-88C22FCCFA6E}" type="pres">
      <dgm:prSet presAssocID="{BB25EB76-0206-4D38-8E6F-935077DA58D6}" presName="LevelTwoTextNode" presStyleLbl="node2" presStyleIdx="1" presStyleCnt="3" custLinFactNeighborX="2434" custLinFactNeighborY="-373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20FDFB2-56CD-4C1B-8DC9-0586C827961F}" type="pres">
      <dgm:prSet presAssocID="{BB25EB76-0206-4D38-8E6F-935077DA58D6}" presName="level3hierChild" presStyleCnt="0"/>
      <dgm:spPr/>
    </dgm:pt>
    <dgm:pt modelId="{23277F1D-6EF6-4DB7-B1B8-5328B36BC314}" type="pres">
      <dgm:prSet presAssocID="{7FBFA55A-74F4-419C-90B2-01B3A82E6257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16EBDA2A-B900-449F-A7DD-02663CD0939B}" type="pres">
      <dgm:prSet presAssocID="{7FBFA55A-74F4-419C-90B2-01B3A82E6257}" presName="connTx" presStyleLbl="parChTrans1D2" presStyleIdx="2" presStyleCnt="3"/>
      <dgm:spPr/>
      <dgm:t>
        <a:bodyPr/>
        <a:lstStyle/>
        <a:p>
          <a:endParaRPr lang="ru-RU"/>
        </a:p>
      </dgm:t>
    </dgm:pt>
    <dgm:pt modelId="{A476B10E-349E-45A3-A464-78238DC4364F}" type="pres">
      <dgm:prSet presAssocID="{D7697061-A028-431C-A35C-F9F622C0DE09}" presName="root2" presStyleCnt="0"/>
      <dgm:spPr/>
    </dgm:pt>
    <dgm:pt modelId="{0E68F287-521F-45C6-A22C-E02B5BEB3BBA}" type="pres">
      <dgm:prSet presAssocID="{D7697061-A028-431C-A35C-F9F622C0DE09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F8F5958-B1A2-4D2C-AF59-330CB4F17C35}" type="pres">
      <dgm:prSet presAssocID="{D7697061-A028-431C-A35C-F9F622C0DE09}" presName="level3hierChild" presStyleCnt="0"/>
      <dgm:spPr/>
    </dgm:pt>
  </dgm:ptLst>
  <dgm:cxnLst>
    <dgm:cxn modelId="{61D2816C-168A-449C-AC75-98BDF3B80933}" type="presOf" srcId="{93C4E5BA-DC93-45A2-AAEF-DC4588117866}" destId="{12BDB056-E1C0-4A55-BD31-27CBF6F5A1BE}" srcOrd="1" destOrd="0" presId="urn:microsoft.com/office/officeart/2005/8/layout/hierarchy2"/>
    <dgm:cxn modelId="{6CE7DF2B-ADB5-4486-A065-C93072FAC138}" type="presOf" srcId="{93C4E5BA-DC93-45A2-AAEF-DC4588117866}" destId="{A86FB67D-92C5-4857-B53B-B1783344BCBA}" srcOrd="0" destOrd="0" presId="urn:microsoft.com/office/officeart/2005/8/layout/hierarchy2"/>
    <dgm:cxn modelId="{CCF396C4-01B3-4254-977F-DB093924941D}" srcId="{37DFA99B-69D6-4189-9D13-E8FE8511D076}" destId="{D7697061-A028-431C-A35C-F9F622C0DE09}" srcOrd="2" destOrd="0" parTransId="{7FBFA55A-74F4-419C-90B2-01B3A82E6257}" sibTransId="{BBC9566A-FFA7-4CAE-BA0E-EB18E708FC61}"/>
    <dgm:cxn modelId="{9A543B79-1008-4529-85FA-E37400038706}" srcId="{37DFA99B-69D6-4189-9D13-E8FE8511D076}" destId="{BB25EB76-0206-4D38-8E6F-935077DA58D6}" srcOrd="1" destOrd="0" parTransId="{92E2816F-8F79-48CC-8AFA-87DB53547335}" sibTransId="{E8616C42-9E34-45E2-A30E-8F391D24614B}"/>
    <dgm:cxn modelId="{FA6213C2-F123-4F48-A534-D501F2750DF1}" type="presOf" srcId="{92E2816F-8F79-48CC-8AFA-87DB53547335}" destId="{1C203003-EAD9-4027-B4BE-99423657F893}" srcOrd="0" destOrd="0" presId="urn:microsoft.com/office/officeart/2005/8/layout/hierarchy2"/>
    <dgm:cxn modelId="{669659F0-2F6A-4243-9089-9EB1258F3531}" type="presOf" srcId="{37DFA99B-69D6-4189-9D13-E8FE8511D076}" destId="{B45287C5-FA0C-4DA4-901E-A054F201593B}" srcOrd="0" destOrd="0" presId="urn:microsoft.com/office/officeart/2005/8/layout/hierarchy2"/>
    <dgm:cxn modelId="{AE57DD55-7220-41AC-B3C3-A84223F981AB}" type="presOf" srcId="{7FBFA55A-74F4-419C-90B2-01B3A82E6257}" destId="{16EBDA2A-B900-449F-A7DD-02663CD0939B}" srcOrd="1" destOrd="0" presId="urn:microsoft.com/office/officeart/2005/8/layout/hierarchy2"/>
    <dgm:cxn modelId="{AE6CA593-9859-495A-97B2-FCE795AB90CF}" type="presOf" srcId="{6E7282BB-E816-4B6B-BFDB-7D2EA22F54EF}" destId="{47BC2A99-80F7-4F85-BDB0-678707D4227B}" srcOrd="0" destOrd="0" presId="urn:microsoft.com/office/officeart/2005/8/layout/hierarchy2"/>
    <dgm:cxn modelId="{F30A3C15-BA0A-445B-85D6-0B11C30B0030}" type="presOf" srcId="{92E2816F-8F79-48CC-8AFA-87DB53547335}" destId="{A99E4C84-601E-475D-B80C-099A2402F96F}" srcOrd="1" destOrd="0" presId="urn:microsoft.com/office/officeart/2005/8/layout/hierarchy2"/>
    <dgm:cxn modelId="{F40C780D-F02A-4E68-B83B-C16613BD2AEE}" type="presOf" srcId="{B71050BC-B343-4663-809B-4979EE24CF02}" destId="{C38D074D-0ED0-443E-9D59-4B02CAE8963B}" srcOrd="0" destOrd="0" presId="urn:microsoft.com/office/officeart/2005/8/layout/hierarchy2"/>
    <dgm:cxn modelId="{9AF29BD9-1FBB-497A-9A94-B117E346358D}" type="presOf" srcId="{7FBFA55A-74F4-419C-90B2-01B3A82E6257}" destId="{23277F1D-6EF6-4DB7-B1B8-5328B36BC314}" srcOrd="0" destOrd="0" presId="urn:microsoft.com/office/officeart/2005/8/layout/hierarchy2"/>
    <dgm:cxn modelId="{87E6940E-7D2C-48F6-8C5C-6360DF7F7C09}" srcId="{37DFA99B-69D6-4189-9D13-E8FE8511D076}" destId="{B71050BC-B343-4663-809B-4979EE24CF02}" srcOrd="0" destOrd="0" parTransId="{93C4E5BA-DC93-45A2-AAEF-DC4588117866}" sibTransId="{79857AE6-A1DA-47F5-A2A2-09D7ED15FDB0}"/>
    <dgm:cxn modelId="{B1E41365-4A09-4A85-8166-23EE1FDE02A2}" type="presOf" srcId="{D7697061-A028-431C-A35C-F9F622C0DE09}" destId="{0E68F287-521F-45C6-A22C-E02B5BEB3BBA}" srcOrd="0" destOrd="0" presId="urn:microsoft.com/office/officeart/2005/8/layout/hierarchy2"/>
    <dgm:cxn modelId="{533AF9E9-B4A8-43B1-9299-4B5112E2AA71}" srcId="{6E7282BB-E816-4B6B-BFDB-7D2EA22F54EF}" destId="{37DFA99B-69D6-4189-9D13-E8FE8511D076}" srcOrd="0" destOrd="0" parTransId="{CD2EA5E8-3872-4B6F-A17F-E72803C79503}" sibTransId="{6CBD9D89-2250-4622-942A-F9F24CC3711E}"/>
    <dgm:cxn modelId="{484F758E-834F-41EC-A428-2C2E9B5EB863}" type="presOf" srcId="{BB25EB76-0206-4D38-8E6F-935077DA58D6}" destId="{94E2077B-3E17-48A2-BEC3-88C22FCCFA6E}" srcOrd="0" destOrd="0" presId="urn:microsoft.com/office/officeart/2005/8/layout/hierarchy2"/>
    <dgm:cxn modelId="{B76E7055-423A-4C08-904E-9B46292CE68D}" type="presParOf" srcId="{47BC2A99-80F7-4F85-BDB0-678707D4227B}" destId="{556C0484-62A2-4462-9FD4-4F797498D332}" srcOrd="0" destOrd="0" presId="urn:microsoft.com/office/officeart/2005/8/layout/hierarchy2"/>
    <dgm:cxn modelId="{7014BCE6-19E8-4427-8FA5-13A2EEE1E491}" type="presParOf" srcId="{556C0484-62A2-4462-9FD4-4F797498D332}" destId="{B45287C5-FA0C-4DA4-901E-A054F201593B}" srcOrd="0" destOrd="0" presId="urn:microsoft.com/office/officeart/2005/8/layout/hierarchy2"/>
    <dgm:cxn modelId="{CEC75862-6431-4013-A207-8FAAAD323040}" type="presParOf" srcId="{556C0484-62A2-4462-9FD4-4F797498D332}" destId="{948AFBDF-CE97-428A-A83B-3A3286648C70}" srcOrd="1" destOrd="0" presId="urn:microsoft.com/office/officeart/2005/8/layout/hierarchy2"/>
    <dgm:cxn modelId="{7D5A249A-8890-4FB7-ACC3-D79731E15226}" type="presParOf" srcId="{948AFBDF-CE97-428A-A83B-3A3286648C70}" destId="{A86FB67D-92C5-4857-B53B-B1783344BCBA}" srcOrd="0" destOrd="0" presId="urn:microsoft.com/office/officeart/2005/8/layout/hierarchy2"/>
    <dgm:cxn modelId="{6C661A24-B562-4D5D-8549-978CEC83D901}" type="presParOf" srcId="{A86FB67D-92C5-4857-B53B-B1783344BCBA}" destId="{12BDB056-E1C0-4A55-BD31-27CBF6F5A1BE}" srcOrd="0" destOrd="0" presId="urn:microsoft.com/office/officeart/2005/8/layout/hierarchy2"/>
    <dgm:cxn modelId="{9193E9F9-9162-4379-9AD0-9C03D2A6514E}" type="presParOf" srcId="{948AFBDF-CE97-428A-A83B-3A3286648C70}" destId="{E6C1C15F-0F48-4B6B-8605-0A6E6BFAF574}" srcOrd="1" destOrd="0" presId="urn:microsoft.com/office/officeart/2005/8/layout/hierarchy2"/>
    <dgm:cxn modelId="{FF73F425-58AA-492F-AD74-EB68DCE93886}" type="presParOf" srcId="{E6C1C15F-0F48-4B6B-8605-0A6E6BFAF574}" destId="{C38D074D-0ED0-443E-9D59-4B02CAE8963B}" srcOrd="0" destOrd="0" presId="urn:microsoft.com/office/officeart/2005/8/layout/hierarchy2"/>
    <dgm:cxn modelId="{03834B04-1ADA-4FC5-B49E-C12F97DB5158}" type="presParOf" srcId="{E6C1C15F-0F48-4B6B-8605-0A6E6BFAF574}" destId="{0586346E-056E-4415-8D5A-1DF7185E3448}" srcOrd="1" destOrd="0" presId="urn:microsoft.com/office/officeart/2005/8/layout/hierarchy2"/>
    <dgm:cxn modelId="{17B551C5-B1A4-4499-927F-3F5A83F9189B}" type="presParOf" srcId="{948AFBDF-CE97-428A-A83B-3A3286648C70}" destId="{1C203003-EAD9-4027-B4BE-99423657F893}" srcOrd="2" destOrd="0" presId="urn:microsoft.com/office/officeart/2005/8/layout/hierarchy2"/>
    <dgm:cxn modelId="{D5BA81EE-24E3-4255-9AED-A99055078A38}" type="presParOf" srcId="{1C203003-EAD9-4027-B4BE-99423657F893}" destId="{A99E4C84-601E-475D-B80C-099A2402F96F}" srcOrd="0" destOrd="0" presId="urn:microsoft.com/office/officeart/2005/8/layout/hierarchy2"/>
    <dgm:cxn modelId="{CAC3307C-2F63-4709-8F95-3FDB182561EA}" type="presParOf" srcId="{948AFBDF-CE97-428A-A83B-3A3286648C70}" destId="{31573116-4E28-44B2-9959-90A868FFDA11}" srcOrd="3" destOrd="0" presId="urn:microsoft.com/office/officeart/2005/8/layout/hierarchy2"/>
    <dgm:cxn modelId="{247BA761-58B7-416A-9177-77151E42FC7C}" type="presParOf" srcId="{31573116-4E28-44B2-9959-90A868FFDA11}" destId="{94E2077B-3E17-48A2-BEC3-88C22FCCFA6E}" srcOrd="0" destOrd="0" presId="urn:microsoft.com/office/officeart/2005/8/layout/hierarchy2"/>
    <dgm:cxn modelId="{B080259E-599C-479B-8060-146D169F1D7F}" type="presParOf" srcId="{31573116-4E28-44B2-9959-90A868FFDA11}" destId="{620FDFB2-56CD-4C1B-8DC9-0586C827961F}" srcOrd="1" destOrd="0" presId="urn:microsoft.com/office/officeart/2005/8/layout/hierarchy2"/>
    <dgm:cxn modelId="{933E6E2B-E842-495F-ADAE-BCB0B2DC90DD}" type="presParOf" srcId="{948AFBDF-CE97-428A-A83B-3A3286648C70}" destId="{23277F1D-6EF6-4DB7-B1B8-5328B36BC314}" srcOrd="4" destOrd="0" presId="urn:microsoft.com/office/officeart/2005/8/layout/hierarchy2"/>
    <dgm:cxn modelId="{71F41223-B896-49A6-8B81-321C1F5FA7FA}" type="presParOf" srcId="{23277F1D-6EF6-4DB7-B1B8-5328B36BC314}" destId="{16EBDA2A-B900-449F-A7DD-02663CD0939B}" srcOrd="0" destOrd="0" presId="urn:microsoft.com/office/officeart/2005/8/layout/hierarchy2"/>
    <dgm:cxn modelId="{9482165A-45A6-425E-8684-4A8713ED481B}" type="presParOf" srcId="{948AFBDF-CE97-428A-A83B-3A3286648C70}" destId="{A476B10E-349E-45A3-A464-78238DC4364F}" srcOrd="5" destOrd="0" presId="urn:microsoft.com/office/officeart/2005/8/layout/hierarchy2"/>
    <dgm:cxn modelId="{F6587E5B-A002-44F1-B294-32C28DF77036}" type="presParOf" srcId="{A476B10E-349E-45A3-A464-78238DC4364F}" destId="{0E68F287-521F-45C6-A22C-E02B5BEB3BBA}" srcOrd="0" destOrd="0" presId="urn:microsoft.com/office/officeart/2005/8/layout/hierarchy2"/>
    <dgm:cxn modelId="{F1E2A8F1-F3AA-43B4-A4A5-378C21E6680D}" type="presParOf" srcId="{A476B10E-349E-45A3-A464-78238DC4364F}" destId="{2F8F5958-B1A2-4D2C-AF59-330CB4F17C35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896F92E8-75ED-4F1D-8203-720E429314C9}" type="doc">
      <dgm:prSet loTypeId="urn:microsoft.com/office/officeart/2005/8/layout/vList2" loCatId="list" qsTypeId="urn:microsoft.com/office/officeart/2005/8/quickstyle/3d6" qsCatId="3D" csTypeId="urn:microsoft.com/office/officeart/2005/8/colors/accent5_5" csCatId="accent5"/>
      <dgm:spPr/>
      <dgm:t>
        <a:bodyPr/>
        <a:lstStyle/>
        <a:p>
          <a:endParaRPr lang="ru-RU"/>
        </a:p>
      </dgm:t>
    </dgm:pt>
    <dgm:pt modelId="{96BB935D-0860-4A63-9DCB-B38CD472FE6E}">
      <dgm:prSet/>
      <dgm:spPr/>
      <dgm:t>
        <a:bodyPr/>
        <a:lstStyle/>
        <a:p>
          <a:pPr rtl="0"/>
          <a:r>
            <a:rPr lang="ru-RU" dirty="0" smtClean="0"/>
            <a:t>Бюджет составляется на основании документов:</a:t>
          </a:r>
          <a:endParaRPr lang="ru-RU" dirty="0"/>
        </a:p>
      </dgm:t>
    </dgm:pt>
    <dgm:pt modelId="{0DB337E3-41C5-440C-B634-4DEC06DBF821}" type="parTrans" cxnId="{19679EFC-E7C2-4FBB-8A42-8C89AC11CC8F}">
      <dgm:prSet/>
      <dgm:spPr/>
      <dgm:t>
        <a:bodyPr/>
        <a:lstStyle/>
        <a:p>
          <a:endParaRPr lang="ru-RU"/>
        </a:p>
      </dgm:t>
    </dgm:pt>
    <dgm:pt modelId="{2A8A8963-AC57-4714-BAA4-9A1D2E402704}" type="sibTrans" cxnId="{19679EFC-E7C2-4FBB-8A42-8C89AC11CC8F}">
      <dgm:prSet/>
      <dgm:spPr/>
      <dgm:t>
        <a:bodyPr/>
        <a:lstStyle/>
        <a:p>
          <a:endParaRPr lang="ru-RU"/>
        </a:p>
      </dgm:t>
    </dgm:pt>
    <dgm:pt modelId="{40C48C63-8FA2-453C-A336-E4DDC3993356}">
      <dgm:prSet/>
      <dgm:spPr/>
      <dgm:t>
        <a:bodyPr/>
        <a:lstStyle/>
        <a:p>
          <a:pPr rtl="0"/>
          <a:r>
            <a:rPr lang="ru-RU" smtClean="0"/>
            <a:t>Основные направления бюджетной и налоговой политики ЯНАО</a:t>
          </a:r>
          <a:endParaRPr lang="ru-RU"/>
        </a:p>
      </dgm:t>
    </dgm:pt>
    <dgm:pt modelId="{7227CE0D-4DCD-478C-B280-92FDC6C04E7B}" type="parTrans" cxnId="{9BCE862F-7695-474A-AD62-457B66CB19AC}">
      <dgm:prSet/>
      <dgm:spPr/>
      <dgm:t>
        <a:bodyPr/>
        <a:lstStyle/>
        <a:p>
          <a:endParaRPr lang="ru-RU"/>
        </a:p>
      </dgm:t>
    </dgm:pt>
    <dgm:pt modelId="{752163FA-6297-41A5-B79D-3B284A388177}" type="sibTrans" cxnId="{9BCE862F-7695-474A-AD62-457B66CB19AC}">
      <dgm:prSet/>
      <dgm:spPr/>
      <dgm:t>
        <a:bodyPr/>
        <a:lstStyle/>
        <a:p>
          <a:endParaRPr lang="ru-RU"/>
        </a:p>
      </dgm:t>
    </dgm:pt>
    <dgm:pt modelId="{C459C900-C876-4017-A41E-687D3654250C}">
      <dgm:prSet/>
      <dgm:spPr/>
      <dgm:t>
        <a:bodyPr/>
        <a:lstStyle/>
        <a:p>
          <a:pPr rtl="0"/>
          <a:r>
            <a:rPr lang="ru-RU" smtClean="0"/>
            <a:t>Основные направления налоговой и бюджетной политики  муниципального образования город Новый Уренгой</a:t>
          </a:r>
          <a:endParaRPr lang="ru-RU"/>
        </a:p>
      </dgm:t>
    </dgm:pt>
    <dgm:pt modelId="{4CDF18F1-710F-4EAD-BC2A-D189C7A0A3E3}" type="parTrans" cxnId="{E9833836-69A8-44AA-96EB-57C0DA88E41E}">
      <dgm:prSet/>
      <dgm:spPr/>
      <dgm:t>
        <a:bodyPr/>
        <a:lstStyle/>
        <a:p>
          <a:endParaRPr lang="ru-RU"/>
        </a:p>
      </dgm:t>
    </dgm:pt>
    <dgm:pt modelId="{0E2BF705-7C45-4952-9130-C62AD7993E09}" type="sibTrans" cxnId="{E9833836-69A8-44AA-96EB-57C0DA88E41E}">
      <dgm:prSet/>
      <dgm:spPr/>
      <dgm:t>
        <a:bodyPr/>
        <a:lstStyle/>
        <a:p>
          <a:endParaRPr lang="ru-RU"/>
        </a:p>
      </dgm:t>
    </dgm:pt>
    <dgm:pt modelId="{6DA93ABD-8B8A-4E25-8EDE-028D2004FBBC}">
      <dgm:prSet/>
      <dgm:spPr/>
      <dgm:t>
        <a:bodyPr/>
        <a:lstStyle/>
        <a:p>
          <a:pPr rtl="0"/>
          <a:r>
            <a:rPr lang="ru-RU" smtClean="0"/>
            <a:t>Прогноз социально-экономического развития муниципального образования город Новый Уренгой</a:t>
          </a:r>
          <a:endParaRPr lang="ru-RU"/>
        </a:p>
      </dgm:t>
    </dgm:pt>
    <dgm:pt modelId="{F8568C02-44A1-44C4-8956-950BB77346EF}" type="parTrans" cxnId="{2908068F-9993-4CD0-A49F-182C32D421F6}">
      <dgm:prSet/>
      <dgm:spPr/>
      <dgm:t>
        <a:bodyPr/>
        <a:lstStyle/>
        <a:p>
          <a:endParaRPr lang="ru-RU"/>
        </a:p>
      </dgm:t>
    </dgm:pt>
    <dgm:pt modelId="{D13DBCA7-64DC-4D3B-806C-8A45EE14D19F}" type="sibTrans" cxnId="{2908068F-9993-4CD0-A49F-182C32D421F6}">
      <dgm:prSet/>
      <dgm:spPr/>
      <dgm:t>
        <a:bodyPr/>
        <a:lstStyle/>
        <a:p>
          <a:endParaRPr lang="ru-RU"/>
        </a:p>
      </dgm:t>
    </dgm:pt>
    <dgm:pt modelId="{762DE03B-B864-4342-B1F9-7BC67A8C45DF}">
      <dgm:prSet/>
      <dgm:spPr/>
      <dgm:t>
        <a:bodyPr/>
        <a:lstStyle/>
        <a:p>
          <a:pPr rtl="0"/>
          <a:r>
            <a:rPr lang="ru-RU" smtClean="0"/>
            <a:t>Муниципальные программы муниципального образования Новый Уренгой</a:t>
          </a:r>
          <a:endParaRPr lang="ru-RU"/>
        </a:p>
      </dgm:t>
    </dgm:pt>
    <dgm:pt modelId="{9661CA5A-10DB-4CCF-B7BE-E804F8653A91}" type="parTrans" cxnId="{F94EEEBD-9861-47E3-BD34-CF90082727B9}">
      <dgm:prSet/>
      <dgm:spPr/>
      <dgm:t>
        <a:bodyPr/>
        <a:lstStyle/>
        <a:p>
          <a:endParaRPr lang="ru-RU"/>
        </a:p>
      </dgm:t>
    </dgm:pt>
    <dgm:pt modelId="{A9FD5027-7387-4646-93D6-A2F11DE6ED39}" type="sibTrans" cxnId="{F94EEEBD-9861-47E3-BD34-CF90082727B9}">
      <dgm:prSet/>
      <dgm:spPr/>
      <dgm:t>
        <a:bodyPr/>
        <a:lstStyle/>
        <a:p>
          <a:endParaRPr lang="ru-RU"/>
        </a:p>
      </dgm:t>
    </dgm:pt>
    <dgm:pt modelId="{F506A001-8A1B-4F98-8B43-A9B205F754F3}" type="pres">
      <dgm:prSet presAssocID="{896F92E8-75ED-4F1D-8203-720E429314C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3EEB7D3-9FED-417F-91B4-7A834D371B4C}" type="pres">
      <dgm:prSet presAssocID="{96BB935D-0860-4A63-9DCB-B38CD472FE6E}" presName="parentText" presStyleLbl="node1" presStyleIdx="0" presStyleCnt="1" custLinFactNeighborY="-516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A3EC19-77B2-441A-B3D4-84B0F9532922}" type="pres">
      <dgm:prSet presAssocID="{96BB935D-0860-4A63-9DCB-B38CD472FE6E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BCE862F-7695-474A-AD62-457B66CB19AC}" srcId="{96BB935D-0860-4A63-9DCB-B38CD472FE6E}" destId="{40C48C63-8FA2-453C-A336-E4DDC3993356}" srcOrd="0" destOrd="0" parTransId="{7227CE0D-4DCD-478C-B280-92FDC6C04E7B}" sibTransId="{752163FA-6297-41A5-B79D-3B284A388177}"/>
    <dgm:cxn modelId="{95897C66-C1B0-44A6-8D33-09FA48C4AD2B}" type="presOf" srcId="{C459C900-C876-4017-A41E-687D3654250C}" destId="{D0A3EC19-77B2-441A-B3D4-84B0F9532922}" srcOrd="0" destOrd="1" presId="urn:microsoft.com/office/officeart/2005/8/layout/vList2"/>
    <dgm:cxn modelId="{2908068F-9993-4CD0-A49F-182C32D421F6}" srcId="{96BB935D-0860-4A63-9DCB-B38CD472FE6E}" destId="{6DA93ABD-8B8A-4E25-8EDE-028D2004FBBC}" srcOrd="2" destOrd="0" parTransId="{F8568C02-44A1-44C4-8956-950BB77346EF}" sibTransId="{D13DBCA7-64DC-4D3B-806C-8A45EE14D19F}"/>
    <dgm:cxn modelId="{D5655299-9128-45A6-83D6-D8257B4DD550}" type="presOf" srcId="{96BB935D-0860-4A63-9DCB-B38CD472FE6E}" destId="{23EEB7D3-9FED-417F-91B4-7A834D371B4C}" srcOrd="0" destOrd="0" presId="urn:microsoft.com/office/officeart/2005/8/layout/vList2"/>
    <dgm:cxn modelId="{F94EEEBD-9861-47E3-BD34-CF90082727B9}" srcId="{96BB935D-0860-4A63-9DCB-B38CD472FE6E}" destId="{762DE03B-B864-4342-B1F9-7BC67A8C45DF}" srcOrd="3" destOrd="0" parTransId="{9661CA5A-10DB-4CCF-B7BE-E804F8653A91}" sibTransId="{A9FD5027-7387-4646-93D6-A2F11DE6ED39}"/>
    <dgm:cxn modelId="{19679EFC-E7C2-4FBB-8A42-8C89AC11CC8F}" srcId="{896F92E8-75ED-4F1D-8203-720E429314C9}" destId="{96BB935D-0860-4A63-9DCB-B38CD472FE6E}" srcOrd="0" destOrd="0" parTransId="{0DB337E3-41C5-440C-B634-4DEC06DBF821}" sibTransId="{2A8A8963-AC57-4714-BAA4-9A1D2E402704}"/>
    <dgm:cxn modelId="{6A9F0610-9C31-49C5-9B8C-AF39095ED304}" type="presOf" srcId="{896F92E8-75ED-4F1D-8203-720E429314C9}" destId="{F506A001-8A1B-4F98-8B43-A9B205F754F3}" srcOrd="0" destOrd="0" presId="urn:microsoft.com/office/officeart/2005/8/layout/vList2"/>
    <dgm:cxn modelId="{BE62A2D1-EBDF-482D-85FA-B473A12DD578}" type="presOf" srcId="{762DE03B-B864-4342-B1F9-7BC67A8C45DF}" destId="{D0A3EC19-77B2-441A-B3D4-84B0F9532922}" srcOrd="0" destOrd="3" presId="urn:microsoft.com/office/officeart/2005/8/layout/vList2"/>
    <dgm:cxn modelId="{E9833836-69A8-44AA-96EB-57C0DA88E41E}" srcId="{96BB935D-0860-4A63-9DCB-B38CD472FE6E}" destId="{C459C900-C876-4017-A41E-687D3654250C}" srcOrd="1" destOrd="0" parTransId="{4CDF18F1-710F-4EAD-BC2A-D189C7A0A3E3}" sibTransId="{0E2BF705-7C45-4952-9130-C62AD7993E09}"/>
    <dgm:cxn modelId="{02BA18B6-78B3-4E9B-ACC0-892CDC57A539}" type="presOf" srcId="{6DA93ABD-8B8A-4E25-8EDE-028D2004FBBC}" destId="{D0A3EC19-77B2-441A-B3D4-84B0F9532922}" srcOrd="0" destOrd="2" presId="urn:microsoft.com/office/officeart/2005/8/layout/vList2"/>
    <dgm:cxn modelId="{31F8F54A-17EB-473E-BB69-625294AAFBC5}" type="presOf" srcId="{40C48C63-8FA2-453C-A336-E4DDC3993356}" destId="{D0A3EC19-77B2-441A-B3D4-84B0F9532922}" srcOrd="0" destOrd="0" presId="urn:microsoft.com/office/officeart/2005/8/layout/vList2"/>
    <dgm:cxn modelId="{AE8D69CE-14C8-4221-A1E2-371F7CCE64D9}" type="presParOf" srcId="{F506A001-8A1B-4F98-8B43-A9B205F754F3}" destId="{23EEB7D3-9FED-417F-91B4-7A834D371B4C}" srcOrd="0" destOrd="0" presId="urn:microsoft.com/office/officeart/2005/8/layout/vList2"/>
    <dgm:cxn modelId="{2F2007DF-AEED-48B5-9C47-7F2342A9905A}" type="presParOf" srcId="{F506A001-8A1B-4F98-8B43-A9B205F754F3}" destId="{D0A3EC19-77B2-441A-B3D4-84B0F9532922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A22DD8-1C24-4AAB-B53B-EA6B494C7FFD}">
      <dsp:nvSpPr>
        <dsp:cNvPr id="0" name=""/>
        <dsp:cNvSpPr/>
      </dsp:nvSpPr>
      <dsp:spPr>
        <a:xfrm>
          <a:off x="972017" y="313966"/>
          <a:ext cx="3552131" cy="1233608"/>
        </a:xfrm>
        <a:prstGeom prst="ellipse">
          <a:avLst/>
        </a:prstGeom>
        <a:solidFill>
          <a:schemeClr val="dk2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40050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A78589-160B-4AB2-83AA-A63852CD95D1}">
      <dsp:nvSpPr>
        <dsp:cNvPr id="0" name=""/>
        <dsp:cNvSpPr/>
      </dsp:nvSpPr>
      <dsp:spPr>
        <a:xfrm>
          <a:off x="2409391" y="3334655"/>
          <a:ext cx="688397" cy="440574"/>
        </a:xfrm>
        <a:prstGeom prst="downArrow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57150" extrusionH="63500" contourW="12700" prstMaterial="matte">
          <a:contourClr>
            <a:schemeClr val="lt1">
              <a:tint val="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CFE0A4-E960-41E3-B4F0-9F8DC600B8EF}">
      <dsp:nvSpPr>
        <dsp:cNvPr id="0" name=""/>
        <dsp:cNvSpPr/>
      </dsp:nvSpPr>
      <dsp:spPr>
        <a:xfrm>
          <a:off x="1101436" y="3687114"/>
          <a:ext cx="3304308" cy="8260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ГВБФ</a:t>
          </a:r>
        </a:p>
      </dsp:txBody>
      <dsp:txXfrm>
        <a:off x="1101436" y="3687114"/>
        <a:ext cx="3304308" cy="826077"/>
      </dsp:txXfrm>
    </dsp:sp>
    <dsp:sp modelId="{08304AB4-6715-432C-B221-A6EB522A7CA5}">
      <dsp:nvSpPr>
        <dsp:cNvPr id="0" name=""/>
        <dsp:cNvSpPr/>
      </dsp:nvSpPr>
      <dsp:spPr>
        <a:xfrm>
          <a:off x="2263451" y="1642849"/>
          <a:ext cx="1239115" cy="1239115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ФОМС</a:t>
          </a:r>
          <a:endParaRPr lang="ru-RU" sz="2300" kern="1200" dirty="0"/>
        </a:p>
      </dsp:txBody>
      <dsp:txXfrm>
        <a:off x="2444915" y="1824313"/>
        <a:ext cx="876187" cy="876187"/>
      </dsp:txXfrm>
    </dsp:sp>
    <dsp:sp modelId="{74E29D31-635D-44D9-B1E1-4DB895091BD5}">
      <dsp:nvSpPr>
        <dsp:cNvPr id="0" name=""/>
        <dsp:cNvSpPr/>
      </dsp:nvSpPr>
      <dsp:spPr>
        <a:xfrm>
          <a:off x="1376795" y="713237"/>
          <a:ext cx="1239115" cy="1239115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ПФР</a:t>
          </a:r>
          <a:endParaRPr lang="ru-RU" sz="2300" kern="1200" dirty="0"/>
        </a:p>
      </dsp:txBody>
      <dsp:txXfrm>
        <a:off x="1558259" y="894701"/>
        <a:ext cx="876187" cy="876187"/>
      </dsp:txXfrm>
    </dsp:sp>
    <dsp:sp modelId="{021500B4-2E1C-4B18-9032-EB4423F917CF}">
      <dsp:nvSpPr>
        <dsp:cNvPr id="0" name=""/>
        <dsp:cNvSpPr/>
      </dsp:nvSpPr>
      <dsp:spPr>
        <a:xfrm>
          <a:off x="2629420" y="427673"/>
          <a:ext cx="1239115" cy="1239115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ФСС</a:t>
          </a:r>
          <a:endParaRPr lang="ru-RU" sz="2300" kern="1200" dirty="0"/>
        </a:p>
      </dsp:txBody>
      <dsp:txXfrm>
        <a:off x="2810884" y="609137"/>
        <a:ext cx="876187" cy="876187"/>
      </dsp:txXfrm>
    </dsp:sp>
    <dsp:sp modelId="{02778598-CA43-450D-B06A-9639E16C4EA6}">
      <dsp:nvSpPr>
        <dsp:cNvPr id="0" name=""/>
        <dsp:cNvSpPr/>
      </dsp:nvSpPr>
      <dsp:spPr>
        <a:xfrm>
          <a:off x="788760" y="134978"/>
          <a:ext cx="3855026" cy="3084021"/>
        </a:xfrm>
        <a:prstGeom prst="funnel">
          <a:avLst/>
        </a:prstGeom>
        <a:solidFill>
          <a:schemeClr val="lt2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extrusionH="3810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E74DD4-544E-4BC2-ACF3-829BA95F5BB0}">
      <dsp:nvSpPr>
        <dsp:cNvPr id="0" name=""/>
        <dsp:cNvSpPr/>
      </dsp:nvSpPr>
      <dsp:spPr>
        <a:xfrm>
          <a:off x="0" y="680"/>
          <a:ext cx="10515600" cy="132420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Бюджет</a:t>
          </a:r>
          <a:r>
            <a:rPr lang="ru-RU" sz="2400" kern="1200" dirty="0" smtClean="0"/>
            <a:t> –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</a:r>
          <a:endParaRPr lang="ru-RU" sz="2400" kern="1200" dirty="0"/>
        </a:p>
      </dsp:txBody>
      <dsp:txXfrm>
        <a:off x="64642" y="65322"/>
        <a:ext cx="10386316" cy="119491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80B1AE-42B4-4C7C-A725-995217026086}">
      <dsp:nvSpPr>
        <dsp:cNvPr id="0" name=""/>
        <dsp:cNvSpPr/>
      </dsp:nvSpPr>
      <dsp:spPr>
        <a:xfrm>
          <a:off x="0" y="0"/>
          <a:ext cx="10515600" cy="140112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Муниципальный бюджет </a:t>
          </a:r>
          <a:r>
            <a:rPr lang="ru-RU" sz="2500" kern="1200" dirty="0" smtClean="0"/>
            <a:t>отражает доходы, полученные в данном городе, расходы, осуществляемые органами местного самоуправления для реализации своих функций и полномочий</a:t>
          </a:r>
          <a:endParaRPr lang="ru-RU" sz="2500" kern="1200" dirty="0"/>
        </a:p>
      </dsp:txBody>
      <dsp:txXfrm>
        <a:off x="68397" y="68397"/>
        <a:ext cx="10378806" cy="126432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04FC64-8C12-4545-AF33-E440B98FC465}">
      <dsp:nvSpPr>
        <dsp:cNvPr id="0" name=""/>
        <dsp:cNvSpPr/>
      </dsp:nvSpPr>
      <dsp:spPr>
        <a:xfrm>
          <a:off x="0" y="0"/>
          <a:ext cx="11815762" cy="2501027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53216B-2D8F-4CA8-9FBE-4AC0A273595C}">
      <dsp:nvSpPr>
        <dsp:cNvPr id="0" name=""/>
        <dsp:cNvSpPr/>
      </dsp:nvSpPr>
      <dsp:spPr>
        <a:xfrm>
          <a:off x="357726" y="333470"/>
          <a:ext cx="2581467" cy="183408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641ADE6-28EF-40C0-8087-C99CE879BB81}">
      <dsp:nvSpPr>
        <dsp:cNvPr id="0" name=""/>
        <dsp:cNvSpPr/>
      </dsp:nvSpPr>
      <dsp:spPr>
        <a:xfrm rot="10800000">
          <a:off x="357726" y="2501027"/>
          <a:ext cx="2581467" cy="3056810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Составляет проект местного бюджета и вносит его на рассмотрение и утверждение Городской Думой</a:t>
          </a:r>
          <a:endParaRPr lang="ru-RU" sz="1900" kern="1200" dirty="0"/>
        </a:p>
      </dsp:txBody>
      <dsp:txXfrm rot="10800000">
        <a:off x="437115" y="2501027"/>
        <a:ext cx="2422689" cy="2977421"/>
      </dsp:txXfrm>
    </dsp:sp>
    <dsp:sp modelId="{D42474AF-E9CA-42F2-82D0-6D2F874CCEB4}">
      <dsp:nvSpPr>
        <dsp:cNvPr id="0" name=""/>
        <dsp:cNvSpPr/>
      </dsp:nvSpPr>
      <dsp:spPr>
        <a:xfrm>
          <a:off x="3197340" y="333470"/>
          <a:ext cx="2581467" cy="183408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C7416F4-2E1B-4547-AD62-E067E40FF1B5}">
      <dsp:nvSpPr>
        <dsp:cNvPr id="0" name=""/>
        <dsp:cNvSpPr/>
      </dsp:nvSpPr>
      <dsp:spPr>
        <a:xfrm rot="10800000">
          <a:off x="3197340" y="2501027"/>
          <a:ext cx="2581467" cy="3056810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-3732583"/>
            <a:satOff val="1753"/>
            <a:lumOff val="65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Исполняет местный бюджет и вносит отчет о его исполнении</a:t>
          </a:r>
          <a:endParaRPr lang="ru-RU" sz="1900" kern="1200" dirty="0"/>
        </a:p>
      </dsp:txBody>
      <dsp:txXfrm rot="10800000">
        <a:off x="3276729" y="2501027"/>
        <a:ext cx="2422689" cy="2977421"/>
      </dsp:txXfrm>
    </dsp:sp>
    <dsp:sp modelId="{C93141C4-666F-45EE-BE72-2F1FA01C6F10}">
      <dsp:nvSpPr>
        <dsp:cNvPr id="0" name=""/>
        <dsp:cNvSpPr/>
      </dsp:nvSpPr>
      <dsp:spPr>
        <a:xfrm>
          <a:off x="6036954" y="333470"/>
          <a:ext cx="2581467" cy="183408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13F981B-490F-4ED8-AB3E-10E87FEDCBE6}">
      <dsp:nvSpPr>
        <dsp:cNvPr id="0" name=""/>
        <dsp:cNvSpPr/>
      </dsp:nvSpPr>
      <dsp:spPr>
        <a:xfrm rot="10800000">
          <a:off x="6036954" y="2501027"/>
          <a:ext cx="2581467" cy="3056810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-7465167"/>
            <a:satOff val="3507"/>
            <a:lumOff val="130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Осуществляет муниципальные заимствования, предоставляет муниципальные гарантии</a:t>
          </a:r>
          <a:endParaRPr lang="ru-RU" sz="1900" kern="1200" dirty="0"/>
        </a:p>
      </dsp:txBody>
      <dsp:txXfrm rot="10800000">
        <a:off x="6116343" y="2501027"/>
        <a:ext cx="2422689" cy="2977421"/>
      </dsp:txXfrm>
    </dsp:sp>
    <dsp:sp modelId="{D2B497B5-8060-473F-910F-C6F7F20D6C43}">
      <dsp:nvSpPr>
        <dsp:cNvPr id="0" name=""/>
        <dsp:cNvSpPr/>
      </dsp:nvSpPr>
      <dsp:spPr>
        <a:xfrm>
          <a:off x="8876568" y="333470"/>
          <a:ext cx="2581467" cy="183408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10182C5-F742-4650-A462-BDFBB3090138}">
      <dsp:nvSpPr>
        <dsp:cNvPr id="0" name=""/>
        <dsp:cNvSpPr/>
      </dsp:nvSpPr>
      <dsp:spPr>
        <a:xfrm rot="10800000">
          <a:off x="8876568" y="2501027"/>
          <a:ext cx="2581467" cy="3056810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-11197750"/>
            <a:satOff val="5260"/>
            <a:lumOff val="195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t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Владеет, пользуется, распоряжается имуществом, находящимся в муниципальной собственности и ведет ее учет в реестре объектов муниципальной собственности</a:t>
          </a:r>
          <a:endParaRPr lang="ru-RU" sz="1900" kern="1200" dirty="0"/>
        </a:p>
      </dsp:txBody>
      <dsp:txXfrm rot="10800000">
        <a:off x="8955957" y="2501027"/>
        <a:ext cx="2422689" cy="297742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EB72FA-84A3-46BC-A9DD-22DF9479491D}">
      <dsp:nvSpPr>
        <dsp:cNvPr id="0" name=""/>
        <dsp:cNvSpPr/>
      </dsp:nvSpPr>
      <dsp:spPr>
        <a:xfrm>
          <a:off x="0" y="0"/>
          <a:ext cx="10515600" cy="1958102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B28AD9-B50B-4DD2-9479-C85B7DA9970A}">
      <dsp:nvSpPr>
        <dsp:cNvPr id="0" name=""/>
        <dsp:cNvSpPr/>
      </dsp:nvSpPr>
      <dsp:spPr>
        <a:xfrm>
          <a:off x="318363" y="261080"/>
          <a:ext cx="2297412" cy="14359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D2E937C-5C6C-4F2C-A069-3ACE5F9DD46B}">
      <dsp:nvSpPr>
        <dsp:cNvPr id="0" name=""/>
        <dsp:cNvSpPr/>
      </dsp:nvSpPr>
      <dsp:spPr>
        <a:xfrm rot="10800000">
          <a:off x="318363" y="1958102"/>
          <a:ext cx="2297412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Организует тепло-, электро- газо- и водоснабжение населения, водоотведение и снабжение топливом</a:t>
          </a:r>
          <a:endParaRPr lang="ru-RU" sz="1600" kern="1200" dirty="0"/>
        </a:p>
      </dsp:txBody>
      <dsp:txXfrm rot="10800000">
        <a:off x="389016" y="1958102"/>
        <a:ext cx="2156106" cy="2322582"/>
      </dsp:txXfrm>
    </dsp:sp>
    <dsp:sp modelId="{A2DF9D89-4B34-4446-8DE0-6134C411CDF7}">
      <dsp:nvSpPr>
        <dsp:cNvPr id="0" name=""/>
        <dsp:cNvSpPr/>
      </dsp:nvSpPr>
      <dsp:spPr>
        <a:xfrm>
          <a:off x="2845517" y="261080"/>
          <a:ext cx="2297412" cy="14359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43F16A0-A7CB-422E-8C4C-FA9BB16FECAF}">
      <dsp:nvSpPr>
        <dsp:cNvPr id="0" name=""/>
        <dsp:cNvSpPr/>
      </dsp:nvSpPr>
      <dsp:spPr>
        <a:xfrm rot="10800000">
          <a:off x="2845517" y="1958102"/>
          <a:ext cx="2297412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-3732583"/>
            <a:satOff val="1753"/>
            <a:lumOff val="65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Осуществляет дорожную деятельность в пределах МО и обеспечивает безопасность на них</a:t>
          </a:r>
          <a:endParaRPr lang="ru-RU" sz="1600" kern="1200" dirty="0"/>
        </a:p>
      </dsp:txBody>
      <dsp:txXfrm rot="10800000">
        <a:off x="2916170" y="1958102"/>
        <a:ext cx="2156106" cy="2322582"/>
      </dsp:txXfrm>
    </dsp:sp>
    <dsp:sp modelId="{50B91E52-8D0A-4D21-8BE7-3D0156FC0107}">
      <dsp:nvSpPr>
        <dsp:cNvPr id="0" name=""/>
        <dsp:cNvSpPr/>
      </dsp:nvSpPr>
      <dsp:spPr>
        <a:xfrm>
          <a:off x="5372670" y="261080"/>
          <a:ext cx="2297412" cy="14359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E5BF621-0B74-4CE6-814B-93D38AEE8F4F}">
      <dsp:nvSpPr>
        <dsp:cNvPr id="0" name=""/>
        <dsp:cNvSpPr/>
      </dsp:nvSpPr>
      <dsp:spPr>
        <a:xfrm rot="10800000">
          <a:off x="5372670" y="1958102"/>
          <a:ext cx="2297412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-7465167"/>
            <a:satOff val="3507"/>
            <a:lumOff val="130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Обеспечивает</a:t>
          </a:r>
          <a:r>
            <a:rPr lang="ru-RU" sz="1600" kern="1200" baseline="0" dirty="0" smtClean="0"/>
            <a:t> малоимущих граждан жилыми помещениями, организует строительство и содержание муниципального жилищного фонда</a:t>
          </a:r>
          <a:endParaRPr lang="ru-RU" sz="1600" kern="1200" dirty="0"/>
        </a:p>
      </dsp:txBody>
      <dsp:txXfrm rot="10800000">
        <a:off x="5443323" y="1958102"/>
        <a:ext cx="2156106" cy="2322582"/>
      </dsp:txXfrm>
    </dsp:sp>
    <dsp:sp modelId="{9BDBB24A-BD44-4354-A3C2-70A6695A1403}">
      <dsp:nvSpPr>
        <dsp:cNvPr id="0" name=""/>
        <dsp:cNvSpPr/>
      </dsp:nvSpPr>
      <dsp:spPr>
        <a:xfrm>
          <a:off x="7899823" y="261080"/>
          <a:ext cx="2297412" cy="14359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7CFE1A2-307E-499B-B1D7-33662ADD3E17}">
      <dsp:nvSpPr>
        <dsp:cNvPr id="0" name=""/>
        <dsp:cNvSpPr/>
      </dsp:nvSpPr>
      <dsp:spPr>
        <a:xfrm rot="10800000">
          <a:off x="7899823" y="1958102"/>
          <a:ext cx="2297412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-11197750"/>
            <a:satOff val="5260"/>
            <a:lumOff val="195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Организует транспортное обслуживание населения</a:t>
          </a:r>
          <a:endParaRPr lang="ru-RU" sz="1600" kern="1200" dirty="0"/>
        </a:p>
      </dsp:txBody>
      <dsp:txXfrm rot="10800000">
        <a:off x="7970476" y="1958102"/>
        <a:ext cx="2156106" cy="232258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EB72FA-84A3-46BC-A9DD-22DF9479491D}">
      <dsp:nvSpPr>
        <dsp:cNvPr id="0" name=""/>
        <dsp:cNvSpPr/>
      </dsp:nvSpPr>
      <dsp:spPr>
        <a:xfrm>
          <a:off x="0" y="0"/>
          <a:ext cx="10515600" cy="1958102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B28AD9-B50B-4DD2-9479-C85B7DA9970A}">
      <dsp:nvSpPr>
        <dsp:cNvPr id="0" name=""/>
        <dsp:cNvSpPr/>
      </dsp:nvSpPr>
      <dsp:spPr>
        <a:xfrm>
          <a:off x="318363" y="261080"/>
          <a:ext cx="2297412" cy="14359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D2E937C-5C6C-4F2C-A069-3ACE5F9DD46B}">
      <dsp:nvSpPr>
        <dsp:cNvPr id="0" name=""/>
        <dsp:cNvSpPr/>
      </dsp:nvSpPr>
      <dsp:spPr>
        <a:xfrm rot="10800000">
          <a:off x="318363" y="1958102"/>
          <a:ext cx="2297412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Участвует в предупреждении и ликвидации ЧС и осуществляет соответствующие меры в случае ЧС, соответствующие законодательству РФ</a:t>
          </a:r>
          <a:endParaRPr lang="ru-RU" sz="1600" kern="1200" dirty="0"/>
        </a:p>
      </dsp:txBody>
      <dsp:txXfrm rot="10800000">
        <a:off x="389016" y="1958102"/>
        <a:ext cx="2156106" cy="2322582"/>
      </dsp:txXfrm>
    </dsp:sp>
    <dsp:sp modelId="{A2DF9D89-4B34-4446-8DE0-6134C411CDF7}">
      <dsp:nvSpPr>
        <dsp:cNvPr id="0" name=""/>
        <dsp:cNvSpPr/>
      </dsp:nvSpPr>
      <dsp:spPr>
        <a:xfrm>
          <a:off x="2845517" y="261080"/>
          <a:ext cx="2297412" cy="14359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43F16A0-A7CB-422E-8C4C-FA9BB16FECAF}">
      <dsp:nvSpPr>
        <dsp:cNvPr id="0" name=""/>
        <dsp:cNvSpPr/>
      </dsp:nvSpPr>
      <dsp:spPr>
        <a:xfrm rot="10800000">
          <a:off x="2845517" y="1958102"/>
          <a:ext cx="2297412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-3732583"/>
            <a:satOff val="1753"/>
            <a:lumOff val="65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Организует охрану общественного порядка</a:t>
          </a:r>
          <a:endParaRPr lang="ru-RU" sz="1600" kern="1200" dirty="0"/>
        </a:p>
      </dsp:txBody>
      <dsp:txXfrm rot="10800000">
        <a:off x="2916170" y="1958102"/>
        <a:ext cx="2156106" cy="2322582"/>
      </dsp:txXfrm>
    </dsp:sp>
    <dsp:sp modelId="{50B91E52-8D0A-4D21-8BE7-3D0156FC0107}">
      <dsp:nvSpPr>
        <dsp:cNvPr id="0" name=""/>
        <dsp:cNvSpPr/>
      </dsp:nvSpPr>
      <dsp:spPr>
        <a:xfrm>
          <a:off x="5372670" y="261080"/>
          <a:ext cx="2297412" cy="14359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E5BF621-0B74-4CE6-814B-93D38AEE8F4F}">
      <dsp:nvSpPr>
        <dsp:cNvPr id="0" name=""/>
        <dsp:cNvSpPr/>
      </dsp:nvSpPr>
      <dsp:spPr>
        <a:xfrm rot="10800000">
          <a:off x="5372670" y="1958102"/>
          <a:ext cx="2297412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-7465167"/>
            <a:satOff val="3507"/>
            <a:lumOff val="130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Организует первичные меры пожарной безопасности</a:t>
          </a:r>
          <a:endParaRPr lang="ru-RU" sz="1600" kern="1200" dirty="0"/>
        </a:p>
      </dsp:txBody>
      <dsp:txXfrm rot="10800000">
        <a:off x="5443323" y="1958102"/>
        <a:ext cx="2156106" cy="2322582"/>
      </dsp:txXfrm>
    </dsp:sp>
    <dsp:sp modelId="{9BDBB24A-BD44-4354-A3C2-70A6695A1403}">
      <dsp:nvSpPr>
        <dsp:cNvPr id="0" name=""/>
        <dsp:cNvSpPr/>
      </dsp:nvSpPr>
      <dsp:spPr>
        <a:xfrm>
          <a:off x="7899823" y="261080"/>
          <a:ext cx="2297412" cy="14359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7CFE1A2-307E-499B-B1D7-33662ADD3E17}">
      <dsp:nvSpPr>
        <dsp:cNvPr id="0" name=""/>
        <dsp:cNvSpPr/>
      </dsp:nvSpPr>
      <dsp:spPr>
        <a:xfrm rot="10800000">
          <a:off x="7899823" y="1958102"/>
          <a:ext cx="2297412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-11197750"/>
            <a:satOff val="5260"/>
            <a:lumOff val="195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Организует мероприятия по охране окружающей среды</a:t>
          </a:r>
          <a:endParaRPr lang="ru-RU" sz="1600" kern="1200" dirty="0"/>
        </a:p>
      </dsp:txBody>
      <dsp:txXfrm rot="10800000">
        <a:off x="7970476" y="1958102"/>
        <a:ext cx="2156106" cy="232258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EB72FA-84A3-46BC-A9DD-22DF9479491D}">
      <dsp:nvSpPr>
        <dsp:cNvPr id="0" name=""/>
        <dsp:cNvSpPr/>
      </dsp:nvSpPr>
      <dsp:spPr>
        <a:xfrm>
          <a:off x="0" y="0"/>
          <a:ext cx="10515600" cy="1958102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B28AD9-B50B-4DD2-9479-C85B7DA9970A}">
      <dsp:nvSpPr>
        <dsp:cNvPr id="0" name=""/>
        <dsp:cNvSpPr/>
      </dsp:nvSpPr>
      <dsp:spPr>
        <a:xfrm>
          <a:off x="318363" y="261080"/>
          <a:ext cx="2297412" cy="14359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D2E937C-5C6C-4F2C-A069-3ACE5F9DD46B}">
      <dsp:nvSpPr>
        <dsp:cNvPr id="0" name=""/>
        <dsp:cNvSpPr/>
      </dsp:nvSpPr>
      <dsp:spPr>
        <a:xfrm rot="10800000">
          <a:off x="318363" y="1958102"/>
          <a:ext cx="2297412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Организует предоставления бесплатного и общедоступного дошкольного, начального общего и среднего общего образования</a:t>
          </a:r>
          <a:endParaRPr lang="ru-RU" sz="1600" kern="1200" dirty="0"/>
        </a:p>
      </dsp:txBody>
      <dsp:txXfrm rot="10800000">
        <a:off x="389016" y="1958102"/>
        <a:ext cx="2156106" cy="2322582"/>
      </dsp:txXfrm>
    </dsp:sp>
    <dsp:sp modelId="{A2DF9D89-4B34-4446-8DE0-6134C411CDF7}">
      <dsp:nvSpPr>
        <dsp:cNvPr id="0" name=""/>
        <dsp:cNvSpPr/>
      </dsp:nvSpPr>
      <dsp:spPr>
        <a:xfrm>
          <a:off x="2845517" y="261080"/>
          <a:ext cx="2297412" cy="14359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43F16A0-A7CB-422E-8C4C-FA9BB16FECAF}">
      <dsp:nvSpPr>
        <dsp:cNvPr id="0" name=""/>
        <dsp:cNvSpPr/>
      </dsp:nvSpPr>
      <dsp:spPr>
        <a:xfrm rot="10800000">
          <a:off x="2845517" y="1958102"/>
          <a:ext cx="2297412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-3732583"/>
            <a:satOff val="1753"/>
            <a:lumOff val="65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Создает условия для оказания медицинской помощи населению </a:t>
          </a:r>
          <a:endParaRPr lang="ru-RU" sz="1600" kern="1200" dirty="0"/>
        </a:p>
      </dsp:txBody>
      <dsp:txXfrm rot="10800000">
        <a:off x="2916170" y="1958102"/>
        <a:ext cx="2156106" cy="2322582"/>
      </dsp:txXfrm>
    </dsp:sp>
    <dsp:sp modelId="{50B91E52-8D0A-4D21-8BE7-3D0156FC0107}">
      <dsp:nvSpPr>
        <dsp:cNvPr id="0" name=""/>
        <dsp:cNvSpPr/>
      </dsp:nvSpPr>
      <dsp:spPr>
        <a:xfrm>
          <a:off x="5372670" y="261080"/>
          <a:ext cx="2297412" cy="14359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E5BF621-0B74-4CE6-814B-93D38AEE8F4F}">
      <dsp:nvSpPr>
        <dsp:cNvPr id="0" name=""/>
        <dsp:cNvSpPr/>
      </dsp:nvSpPr>
      <dsp:spPr>
        <a:xfrm rot="10800000">
          <a:off x="5372670" y="1958102"/>
          <a:ext cx="2297412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-7465167"/>
            <a:satOff val="3507"/>
            <a:lumOff val="130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Создает условия по обеспечению населения услугами связи, общественного питания, торговли и обслуживания</a:t>
          </a:r>
          <a:endParaRPr lang="ru-RU" sz="1600" kern="1200" dirty="0"/>
        </a:p>
      </dsp:txBody>
      <dsp:txXfrm rot="10800000">
        <a:off x="5443323" y="1958102"/>
        <a:ext cx="2156106" cy="2322582"/>
      </dsp:txXfrm>
    </dsp:sp>
    <dsp:sp modelId="{9BDBB24A-BD44-4354-A3C2-70A6695A1403}">
      <dsp:nvSpPr>
        <dsp:cNvPr id="0" name=""/>
        <dsp:cNvSpPr/>
      </dsp:nvSpPr>
      <dsp:spPr>
        <a:xfrm>
          <a:off x="7899823" y="261080"/>
          <a:ext cx="2297412" cy="14359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7CFE1A2-307E-499B-B1D7-33662ADD3E17}">
      <dsp:nvSpPr>
        <dsp:cNvPr id="0" name=""/>
        <dsp:cNvSpPr/>
      </dsp:nvSpPr>
      <dsp:spPr>
        <a:xfrm rot="10800000">
          <a:off x="7899823" y="1958102"/>
          <a:ext cx="2297412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-11197750"/>
            <a:satOff val="5260"/>
            <a:lumOff val="195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Организует библиотечное обслуживание населения, комплектование и обеспечение сохранности библиотечных фондов библиотек </a:t>
          </a:r>
          <a:endParaRPr lang="ru-RU" sz="1600" kern="1200" dirty="0"/>
        </a:p>
      </dsp:txBody>
      <dsp:txXfrm rot="10800000">
        <a:off x="7970476" y="1958102"/>
        <a:ext cx="2156106" cy="232258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EB72FA-84A3-46BC-A9DD-22DF9479491D}">
      <dsp:nvSpPr>
        <dsp:cNvPr id="0" name=""/>
        <dsp:cNvSpPr/>
      </dsp:nvSpPr>
      <dsp:spPr>
        <a:xfrm>
          <a:off x="0" y="0"/>
          <a:ext cx="10515600" cy="1958102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B28AD9-B50B-4DD2-9479-C85B7DA9970A}">
      <dsp:nvSpPr>
        <dsp:cNvPr id="0" name=""/>
        <dsp:cNvSpPr/>
      </dsp:nvSpPr>
      <dsp:spPr>
        <a:xfrm>
          <a:off x="318363" y="261080"/>
          <a:ext cx="2297412" cy="14359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D2E937C-5C6C-4F2C-A069-3ACE5F9DD46B}">
      <dsp:nvSpPr>
        <dsp:cNvPr id="0" name=""/>
        <dsp:cNvSpPr/>
      </dsp:nvSpPr>
      <dsp:spPr>
        <a:xfrm rot="10800000">
          <a:off x="318363" y="1958102"/>
          <a:ext cx="2297412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Создает условия для организации досуга </a:t>
          </a:r>
          <a:endParaRPr lang="ru-RU" sz="2000" kern="1200" dirty="0"/>
        </a:p>
      </dsp:txBody>
      <dsp:txXfrm rot="10800000">
        <a:off x="389016" y="1958102"/>
        <a:ext cx="2156106" cy="2322582"/>
      </dsp:txXfrm>
    </dsp:sp>
    <dsp:sp modelId="{A2DF9D89-4B34-4446-8DE0-6134C411CDF7}">
      <dsp:nvSpPr>
        <dsp:cNvPr id="0" name=""/>
        <dsp:cNvSpPr/>
      </dsp:nvSpPr>
      <dsp:spPr>
        <a:xfrm>
          <a:off x="2845517" y="261080"/>
          <a:ext cx="2297412" cy="14359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43F16A0-A7CB-422E-8C4C-FA9BB16FECAF}">
      <dsp:nvSpPr>
        <dsp:cNvPr id="0" name=""/>
        <dsp:cNvSpPr/>
      </dsp:nvSpPr>
      <dsp:spPr>
        <a:xfrm rot="10800000">
          <a:off x="2845517" y="1958102"/>
          <a:ext cx="2297412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-3732583"/>
            <a:satOff val="1753"/>
            <a:lumOff val="65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Создает условия для развития местного народного художественного творчества</a:t>
          </a:r>
          <a:endParaRPr lang="ru-RU" sz="2000" kern="1200" dirty="0"/>
        </a:p>
      </dsp:txBody>
      <dsp:txXfrm rot="10800000">
        <a:off x="2916170" y="1958102"/>
        <a:ext cx="2156106" cy="2322582"/>
      </dsp:txXfrm>
    </dsp:sp>
    <dsp:sp modelId="{50B91E52-8D0A-4D21-8BE7-3D0156FC0107}">
      <dsp:nvSpPr>
        <dsp:cNvPr id="0" name=""/>
        <dsp:cNvSpPr/>
      </dsp:nvSpPr>
      <dsp:spPr>
        <a:xfrm>
          <a:off x="5372670" y="261080"/>
          <a:ext cx="2297412" cy="14359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E5BF621-0B74-4CE6-814B-93D38AEE8F4F}">
      <dsp:nvSpPr>
        <dsp:cNvPr id="0" name=""/>
        <dsp:cNvSpPr/>
      </dsp:nvSpPr>
      <dsp:spPr>
        <a:xfrm rot="10800000">
          <a:off x="5372670" y="1958102"/>
          <a:ext cx="2297412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-7465167"/>
            <a:satOff val="3507"/>
            <a:lumOff val="130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Обеспечивает сохранение, использование и популяризацию объектов культурного наследия</a:t>
          </a:r>
          <a:endParaRPr lang="ru-RU" sz="2000" kern="1200" dirty="0"/>
        </a:p>
      </dsp:txBody>
      <dsp:txXfrm rot="10800000">
        <a:off x="5443323" y="1958102"/>
        <a:ext cx="2156106" cy="2322582"/>
      </dsp:txXfrm>
    </dsp:sp>
    <dsp:sp modelId="{9BDBB24A-BD44-4354-A3C2-70A6695A1403}">
      <dsp:nvSpPr>
        <dsp:cNvPr id="0" name=""/>
        <dsp:cNvSpPr/>
      </dsp:nvSpPr>
      <dsp:spPr>
        <a:xfrm>
          <a:off x="7899823" y="261080"/>
          <a:ext cx="2297412" cy="14359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7CFE1A2-307E-499B-B1D7-33662ADD3E17}">
      <dsp:nvSpPr>
        <dsp:cNvPr id="0" name=""/>
        <dsp:cNvSpPr/>
      </dsp:nvSpPr>
      <dsp:spPr>
        <a:xfrm rot="10800000">
          <a:off x="7899823" y="1958102"/>
          <a:ext cx="2297412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-11197750"/>
            <a:satOff val="5260"/>
            <a:lumOff val="195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Обеспечивает условия для развития физической культуры и массового спорта</a:t>
          </a:r>
          <a:endParaRPr lang="ru-RU" sz="2000" kern="1200" dirty="0"/>
        </a:p>
      </dsp:txBody>
      <dsp:txXfrm rot="10800000">
        <a:off x="7970476" y="1958102"/>
        <a:ext cx="2156106" cy="232258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EB72FA-84A3-46BC-A9DD-22DF9479491D}">
      <dsp:nvSpPr>
        <dsp:cNvPr id="0" name=""/>
        <dsp:cNvSpPr/>
      </dsp:nvSpPr>
      <dsp:spPr>
        <a:xfrm>
          <a:off x="0" y="0"/>
          <a:ext cx="10515600" cy="1958102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B28AD9-B50B-4DD2-9479-C85B7DA9970A}">
      <dsp:nvSpPr>
        <dsp:cNvPr id="0" name=""/>
        <dsp:cNvSpPr/>
      </dsp:nvSpPr>
      <dsp:spPr>
        <a:xfrm>
          <a:off x="318363" y="261080"/>
          <a:ext cx="2297412" cy="14359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D2E937C-5C6C-4F2C-A069-3ACE5F9DD46B}">
      <dsp:nvSpPr>
        <dsp:cNvPr id="0" name=""/>
        <dsp:cNvSpPr/>
      </dsp:nvSpPr>
      <dsp:spPr>
        <a:xfrm rot="10800000">
          <a:off x="318363" y="1958102"/>
          <a:ext cx="2297412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Формирует и содержит муниципальный архив</a:t>
          </a:r>
          <a:endParaRPr lang="ru-RU" sz="2000" kern="1200" dirty="0"/>
        </a:p>
      </dsp:txBody>
      <dsp:txXfrm rot="10800000">
        <a:off x="389016" y="1958102"/>
        <a:ext cx="2156106" cy="2322582"/>
      </dsp:txXfrm>
    </dsp:sp>
    <dsp:sp modelId="{A2DF9D89-4B34-4446-8DE0-6134C411CDF7}">
      <dsp:nvSpPr>
        <dsp:cNvPr id="0" name=""/>
        <dsp:cNvSpPr/>
      </dsp:nvSpPr>
      <dsp:spPr>
        <a:xfrm>
          <a:off x="2845517" y="261080"/>
          <a:ext cx="2297412" cy="14359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43F16A0-A7CB-422E-8C4C-FA9BB16FECAF}">
      <dsp:nvSpPr>
        <dsp:cNvPr id="0" name=""/>
        <dsp:cNvSpPr/>
      </dsp:nvSpPr>
      <dsp:spPr>
        <a:xfrm rot="10800000">
          <a:off x="2845517" y="1958102"/>
          <a:ext cx="2297412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-3732583"/>
            <a:satOff val="1753"/>
            <a:lumOff val="65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Организует</a:t>
          </a:r>
          <a:r>
            <a:rPr lang="ru-RU" sz="2000" kern="1200" baseline="0" dirty="0" smtClean="0"/>
            <a:t> разработку программ для комплексного развития коммунальной инфраструктуры</a:t>
          </a:r>
          <a:endParaRPr lang="ru-RU" sz="2000" kern="1200" dirty="0"/>
        </a:p>
      </dsp:txBody>
      <dsp:txXfrm rot="10800000">
        <a:off x="2916170" y="1958102"/>
        <a:ext cx="2156106" cy="2322582"/>
      </dsp:txXfrm>
    </dsp:sp>
    <dsp:sp modelId="{50B91E52-8D0A-4D21-8BE7-3D0156FC0107}">
      <dsp:nvSpPr>
        <dsp:cNvPr id="0" name=""/>
        <dsp:cNvSpPr/>
      </dsp:nvSpPr>
      <dsp:spPr>
        <a:xfrm>
          <a:off x="5372670" y="261080"/>
          <a:ext cx="2297412" cy="14359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E5BF621-0B74-4CE6-814B-93D38AEE8F4F}">
      <dsp:nvSpPr>
        <dsp:cNvPr id="0" name=""/>
        <dsp:cNvSpPr/>
      </dsp:nvSpPr>
      <dsp:spPr>
        <a:xfrm rot="10800000">
          <a:off x="5372670" y="1958102"/>
          <a:ext cx="2297412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-7465167"/>
            <a:satOff val="3507"/>
            <a:lumOff val="130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Создает условия для участия населения города в осуществлении местного самоуправления</a:t>
          </a:r>
          <a:endParaRPr lang="ru-RU" sz="2000" kern="1200" dirty="0"/>
        </a:p>
      </dsp:txBody>
      <dsp:txXfrm rot="10800000">
        <a:off x="5443323" y="1958102"/>
        <a:ext cx="2156106" cy="2322582"/>
      </dsp:txXfrm>
    </dsp:sp>
    <dsp:sp modelId="{9BDBB24A-BD44-4354-A3C2-70A6695A1403}">
      <dsp:nvSpPr>
        <dsp:cNvPr id="0" name=""/>
        <dsp:cNvSpPr/>
      </dsp:nvSpPr>
      <dsp:spPr>
        <a:xfrm>
          <a:off x="7899823" y="261080"/>
          <a:ext cx="2297412" cy="14359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7CFE1A2-307E-499B-B1D7-33662ADD3E17}">
      <dsp:nvSpPr>
        <dsp:cNvPr id="0" name=""/>
        <dsp:cNvSpPr/>
      </dsp:nvSpPr>
      <dsp:spPr>
        <a:xfrm rot="10800000">
          <a:off x="7899823" y="1958102"/>
          <a:ext cx="2297412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-11197750"/>
            <a:satOff val="5260"/>
            <a:lumOff val="195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Организует разработку и реализацию генеральных планов муниципального образования</a:t>
          </a:r>
          <a:endParaRPr lang="ru-RU" sz="2000" kern="1200" dirty="0"/>
        </a:p>
      </dsp:txBody>
      <dsp:txXfrm rot="10800000">
        <a:off x="7970476" y="1958102"/>
        <a:ext cx="2156106" cy="232258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EB72FA-84A3-46BC-A9DD-22DF9479491D}">
      <dsp:nvSpPr>
        <dsp:cNvPr id="0" name=""/>
        <dsp:cNvSpPr/>
      </dsp:nvSpPr>
      <dsp:spPr>
        <a:xfrm>
          <a:off x="0" y="0"/>
          <a:ext cx="10515600" cy="1958102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B28AD9-B50B-4DD2-9479-C85B7DA9970A}">
      <dsp:nvSpPr>
        <dsp:cNvPr id="0" name=""/>
        <dsp:cNvSpPr/>
      </dsp:nvSpPr>
      <dsp:spPr>
        <a:xfrm>
          <a:off x="318363" y="261080"/>
          <a:ext cx="2297412" cy="14359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D2E937C-5C6C-4F2C-A069-3ACE5F9DD46B}">
      <dsp:nvSpPr>
        <dsp:cNvPr id="0" name=""/>
        <dsp:cNvSpPr/>
      </dsp:nvSpPr>
      <dsp:spPr>
        <a:xfrm rot="10800000">
          <a:off x="318363" y="1958102"/>
          <a:ext cx="2297412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Осуществляет контроль за использованием и охраной недр при добыче общераспространенных полезных ископаемых</a:t>
          </a:r>
          <a:endParaRPr lang="ru-RU" sz="1400" kern="1200" dirty="0"/>
        </a:p>
      </dsp:txBody>
      <dsp:txXfrm rot="10800000">
        <a:off x="389016" y="1958102"/>
        <a:ext cx="2156106" cy="2322582"/>
      </dsp:txXfrm>
    </dsp:sp>
    <dsp:sp modelId="{A2DF9D89-4B34-4446-8DE0-6134C411CDF7}">
      <dsp:nvSpPr>
        <dsp:cNvPr id="0" name=""/>
        <dsp:cNvSpPr/>
      </dsp:nvSpPr>
      <dsp:spPr>
        <a:xfrm>
          <a:off x="2845517" y="261080"/>
          <a:ext cx="2297412" cy="14359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43F16A0-A7CB-422E-8C4C-FA9BB16FECAF}">
      <dsp:nvSpPr>
        <dsp:cNvPr id="0" name=""/>
        <dsp:cNvSpPr/>
      </dsp:nvSpPr>
      <dsp:spPr>
        <a:xfrm rot="10800000">
          <a:off x="2845517" y="1958102"/>
          <a:ext cx="2297412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-3732583"/>
            <a:satOff val="1753"/>
            <a:lumOff val="65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Организует предоставление ритуальных услуг и содержание мест захоронения</a:t>
          </a:r>
          <a:endParaRPr lang="ru-RU" sz="1400" kern="1200" dirty="0"/>
        </a:p>
      </dsp:txBody>
      <dsp:txXfrm rot="10800000">
        <a:off x="2916170" y="1958102"/>
        <a:ext cx="2156106" cy="2322582"/>
      </dsp:txXfrm>
    </dsp:sp>
    <dsp:sp modelId="{50B91E52-8D0A-4D21-8BE7-3D0156FC0107}">
      <dsp:nvSpPr>
        <dsp:cNvPr id="0" name=""/>
        <dsp:cNvSpPr/>
      </dsp:nvSpPr>
      <dsp:spPr>
        <a:xfrm>
          <a:off x="5372670" y="261080"/>
          <a:ext cx="2297412" cy="14359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E5BF621-0B74-4CE6-814B-93D38AEE8F4F}">
      <dsp:nvSpPr>
        <dsp:cNvPr id="0" name=""/>
        <dsp:cNvSpPr/>
      </dsp:nvSpPr>
      <dsp:spPr>
        <a:xfrm rot="10800000">
          <a:off x="5372670" y="1958102"/>
          <a:ext cx="2297412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-7465167"/>
            <a:satOff val="3507"/>
            <a:lumOff val="130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Разрабатывает правила благоустройства территории города</a:t>
          </a:r>
          <a:endParaRPr lang="ru-RU" sz="1400" kern="1200" dirty="0"/>
        </a:p>
      </dsp:txBody>
      <dsp:txXfrm rot="10800000">
        <a:off x="5443323" y="1958102"/>
        <a:ext cx="2156106" cy="2322582"/>
      </dsp:txXfrm>
    </dsp:sp>
    <dsp:sp modelId="{9BDBB24A-BD44-4354-A3C2-70A6695A1403}">
      <dsp:nvSpPr>
        <dsp:cNvPr id="0" name=""/>
        <dsp:cNvSpPr/>
      </dsp:nvSpPr>
      <dsp:spPr>
        <a:xfrm>
          <a:off x="7899823" y="261080"/>
          <a:ext cx="2297412" cy="14359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7CFE1A2-307E-499B-B1D7-33662ADD3E17}">
      <dsp:nvSpPr>
        <dsp:cNvPr id="0" name=""/>
        <dsp:cNvSpPr/>
      </dsp:nvSpPr>
      <dsp:spPr>
        <a:xfrm rot="10800000">
          <a:off x="7899823" y="1958102"/>
          <a:ext cx="2297412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-11197750"/>
            <a:satOff val="5260"/>
            <a:lumOff val="195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Присваивает адреса объектам адресации, изменяет и аннулирует их</a:t>
          </a:r>
          <a:endParaRPr lang="ru-RU" sz="1400" kern="1200" dirty="0"/>
        </a:p>
      </dsp:txBody>
      <dsp:txXfrm rot="10800000">
        <a:off x="7970476" y="1958102"/>
        <a:ext cx="2156106" cy="232258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EB72FA-84A3-46BC-A9DD-22DF9479491D}">
      <dsp:nvSpPr>
        <dsp:cNvPr id="0" name=""/>
        <dsp:cNvSpPr/>
      </dsp:nvSpPr>
      <dsp:spPr>
        <a:xfrm>
          <a:off x="0" y="0"/>
          <a:ext cx="10515600" cy="1958102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B28AD9-B50B-4DD2-9479-C85B7DA9970A}">
      <dsp:nvSpPr>
        <dsp:cNvPr id="0" name=""/>
        <dsp:cNvSpPr/>
      </dsp:nvSpPr>
      <dsp:spPr>
        <a:xfrm>
          <a:off x="318363" y="261080"/>
          <a:ext cx="2297412" cy="14359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D2E937C-5C6C-4F2C-A069-3ACE5F9DD46B}">
      <dsp:nvSpPr>
        <dsp:cNvPr id="0" name=""/>
        <dsp:cNvSpPr/>
      </dsp:nvSpPr>
      <dsp:spPr>
        <a:xfrm rot="10800000">
          <a:off x="318363" y="1958102"/>
          <a:ext cx="2297412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Организует информационное обеспечение населения</a:t>
          </a:r>
          <a:endParaRPr lang="ru-RU" sz="1800" kern="1200" dirty="0"/>
        </a:p>
      </dsp:txBody>
      <dsp:txXfrm rot="10800000">
        <a:off x="389016" y="1958102"/>
        <a:ext cx="2156106" cy="2322582"/>
      </dsp:txXfrm>
    </dsp:sp>
    <dsp:sp modelId="{A2DF9D89-4B34-4446-8DE0-6134C411CDF7}">
      <dsp:nvSpPr>
        <dsp:cNvPr id="0" name=""/>
        <dsp:cNvSpPr/>
      </dsp:nvSpPr>
      <dsp:spPr>
        <a:xfrm>
          <a:off x="2845517" y="261080"/>
          <a:ext cx="2297412" cy="14359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43F16A0-A7CB-422E-8C4C-FA9BB16FECAF}">
      <dsp:nvSpPr>
        <dsp:cNvPr id="0" name=""/>
        <dsp:cNvSpPr/>
      </dsp:nvSpPr>
      <dsp:spPr>
        <a:xfrm rot="10800000">
          <a:off x="2845517" y="1958102"/>
          <a:ext cx="2297412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-3732583"/>
            <a:satOff val="1753"/>
            <a:lumOff val="65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Создает организации, решает вопросы их ликвидации и реорганизации</a:t>
          </a:r>
          <a:endParaRPr lang="ru-RU" sz="1800" kern="1200" dirty="0"/>
        </a:p>
      </dsp:txBody>
      <dsp:txXfrm rot="10800000">
        <a:off x="2916170" y="1958102"/>
        <a:ext cx="2156106" cy="2322582"/>
      </dsp:txXfrm>
    </dsp:sp>
    <dsp:sp modelId="{50B91E52-8D0A-4D21-8BE7-3D0156FC0107}">
      <dsp:nvSpPr>
        <dsp:cNvPr id="0" name=""/>
        <dsp:cNvSpPr/>
      </dsp:nvSpPr>
      <dsp:spPr>
        <a:xfrm>
          <a:off x="5372670" y="261080"/>
          <a:ext cx="2297412" cy="14359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E5BF621-0B74-4CE6-814B-93D38AEE8F4F}">
      <dsp:nvSpPr>
        <dsp:cNvPr id="0" name=""/>
        <dsp:cNvSpPr/>
      </dsp:nvSpPr>
      <dsp:spPr>
        <a:xfrm rot="10800000">
          <a:off x="5372670" y="1958102"/>
          <a:ext cx="2297412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-7465167"/>
            <a:satOff val="3507"/>
            <a:lumOff val="130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Осуществляет функции и полномочия учредителя в отношении муниципальных предприятий и учреждений</a:t>
          </a:r>
          <a:endParaRPr lang="ru-RU" sz="1800" kern="1200" dirty="0"/>
        </a:p>
      </dsp:txBody>
      <dsp:txXfrm rot="10800000">
        <a:off x="5443323" y="1958102"/>
        <a:ext cx="2156106" cy="2322582"/>
      </dsp:txXfrm>
    </dsp:sp>
    <dsp:sp modelId="{9BDBB24A-BD44-4354-A3C2-70A6695A1403}">
      <dsp:nvSpPr>
        <dsp:cNvPr id="0" name=""/>
        <dsp:cNvSpPr/>
      </dsp:nvSpPr>
      <dsp:spPr>
        <a:xfrm>
          <a:off x="7899823" y="261080"/>
          <a:ext cx="2297412" cy="14359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7CFE1A2-307E-499B-B1D7-33662ADD3E17}">
      <dsp:nvSpPr>
        <dsp:cNvPr id="0" name=""/>
        <dsp:cNvSpPr/>
      </dsp:nvSpPr>
      <dsp:spPr>
        <a:xfrm rot="10800000">
          <a:off x="7899823" y="1958102"/>
          <a:ext cx="2297412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-11197750"/>
            <a:satOff val="5260"/>
            <a:lumOff val="195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Устанавливает тарифы на услуги, </a:t>
          </a:r>
          <a:endParaRPr lang="ru-RU" sz="1800" kern="1200" dirty="0"/>
        </a:p>
      </dsp:txBody>
      <dsp:txXfrm rot="10800000">
        <a:off x="7970476" y="1958102"/>
        <a:ext cx="2156106" cy="232258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EB72FA-84A3-46BC-A9DD-22DF9479491D}">
      <dsp:nvSpPr>
        <dsp:cNvPr id="0" name=""/>
        <dsp:cNvSpPr/>
      </dsp:nvSpPr>
      <dsp:spPr>
        <a:xfrm>
          <a:off x="0" y="0"/>
          <a:ext cx="10515600" cy="1958102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B28AD9-B50B-4DD2-9479-C85B7DA9970A}">
      <dsp:nvSpPr>
        <dsp:cNvPr id="0" name=""/>
        <dsp:cNvSpPr/>
      </dsp:nvSpPr>
      <dsp:spPr>
        <a:xfrm>
          <a:off x="318363" y="261080"/>
          <a:ext cx="2297412" cy="14359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D2E937C-5C6C-4F2C-A069-3ACE5F9DD46B}">
      <dsp:nvSpPr>
        <dsp:cNvPr id="0" name=""/>
        <dsp:cNvSpPr/>
      </dsp:nvSpPr>
      <dsp:spPr>
        <a:xfrm rot="10800000">
          <a:off x="318363" y="1958102"/>
          <a:ext cx="2297412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Контролирует соблюдение решений Городской Думы юридическими лицами и гражданами</a:t>
          </a:r>
          <a:endParaRPr lang="ru-RU" sz="1500" kern="1200" dirty="0"/>
        </a:p>
      </dsp:txBody>
      <dsp:txXfrm rot="10800000">
        <a:off x="389016" y="1958102"/>
        <a:ext cx="2156106" cy="2322582"/>
      </dsp:txXfrm>
    </dsp:sp>
    <dsp:sp modelId="{A2DF9D89-4B34-4446-8DE0-6134C411CDF7}">
      <dsp:nvSpPr>
        <dsp:cNvPr id="0" name=""/>
        <dsp:cNvSpPr/>
      </dsp:nvSpPr>
      <dsp:spPr>
        <a:xfrm>
          <a:off x="2845517" y="261080"/>
          <a:ext cx="2297412" cy="14359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43F16A0-A7CB-422E-8C4C-FA9BB16FECAF}">
      <dsp:nvSpPr>
        <dsp:cNvPr id="0" name=""/>
        <dsp:cNvSpPr/>
      </dsp:nvSpPr>
      <dsp:spPr>
        <a:xfrm rot="10800000">
          <a:off x="2845517" y="1958102"/>
          <a:ext cx="2297412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-3732583"/>
            <a:satOff val="1753"/>
            <a:lumOff val="65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Осуществляет предусмотренные законодательством меры, связанные с проведением массовых общественных мероприятий</a:t>
          </a:r>
          <a:endParaRPr lang="ru-RU" sz="1500" kern="1200" dirty="0"/>
        </a:p>
      </dsp:txBody>
      <dsp:txXfrm rot="10800000">
        <a:off x="2916170" y="1958102"/>
        <a:ext cx="2156106" cy="2322582"/>
      </dsp:txXfrm>
    </dsp:sp>
    <dsp:sp modelId="{50B91E52-8D0A-4D21-8BE7-3D0156FC0107}">
      <dsp:nvSpPr>
        <dsp:cNvPr id="0" name=""/>
        <dsp:cNvSpPr/>
      </dsp:nvSpPr>
      <dsp:spPr>
        <a:xfrm>
          <a:off x="5372670" y="261080"/>
          <a:ext cx="2297412" cy="14359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E5BF621-0B74-4CE6-814B-93D38AEE8F4F}">
      <dsp:nvSpPr>
        <dsp:cNvPr id="0" name=""/>
        <dsp:cNvSpPr/>
      </dsp:nvSpPr>
      <dsp:spPr>
        <a:xfrm rot="10800000">
          <a:off x="5372670" y="1958102"/>
          <a:ext cx="2297412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-7465167"/>
            <a:satOff val="3507"/>
            <a:lumOff val="130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Рассматривает ходатайства и вносит в соответствующие органы представления о награждении государственными наградами и присвоении почетных званий</a:t>
          </a:r>
          <a:endParaRPr lang="ru-RU" sz="1500" kern="1200" dirty="0"/>
        </a:p>
      </dsp:txBody>
      <dsp:txXfrm rot="10800000">
        <a:off x="5443323" y="1958102"/>
        <a:ext cx="2156106" cy="2322582"/>
      </dsp:txXfrm>
    </dsp:sp>
    <dsp:sp modelId="{9BDBB24A-BD44-4354-A3C2-70A6695A1403}">
      <dsp:nvSpPr>
        <dsp:cNvPr id="0" name=""/>
        <dsp:cNvSpPr/>
      </dsp:nvSpPr>
      <dsp:spPr>
        <a:xfrm>
          <a:off x="7899823" y="261080"/>
          <a:ext cx="2297412" cy="14359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7CFE1A2-307E-499B-B1D7-33662ADD3E17}">
      <dsp:nvSpPr>
        <dsp:cNvPr id="0" name=""/>
        <dsp:cNvSpPr/>
      </dsp:nvSpPr>
      <dsp:spPr>
        <a:xfrm rot="10800000">
          <a:off x="7899823" y="1958102"/>
          <a:ext cx="2297412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-11197750"/>
            <a:satOff val="5260"/>
            <a:lumOff val="195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Осуществляет разработку и реализацию планов и программ комплексного социально-экономического развития</a:t>
          </a:r>
          <a:endParaRPr lang="ru-RU" sz="1500" kern="1200" dirty="0"/>
        </a:p>
      </dsp:txBody>
      <dsp:txXfrm rot="10800000">
        <a:off x="7970476" y="1958102"/>
        <a:ext cx="2156106" cy="2322582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EB72FA-84A3-46BC-A9DD-22DF9479491D}">
      <dsp:nvSpPr>
        <dsp:cNvPr id="0" name=""/>
        <dsp:cNvSpPr/>
      </dsp:nvSpPr>
      <dsp:spPr>
        <a:xfrm>
          <a:off x="0" y="0"/>
          <a:ext cx="10515600" cy="1958102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B28AD9-B50B-4DD2-9479-C85B7DA9970A}">
      <dsp:nvSpPr>
        <dsp:cNvPr id="0" name=""/>
        <dsp:cNvSpPr/>
      </dsp:nvSpPr>
      <dsp:spPr>
        <a:xfrm>
          <a:off x="318363" y="261080"/>
          <a:ext cx="2297412" cy="14359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D2E937C-5C6C-4F2C-A069-3ACE5F9DD46B}">
      <dsp:nvSpPr>
        <dsp:cNvPr id="0" name=""/>
        <dsp:cNvSpPr/>
      </dsp:nvSpPr>
      <dsp:spPr>
        <a:xfrm rot="10800000">
          <a:off x="318363" y="1958102"/>
          <a:ext cx="2297412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Утверждает схемы размещения рекламных конструкций</a:t>
          </a:r>
          <a:endParaRPr lang="ru-RU" sz="1500" kern="1200" dirty="0"/>
        </a:p>
      </dsp:txBody>
      <dsp:txXfrm rot="10800000">
        <a:off x="389016" y="1958102"/>
        <a:ext cx="2156106" cy="2322582"/>
      </dsp:txXfrm>
    </dsp:sp>
    <dsp:sp modelId="{A2DF9D89-4B34-4446-8DE0-6134C411CDF7}">
      <dsp:nvSpPr>
        <dsp:cNvPr id="0" name=""/>
        <dsp:cNvSpPr/>
      </dsp:nvSpPr>
      <dsp:spPr>
        <a:xfrm>
          <a:off x="2845517" y="261080"/>
          <a:ext cx="2297412" cy="14359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43F16A0-A7CB-422E-8C4C-FA9BB16FECAF}">
      <dsp:nvSpPr>
        <dsp:cNvPr id="0" name=""/>
        <dsp:cNvSpPr/>
      </dsp:nvSpPr>
      <dsp:spPr>
        <a:xfrm rot="10800000">
          <a:off x="2845517" y="1958102"/>
          <a:ext cx="2297412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-3732583"/>
            <a:satOff val="1753"/>
            <a:lumOff val="65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Организует мероприятия по территориальной и гражданской обороне, защите населения и территории от ЧС</a:t>
          </a:r>
          <a:endParaRPr lang="ru-RU" sz="1500" kern="1200" dirty="0"/>
        </a:p>
      </dsp:txBody>
      <dsp:txXfrm rot="10800000">
        <a:off x="2916170" y="1958102"/>
        <a:ext cx="2156106" cy="2322582"/>
      </dsp:txXfrm>
    </dsp:sp>
    <dsp:sp modelId="{50B91E52-8D0A-4D21-8BE7-3D0156FC0107}">
      <dsp:nvSpPr>
        <dsp:cNvPr id="0" name=""/>
        <dsp:cNvSpPr/>
      </dsp:nvSpPr>
      <dsp:spPr>
        <a:xfrm>
          <a:off x="5372670" y="261080"/>
          <a:ext cx="2297412" cy="14359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E5BF621-0B74-4CE6-814B-93D38AEE8F4F}">
      <dsp:nvSpPr>
        <dsp:cNvPr id="0" name=""/>
        <dsp:cNvSpPr/>
      </dsp:nvSpPr>
      <dsp:spPr>
        <a:xfrm rot="10800000">
          <a:off x="5372670" y="1958102"/>
          <a:ext cx="2297412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-7465167"/>
            <a:satOff val="3507"/>
            <a:lumOff val="130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Создает, содержит и организует деятельность аварийно-спасательных служб и формирований</a:t>
          </a:r>
          <a:endParaRPr lang="ru-RU" sz="1500" kern="1200" dirty="0"/>
        </a:p>
      </dsp:txBody>
      <dsp:txXfrm rot="10800000">
        <a:off x="5443323" y="1958102"/>
        <a:ext cx="2156106" cy="2322582"/>
      </dsp:txXfrm>
    </dsp:sp>
    <dsp:sp modelId="{9BDBB24A-BD44-4354-A3C2-70A6695A1403}">
      <dsp:nvSpPr>
        <dsp:cNvPr id="0" name=""/>
        <dsp:cNvSpPr/>
      </dsp:nvSpPr>
      <dsp:spPr>
        <a:xfrm>
          <a:off x="7899823" y="261080"/>
          <a:ext cx="2297412" cy="14359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7CFE1A2-307E-499B-B1D7-33662ADD3E17}">
      <dsp:nvSpPr>
        <dsp:cNvPr id="0" name=""/>
        <dsp:cNvSpPr/>
      </dsp:nvSpPr>
      <dsp:spPr>
        <a:xfrm rot="10800000">
          <a:off x="7969090" y="1930388"/>
          <a:ext cx="2297412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-11197750"/>
            <a:satOff val="5260"/>
            <a:lumOff val="195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Содействует развитию малого и среднего предпринимательства, оказывает поддержку социально-ориентированным некоммерческим организациям</a:t>
          </a:r>
          <a:endParaRPr lang="ru-RU" sz="1500" kern="1200" dirty="0"/>
        </a:p>
      </dsp:txBody>
      <dsp:txXfrm rot="10800000">
        <a:off x="8039743" y="1930388"/>
        <a:ext cx="2156106" cy="2322582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5287C5-FA0C-4DA4-901E-A054F201593B}">
      <dsp:nvSpPr>
        <dsp:cNvPr id="0" name=""/>
        <dsp:cNvSpPr/>
      </dsp:nvSpPr>
      <dsp:spPr>
        <a:xfrm>
          <a:off x="1360068" y="2101114"/>
          <a:ext cx="3648994" cy="182449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/>
            <a:t>Источники финансирования  дефицита бюджета</a:t>
          </a:r>
          <a:endParaRPr lang="ru-RU" sz="2600" b="1" kern="1200" dirty="0"/>
        </a:p>
      </dsp:txBody>
      <dsp:txXfrm>
        <a:off x="1413506" y="2154552"/>
        <a:ext cx="3542118" cy="1717621"/>
      </dsp:txXfrm>
    </dsp:sp>
    <dsp:sp modelId="{A86FB67D-92C5-4857-B53B-B1783344BCBA}">
      <dsp:nvSpPr>
        <dsp:cNvPr id="0" name=""/>
        <dsp:cNvSpPr/>
      </dsp:nvSpPr>
      <dsp:spPr>
        <a:xfrm rot="18289469">
          <a:off x="4460900" y="1937031"/>
          <a:ext cx="2555924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2555924" y="2724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5674964" y="1900379"/>
        <a:ext cx="127796" cy="127796"/>
      </dsp:txXfrm>
    </dsp:sp>
    <dsp:sp modelId="{C38D074D-0ED0-443E-9D59-4B02CAE8963B}">
      <dsp:nvSpPr>
        <dsp:cNvPr id="0" name=""/>
        <dsp:cNvSpPr/>
      </dsp:nvSpPr>
      <dsp:spPr>
        <a:xfrm>
          <a:off x="6468661" y="2942"/>
          <a:ext cx="3648994" cy="182449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/>
            <a:t>Муниципальные займы </a:t>
          </a:r>
          <a:r>
            <a:rPr lang="ru-RU" sz="2600" kern="1200" dirty="0" smtClean="0"/>
            <a:t>путем выпуска муниципальных ценных бумаг от имени МО</a:t>
          </a:r>
          <a:endParaRPr lang="ru-RU" sz="2600" kern="1200" dirty="0"/>
        </a:p>
      </dsp:txBody>
      <dsp:txXfrm>
        <a:off x="6522099" y="56380"/>
        <a:ext cx="3542118" cy="1717621"/>
      </dsp:txXfrm>
    </dsp:sp>
    <dsp:sp modelId="{1C203003-EAD9-4027-B4BE-99423657F893}">
      <dsp:nvSpPr>
        <dsp:cNvPr id="0" name=""/>
        <dsp:cNvSpPr/>
      </dsp:nvSpPr>
      <dsp:spPr>
        <a:xfrm rot="21448764">
          <a:off x="5008313" y="2952035"/>
          <a:ext cx="1549914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549914" y="2724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744522" y="2940534"/>
        <a:ext cx="77495" cy="77495"/>
      </dsp:txXfrm>
    </dsp:sp>
    <dsp:sp modelId="{94E2077B-3E17-48A2-BEC3-88C22FCCFA6E}">
      <dsp:nvSpPr>
        <dsp:cNvPr id="0" name=""/>
        <dsp:cNvSpPr/>
      </dsp:nvSpPr>
      <dsp:spPr>
        <a:xfrm>
          <a:off x="6557478" y="2032951"/>
          <a:ext cx="3648994" cy="182449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/>
            <a:t>Бюджетные кредиты от </a:t>
          </a:r>
          <a:r>
            <a:rPr lang="ru-RU" sz="2600" kern="1200" dirty="0" smtClean="0"/>
            <a:t>бюджетов других уровней бюджетной системы РФ</a:t>
          </a:r>
          <a:endParaRPr lang="ru-RU" sz="2600" kern="1200" dirty="0"/>
        </a:p>
      </dsp:txBody>
      <dsp:txXfrm>
        <a:off x="6610916" y="2086389"/>
        <a:ext cx="3542118" cy="1717621"/>
      </dsp:txXfrm>
    </dsp:sp>
    <dsp:sp modelId="{23277F1D-6EF6-4DB7-B1B8-5328B36BC314}">
      <dsp:nvSpPr>
        <dsp:cNvPr id="0" name=""/>
        <dsp:cNvSpPr/>
      </dsp:nvSpPr>
      <dsp:spPr>
        <a:xfrm rot="3310531">
          <a:off x="4460900" y="4035203"/>
          <a:ext cx="2555924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2555924" y="27246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5674964" y="3998551"/>
        <a:ext cx="127796" cy="127796"/>
      </dsp:txXfrm>
    </dsp:sp>
    <dsp:sp modelId="{0E68F287-521F-45C6-A22C-E02B5BEB3BBA}">
      <dsp:nvSpPr>
        <dsp:cNvPr id="0" name=""/>
        <dsp:cNvSpPr/>
      </dsp:nvSpPr>
      <dsp:spPr>
        <a:xfrm>
          <a:off x="6468661" y="4199286"/>
          <a:ext cx="3648994" cy="182449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/>
            <a:t>Кредиты</a:t>
          </a:r>
          <a:r>
            <a:rPr lang="ru-RU" sz="2600" kern="1200" dirty="0" smtClean="0"/>
            <a:t> от кредитных организаций </a:t>
          </a:r>
          <a:endParaRPr lang="ru-RU" sz="2600" kern="1200" dirty="0"/>
        </a:p>
      </dsp:txBody>
      <dsp:txXfrm>
        <a:off x="6522099" y="4252724"/>
        <a:ext cx="3542118" cy="1717621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EEB7D3-9FED-417F-91B4-7A834D371B4C}">
      <dsp:nvSpPr>
        <dsp:cNvPr id="0" name=""/>
        <dsp:cNvSpPr/>
      </dsp:nvSpPr>
      <dsp:spPr>
        <a:xfrm>
          <a:off x="0" y="77315"/>
          <a:ext cx="10515600" cy="839474"/>
        </a:xfrm>
        <a:prstGeom prst="roundRect">
          <a:avLst/>
        </a:prstGeom>
        <a:solidFill>
          <a:schemeClr val="accent5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Бюджет составляется на основании документов:</a:t>
          </a:r>
          <a:endParaRPr lang="ru-RU" sz="3500" kern="1200" dirty="0"/>
        </a:p>
      </dsp:txBody>
      <dsp:txXfrm>
        <a:off x="40980" y="118295"/>
        <a:ext cx="10433640" cy="757514"/>
      </dsp:txXfrm>
    </dsp:sp>
    <dsp:sp modelId="{D0A3EC19-77B2-441A-B3D4-84B0F9532922}">
      <dsp:nvSpPr>
        <dsp:cNvPr id="0" name=""/>
        <dsp:cNvSpPr/>
      </dsp:nvSpPr>
      <dsp:spPr>
        <a:xfrm>
          <a:off x="0" y="1073956"/>
          <a:ext cx="10515600" cy="3042899"/>
        </a:xfrm>
        <a:prstGeom prst="rect">
          <a:avLst/>
        </a:prstGeom>
        <a:solidFill>
          <a:schemeClr val="lt1">
            <a:alpha val="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44450" rIns="248920" bIns="44450" numCol="1" spcCol="1270" anchor="t" anchorCtr="0">
          <a:noAutofit/>
        </a:bodyPr>
        <a:lstStyle/>
        <a:p>
          <a:pPr marL="228600" lvl="1" indent="-228600" algn="l" defTabSz="12001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700" kern="1200" smtClean="0"/>
            <a:t>Основные направления бюджетной и налоговой политики ЯНАО</a:t>
          </a:r>
          <a:endParaRPr lang="ru-RU" sz="2700" kern="1200"/>
        </a:p>
        <a:p>
          <a:pPr marL="228600" lvl="1" indent="-228600" algn="l" defTabSz="12001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700" kern="1200" smtClean="0"/>
            <a:t>Основные направления налоговой и бюджетной политики  муниципального образования город Новый Уренгой</a:t>
          </a:r>
          <a:endParaRPr lang="ru-RU" sz="2700" kern="1200"/>
        </a:p>
        <a:p>
          <a:pPr marL="228600" lvl="1" indent="-228600" algn="l" defTabSz="12001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700" kern="1200" smtClean="0"/>
            <a:t>Прогноз социально-экономического развития муниципального образования город Новый Уренгой</a:t>
          </a:r>
          <a:endParaRPr lang="ru-RU" sz="2700" kern="1200"/>
        </a:p>
        <a:p>
          <a:pPr marL="228600" lvl="1" indent="-228600" algn="l" defTabSz="12001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700" kern="1200" smtClean="0"/>
            <a:t>Муниципальные программы муниципального образования Новый Уренгой</a:t>
          </a:r>
          <a:endParaRPr lang="ru-RU" sz="2700" kern="1200"/>
        </a:p>
      </dsp:txBody>
      <dsp:txXfrm>
        <a:off x="0" y="1073956"/>
        <a:ext cx="10515600" cy="30428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D8496-F1A1-4A2B-9864-30A3F79AF151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B9E93-E36E-4369-B2C6-BC33BEE60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8645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D8496-F1A1-4A2B-9864-30A3F79AF151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B9E93-E36E-4369-B2C6-BC33BEE60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68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D8496-F1A1-4A2B-9864-30A3F79AF151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B9E93-E36E-4369-B2C6-BC33BEE60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42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D8496-F1A1-4A2B-9864-30A3F79AF151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B9E93-E36E-4369-B2C6-BC33BEE60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0000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D8496-F1A1-4A2B-9864-30A3F79AF151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B9E93-E36E-4369-B2C6-BC33BEE60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345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D8496-F1A1-4A2B-9864-30A3F79AF151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B9E93-E36E-4369-B2C6-BC33BEE60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957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D8496-F1A1-4A2B-9864-30A3F79AF151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B9E93-E36E-4369-B2C6-BC33BEE60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373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D8496-F1A1-4A2B-9864-30A3F79AF151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B9E93-E36E-4369-B2C6-BC33BEE60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5843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D8496-F1A1-4A2B-9864-30A3F79AF151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B9E93-E36E-4369-B2C6-BC33BEE60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277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D8496-F1A1-4A2B-9864-30A3F79AF151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B9E93-E36E-4369-B2C6-BC33BEE60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651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D8496-F1A1-4A2B-9864-30A3F79AF151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B9E93-E36E-4369-B2C6-BC33BEE60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835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D8496-F1A1-4A2B-9864-30A3F79AF151}" type="datetimeFigureOut">
              <a:rPr lang="ru-RU" smtClean="0"/>
              <a:t>12.11.2018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FB9E93-E36E-4369-B2C6-BC33BEE60C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685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6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image" Target="../media/image10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7" Type="http://schemas.openxmlformats.org/officeDocument/2006/relationships/image" Target="../media/image60.pn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1.xml"/><Relationship Id="rId3" Type="http://schemas.openxmlformats.org/officeDocument/2006/relationships/image" Target="../media/image65.png"/><Relationship Id="rId7" Type="http://schemas.openxmlformats.org/officeDocument/2006/relationships/diagramColors" Target="../diagrams/colors21.xml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1.xml"/><Relationship Id="rId5" Type="http://schemas.openxmlformats.org/officeDocument/2006/relationships/diagramLayout" Target="../diagrams/layout21.xml"/><Relationship Id="rId4" Type="http://schemas.openxmlformats.org/officeDocument/2006/relationships/diagramData" Target="../diagrams/data2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7" Type="http://schemas.openxmlformats.org/officeDocument/2006/relationships/image" Target="../media/image66.png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5" Type="http://schemas.openxmlformats.org/officeDocument/2006/relationships/image" Target="../media/image69.png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5733"/>
            <a:ext cx="4586288" cy="688373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59148" y="1865124"/>
            <a:ext cx="7615778" cy="23876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</a:rPr>
              <a:t>Бюджет муниципального образования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i="1" dirty="0" smtClean="0">
                <a:solidFill>
                  <a:schemeClr val="bg2">
                    <a:lumMod val="10000"/>
                  </a:schemeClr>
                </a:solidFill>
                <a:latin typeface="Palatino Linotype" panose="02040502050505030304" pitchFamily="18" charset="0"/>
              </a:rPr>
              <a:t>в вопросах и ответах</a:t>
            </a:r>
            <a:endParaRPr lang="ru-RU" i="1" dirty="0">
              <a:solidFill>
                <a:schemeClr val="bg2">
                  <a:lumMod val="10000"/>
                </a:scheme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167037" y="4764799"/>
            <a:ext cx="3982749" cy="748145"/>
          </a:xfrm>
        </p:spPr>
        <p:txBody>
          <a:bodyPr>
            <a:normAutofit/>
          </a:bodyPr>
          <a:lstStyle/>
          <a:p>
            <a:r>
              <a:rPr lang="ru-RU" sz="3200" u="sng" dirty="0" smtClean="0"/>
              <a:t>Город Новый Уренгой</a:t>
            </a:r>
            <a:endParaRPr lang="ru-RU" sz="3200" u="sng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1035" y="-25733"/>
            <a:ext cx="1428751" cy="1737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463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0386" y="568036"/>
            <a:ext cx="4947035" cy="6151418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31850" y="415637"/>
            <a:ext cx="10334914" cy="3172690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Palatino Linotype" panose="02040502050505030304" pitchFamily="18" charset="0"/>
              </a:rPr>
              <a:t>Что такое муниципальное образование?</a:t>
            </a:r>
            <a:endParaRPr lang="ru-RU" b="1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050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33559" y="3043198"/>
            <a:ext cx="4839103" cy="3465402"/>
          </a:xfrm>
          <a:ln w="38100"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>
                <a:latin typeface="Palatino Linotype" panose="02040502050505030304" pitchFamily="18" charset="0"/>
              </a:rPr>
              <a:t>Муниципальное образование </a:t>
            </a:r>
            <a:r>
              <a:rPr lang="ru-RU" dirty="0">
                <a:latin typeface="Palatino Linotype" panose="02040502050505030304" pitchFamily="18" charset="0"/>
              </a:rPr>
              <a:t>- населённая территория, на которой осуществляется местное самоуправление, то есть решаются преимущественно вопросы местного значения</a:t>
            </a:r>
          </a:p>
        </p:txBody>
      </p:sp>
      <p:grpSp>
        <p:nvGrpSpPr>
          <p:cNvPr id="4" name="Group 33"/>
          <p:cNvGrpSpPr>
            <a:grpSpLocks/>
          </p:cNvGrpSpPr>
          <p:nvPr/>
        </p:nvGrpSpPr>
        <p:grpSpPr bwMode="auto">
          <a:xfrm>
            <a:off x="0" y="558008"/>
            <a:ext cx="8501139" cy="6299992"/>
            <a:chOff x="1177" y="1296"/>
            <a:chExt cx="3335" cy="2715"/>
          </a:xfrm>
        </p:grpSpPr>
        <p:sp>
          <p:nvSpPr>
            <p:cNvPr id="5" name="Freeform 18"/>
            <p:cNvSpPr>
              <a:spLocks/>
            </p:cNvSpPr>
            <p:nvPr/>
          </p:nvSpPr>
          <p:spPr bwMode="gray">
            <a:xfrm rot="-794496">
              <a:off x="2989" y="1859"/>
              <a:ext cx="725" cy="2089"/>
            </a:xfrm>
            <a:custGeom>
              <a:avLst/>
              <a:gdLst>
                <a:gd name="T0" fmla="*/ 0 w 646"/>
                <a:gd name="T1" fmla="*/ 0 h 1861"/>
                <a:gd name="T2" fmla="*/ 48 w 646"/>
                <a:gd name="T3" fmla="*/ 14 h 1861"/>
                <a:gd name="T4" fmla="*/ 98 w 646"/>
                <a:gd name="T5" fmla="*/ 32 h 1861"/>
                <a:gd name="T6" fmla="*/ 147 w 646"/>
                <a:gd name="T7" fmla="*/ 54 h 1861"/>
                <a:gd name="T8" fmla="*/ 195 w 646"/>
                <a:gd name="T9" fmla="*/ 81 h 1861"/>
                <a:gd name="T10" fmla="*/ 242 w 646"/>
                <a:gd name="T11" fmla="*/ 111 h 1861"/>
                <a:gd name="T12" fmla="*/ 288 w 646"/>
                <a:gd name="T13" fmla="*/ 147 h 1861"/>
                <a:gd name="T14" fmla="*/ 333 w 646"/>
                <a:gd name="T15" fmla="*/ 185 h 1861"/>
                <a:gd name="T16" fmla="*/ 377 w 646"/>
                <a:gd name="T17" fmla="*/ 228 h 1861"/>
                <a:gd name="T18" fmla="*/ 418 w 646"/>
                <a:gd name="T19" fmla="*/ 275 h 1861"/>
                <a:gd name="T20" fmla="*/ 457 w 646"/>
                <a:gd name="T21" fmla="*/ 325 h 1861"/>
                <a:gd name="T22" fmla="*/ 493 w 646"/>
                <a:gd name="T23" fmla="*/ 379 h 1861"/>
                <a:gd name="T24" fmla="*/ 526 w 646"/>
                <a:gd name="T25" fmla="*/ 437 h 1861"/>
                <a:gd name="T26" fmla="*/ 555 w 646"/>
                <a:gd name="T27" fmla="*/ 497 h 1861"/>
                <a:gd name="T28" fmla="*/ 582 w 646"/>
                <a:gd name="T29" fmla="*/ 562 h 1861"/>
                <a:gd name="T30" fmla="*/ 604 w 646"/>
                <a:gd name="T31" fmla="*/ 630 h 1861"/>
                <a:gd name="T32" fmla="*/ 621 w 646"/>
                <a:gd name="T33" fmla="*/ 700 h 1861"/>
                <a:gd name="T34" fmla="*/ 634 w 646"/>
                <a:gd name="T35" fmla="*/ 774 h 1861"/>
                <a:gd name="T36" fmla="*/ 642 w 646"/>
                <a:gd name="T37" fmla="*/ 851 h 1861"/>
                <a:gd name="T38" fmla="*/ 646 w 646"/>
                <a:gd name="T39" fmla="*/ 930 h 1861"/>
                <a:gd name="T40" fmla="*/ 643 w 646"/>
                <a:gd name="T41" fmla="*/ 1011 h 1861"/>
                <a:gd name="T42" fmla="*/ 636 w 646"/>
                <a:gd name="T43" fmla="*/ 1086 h 1861"/>
                <a:gd name="T44" fmla="*/ 623 w 646"/>
                <a:gd name="T45" fmla="*/ 1160 h 1861"/>
                <a:gd name="T46" fmla="*/ 607 w 646"/>
                <a:gd name="T47" fmla="*/ 1230 h 1861"/>
                <a:gd name="T48" fmla="*/ 585 w 646"/>
                <a:gd name="T49" fmla="*/ 1297 h 1861"/>
                <a:gd name="T50" fmla="*/ 561 w 646"/>
                <a:gd name="T51" fmla="*/ 1361 h 1861"/>
                <a:gd name="T52" fmla="*/ 533 w 646"/>
                <a:gd name="T53" fmla="*/ 1421 h 1861"/>
                <a:gd name="T54" fmla="*/ 500 w 646"/>
                <a:gd name="T55" fmla="*/ 1478 h 1861"/>
                <a:gd name="T56" fmla="*/ 466 w 646"/>
                <a:gd name="T57" fmla="*/ 1532 h 1861"/>
                <a:gd name="T58" fmla="*/ 428 w 646"/>
                <a:gd name="T59" fmla="*/ 1582 h 1861"/>
                <a:gd name="T60" fmla="*/ 388 w 646"/>
                <a:gd name="T61" fmla="*/ 1627 h 1861"/>
                <a:gd name="T62" fmla="*/ 345 w 646"/>
                <a:gd name="T63" fmla="*/ 1670 h 1861"/>
                <a:gd name="T64" fmla="*/ 301 w 646"/>
                <a:gd name="T65" fmla="*/ 1709 h 1861"/>
                <a:gd name="T66" fmla="*/ 254 w 646"/>
                <a:gd name="T67" fmla="*/ 1744 h 1861"/>
                <a:gd name="T68" fmla="*/ 205 w 646"/>
                <a:gd name="T69" fmla="*/ 1776 h 1861"/>
                <a:gd name="T70" fmla="*/ 156 w 646"/>
                <a:gd name="T71" fmla="*/ 1803 h 1861"/>
                <a:gd name="T72" fmla="*/ 104 w 646"/>
                <a:gd name="T73" fmla="*/ 1826 h 1861"/>
                <a:gd name="T74" fmla="*/ 53 w 646"/>
                <a:gd name="T75" fmla="*/ 1846 h 1861"/>
                <a:gd name="T76" fmla="*/ 0 w 646"/>
                <a:gd name="T77" fmla="*/ 1861 h 1861"/>
                <a:gd name="T78" fmla="*/ 0 w 646"/>
                <a:gd name="T79" fmla="*/ 0 h 1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46" h="1861">
                  <a:moveTo>
                    <a:pt x="0" y="0"/>
                  </a:moveTo>
                  <a:lnTo>
                    <a:pt x="48" y="14"/>
                  </a:lnTo>
                  <a:lnTo>
                    <a:pt x="98" y="32"/>
                  </a:lnTo>
                  <a:lnTo>
                    <a:pt x="147" y="54"/>
                  </a:lnTo>
                  <a:lnTo>
                    <a:pt x="195" y="81"/>
                  </a:lnTo>
                  <a:lnTo>
                    <a:pt x="242" y="111"/>
                  </a:lnTo>
                  <a:lnTo>
                    <a:pt x="288" y="147"/>
                  </a:lnTo>
                  <a:lnTo>
                    <a:pt x="333" y="185"/>
                  </a:lnTo>
                  <a:lnTo>
                    <a:pt x="377" y="228"/>
                  </a:lnTo>
                  <a:lnTo>
                    <a:pt x="418" y="275"/>
                  </a:lnTo>
                  <a:lnTo>
                    <a:pt x="457" y="325"/>
                  </a:lnTo>
                  <a:lnTo>
                    <a:pt x="493" y="379"/>
                  </a:lnTo>
                  <a:lnTo>
                    <a:pt x="526" y="437"/>
                  </a:lnTo>
                  <a:lnTo>
                    <a:pt x="555" y="497"/>
                  </a:lnTo>
                  <a:lnTo>
                    <a:pt x="582" y="562"/>
                  </a:lnTo>
                  <a:lnTo>
                    <a:pt x="604" y="630"/>
                  </a:lnTo>
                  <a:lnTo>
                    <a:pt x="621" y="700"/>
                  </a:lnTo>
                  <a:lnTo>
                    <a:pt x="634" y="774"/>
                  </a:lnTo>
                  <a:lnTo>
                    <a:pt x="642" y="851"/>
                  </a:lnTo>
                  <a:lnTo>
                    <a:pt x="646" y="930"/>
                  </a:lnTo>
                  <a:lnTo>
                    <a:pt x="643" y="1011"/>
                  </a:lnTo>
                  <a:lnTo>
                    <a:pt x="636" y="1086"/>
                  </a:lnTo>
                  <a:lnTo>
                    <a:pt x="623" y="1160"/>
                  </a:lnTo>
                  <a:lnTo>
                    <a:pt x="607" y="1230"/>
                  </a:lnTo>
                  <a:lnTo>
                    <a:pt x="585" y="1297"/>
                  </a:lnTo>
                  <a:lnTo>
                    <a:pt x="561" y="1361"/>
                  </a:lnTo>
                  <a:lnTo>
                    <a:pt x="533" y="1421"/>
                  </a:lnTo>
                  <a:lnTo>
                    <a:pt x="500" y="1478"/>
                  </a:lnTo>
                  <a:lnTo>
                    <a:pt x="466" y="1532"/>
                  </a:lnTo>
                  <a:lnTo>
                    <a:pt x="428" y="1582"/>
                  </a:lnTo>
                  <a:lnTo>
                    <a:pt x="388" y="1627"/>
                  </a:lnTo>
                  <a:lnTo>
                    <a:pt x="345" y="1670"/>
                  </a:lnTo>
                  <a:lnTo>
                    <a:pt x="301" y="1709"/>
                  </a:lnTo>
                  <a:lnTo>
                    <a:pt x="254" y="1744"/>
                  </a:lnTo>
                  <a:lnTo>
                    <a:pt x="205" y="1776"/>
                  </a:lnTo>
                  <a:lnTo>
                    <a:pt x="156" y="1803"/>
                  </a:lnTo>
                  <a:lnTo>
                    <a:pt x="104" y="1826"/>
                  </a:lnTo>
                  <a:lnTo>
                    <a:pt x="53" y="1846"/>
                  </a:lnTo>
                  <a:lnTo>
                    <a:pt x="0" y="1861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rgbClr val="003399">
                    <a:gamma/>
                    <a:tint val="0"/>
                    <a:invGamma/>
                  </a:srgbClr>
                </a:gs>
                <a:gs pos="100000">
                  <a:srgbClr val="003399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Freeform 19"/>
            <p:cNvSpPr>
              <a:spLocks/>
            </p:cNvSpPr>
            <p:nvPr/>
          </p:nvSpPr>
          <p:spPr bwMode="gray">
            <a:xfrm rot="5461794">
              <a:off x="1859" y="1577"/>
              <a:ext cx="725" cy="2089"/>
            </a:xfrm>
            <a:custGeom>
              <a:avLst/>
              <a:gdLst>
                <a:gd name="T0" fmla="*/ 0 w 646"/>
                <a:gd name="T1" fmla="*/ 0 h 1861"/>
                <a:gd name="T2" fmla="*/ 48 w 646"/>
                <a:gd name="T3" fmla="*/ 14 h 1861"/>
                <a:gd name="T4" fmla="*/ 98 w 646"/>
                <a:gd name="T5" fmla="*/ 32 h 1861"/>
                <a:gd name="T6" fmla="*/ 147 w 646"/>
                <a:gd name="T7" fmla="*/ 54 h 1861"/>
                <a:gd name="T8" fmla="*/ 195 w 646"/>
                <a:gd name="T9" fmla="*/ 81 h 1861"/>
                <a:gd name="T10" fmla="*/ 242 w 646"/>
                <a:gd name="T11" fmla="*/ 111 h 1861"/>
                <a:gd name="T12" fmla="*/ 288 w 646"/>
                <a:gd name="T13" fmla="*/ 147 h 1861"/>
                <a:gd name="T14" fmla="*/ 333 w 646"/>
                <a:gd name="T15" fmla="*/ 185 h 1861"/>
                <a:gd name="T16" fmla="*/ 377 w 646"/>
                <a:gd name="T17" fmla="*/ 228 h 1861"/>
                <a:gd name="T18" fmla="*/ 418 w 646"/>
                <a:gd name="T19" fmla="*/ 275 h 1861"/>
                <a:gd name="T20" fmla="*/ 457 w 646"/>
                <a:gd name="T21" fmla="*/ 325 h 1861"/>
                <a:gd name="T22" fmla="*/ 493 w 646"/>
                <a:gd name="T23" fmla="*/ 379 h 1861"/>
                <a:gd name="T24" fmla="*/ 526 w 646"/>
                <a:gd name="T25" fmla="*/ 437 h 1861"/>
                <a:gd name="T26" fmla="*/ 555 w 646"/>
                <a:gd name="T27" fmla="*/ 497 h 1861"/>
                <a:gd name="T28" fmla="*/ 582 w 646"/>
                <a:gd name="T29" fmla="*/ 562 h 1861"/>
                <a:gd name="T30" fmla="*/ 604 w 646"/>
                <a:gd name="T31" fmla="*/ 630 h 1861"/>
                <a:gd name="T32" fmla="*/ 621 w 646"/>
                <a:gd name="T33" fmla="*/ 700 h 1861"/>
                <a:gd name="T34" fmla="*/ 634 w 646"/>
                <a:gd name="T35" fmla="*/ 774 h 1861"/>
                <a:gd name="T36" fmla="*/ 642 w 646"/>
                <a:gd name="T37" fmla="*/ 851 h 1861"/>
                <a:gd name="T38" fmla="*/ 646 w 646"/>
                <a:gd name="T39" fmla="*/ 930 h 1861"/>
                <a:gd name="T40" fmla="*/ 643 w 646"/>
                <a:gd name="T41" fmla="*/ 1011 h 1861"/>
                <a:gd name="T42" fmla="*/ 636 w 646"/>
                <a:gd name="T43" fmla="*/ 1086 h 1861"/>
                <a:gd name="T44" fmla="*/ 623 w 646"/>
                <a:gd name="T45" fmla="*/ 1160 h 1861"/>
                <a:gd name="T46" fmla="*/ 607 w 646"/>
                <a:gd name="T47" fmla="*/ 1230 h 1861"/>
                <a:gd name="T48" fmla="*/ 585 w 646"/>
                <a:gd name="T49" fmla="*/ 1297 h 1861"/>
                <a:gd name="T50" fmla="*/ 561 w 646"/>
                <a:gd name="T51" fmla="*/ 1361 h 1861"/>
                <a:gd name="T52" fmla="*/ 533 w 646"/>
                <a:gd name="T53" fmla="*/ 1421 h 1861"/>
                <a:gd name="T54" fmla="*/ 500 w 646"/>
                <a:gd name="T55" fmla="*/ 1478 h 1861"/>
                <a:gd name="T56" fmla="*/ 466 w 646"/>
                <a:gd name="T57" fmla="*/ 1532 h 1861"/>
                <a:gd name="T58" fmla="*/ 428 w 646"/>
                <a:gd name="T59" fmla="*/ 1582 h 1861"/>
                <a:gd name="T60" fmla="*/ 388 w 646"/>
                <a:gd name="T61" fmla="*/ 1627 h 1861"/>
                <a:gd name="T62" fmla="*/ 345 w 646"/>
                <a:gd name="T63" fmla="*/ 1670 h 1861"/>
                <a:gd name="T64" fmla="*/ 301 w 646"/>
                <a:gd name="T65" fmla="*/ 1709 h 1861"/>
                <a:gd name="T66" fmla="*/ 254 w 646"/>
                <a:gd name="T67" fmla="*/ 1744 h 1861"/>
                <a:gd name="T68" fmla="*/ 205 w 646"/>
                <a:gd name="T69" fmla="*/ 1776 h 1861"/>
                <a:gd name="T70" fmla="*/ 156 w 646"/>
                <a:gd name="T71" fmla="*/ 1803 h 1861"/>
                <a:gd name="T72" fmla="*/ 104 w 646"/>
                <a:gd name="T73" fmla="*/ 1826 h 1861"/>
                <a:gd name="T74" fmla="*/ 53 w 646"/>
                <a:gd name="T75" fmla="*/ 1846 h 1861"/>
                <a:gd name="T76" fmla="*/ 0 w 646"/>
                <a:gd name="T77" fmla="*/ 1861 h 1861"/>
                <a:gd name="T78" fmla="*/ 0 w 646"/>
                <a:gd name="T79" fmla="*/ 0 h 1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46" h="1861">
                  <a:moveTo>
                    <a:pt x="0" y="0"/>
                  </a:moveTo>
                  <a:lnTo>
                    <a:pt x="48" y="14"/>
                  </a:lnTo>
                  <a:lnTo>
                    <a:pt x="98" y="32"/>
                  </a:lnTo>
                  <a:lnTo>
                    <a:pt x="147" y="54"/>
                  </a:lnTo>
                  <a:lnTo>
                    <a:pt x="195" y="81"/>
                  </a:lnTo>
                  <a:lnTo>
                    <a:pt x="242" y="111"/>
                  </a:lnTo>
                  <a:lnTo>
                    <a:pt x="288" y="147"/>
                  </a:lnTo>
                  <a:lnTo>
                    <a:pt x="333" y="185"/>
                  </a:lnTo>
                  <a:lnTo>
                    <a:pt x="377" y="228"/>
                  </a:lnTo>
                  <a:lnTo>
                    <a:pt x="418" y="275"/>
                  </a:lnTo>
                  <a:lnTo>
                    <a:pt x="457" y="325"/>
                  </a:lnTo>
                  <a:lnTo>
                    <a:pt x="493" y="379"/>
                  </a:lnTo>
                  <a:lnTo>
                    <a:pt x="526" y="437"/>
                  </a:lnTo>
                  <a:lnTo>
                    <a:pt x="555" y="497"/>
                  </a:lnTo>
                  <a:lnTo>
                    <a:pt x="582" y="562"/>
                  </a:lnTo>
                  <a:lnTo>
                    <a:pt x="604" y="630"/>
                  </a:lnTo>
                  <a:lnTo>
                    <a:pt x="621" y="700"/>
                  </a:lnTo>
                  <a:lnTo>
                    <a:pt x="634" y="774"/>
                  </a:lnTo>
                  <a:lnTo>
                    <a:pt x="642" y="851"/>
                  </a:lnTo>
                  <a:lnTo>
                    <a:pt x="646" y="930"/>
                  </a:lnTo>
                  <a:lnTo>
                    <a:pt x="643" y="1011"/>
                  </a:lnTo>
                  <a:lnTo>
                    <a:pt x="636" y="1086"/>
                  </a:lnTo>
                  <a:lnTo>
                    <a:pt x="623" y="1160"/>
                  </a:lnTo>
                  <a:lnTo>
                    <a:pt x="607" y="1230"/>
                  </a:lnTo>
                  <a:lnTo>
                    <a:pt x="585" y="1297"/>
                  </a:lnTo>
                  <a:lnTo>
                    <a:pt x="561" y="1361"/>
                  </a:lnTo>
                  <a:lnTo>
                    <a:pt x="533" y="1421"/>
                  </a:lnTo>
                  <a:lnTo>
                    <a:pt x="500" y="1478"/>
                  </a:lnTo>
                  <a:lnTo>
                    <a:pt x="466" y="1532"/>
                  </a:lnTo>
                  <a:lnTo>
                    <a:pt x="428" y="1582"/>
                  </a:lnTo>
                  <a:lnTo>
                    <a:pt x="388" y="1627"/>
                  </a:lnTo>
                  <a:lnTo>
                    <a:pt x="345" y="1670"/>
                  </a:lnTo>
                  <a:lnTo>
                    <a:pt x="301" y="1709"/>
                  </a:lnTo>
                  <a:lnTo>
                    <a:pt x="254" y="1744"/>
                  </a:lnTo>
                  <a:lnTo>
                    <a:pt x="205" y="1776"/>
                  </a:lnTo>
                  <a:lnTo>
                    <a:pt x="156" y="1803"/>
                  </a:lnTo>
                  <a:lnTo>
                    <a:pt x="104" y="1826"/>
                  </a:lnTo>
                  <a:lnTo>
                    <a:pt x="53" y="1846"/>
                  </a:lnTo>
                  <a:lnTo>
                    <a:pt x="0" y="1861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rgbClr val="006699">
                    <a:gamma/>
                    <a:tint val="0"/>
                    <a:invGamma/>
                  </a:srgbClr>
                </a:gs>
                <a:gs pos="100000">
                  <a:srgbClr val="006699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20"/>
            <p:cNvSpPr>
              <a:spLocks/>
            </p:cNvSpPr>
            <p:nvPr/>
          </p:nvSpPr>
          <p:spPr bwMode="gray">
            <a:xfrm rot="-7471624">
              <a:off x="3024" y="614"/>
              <a:ext cx="725" cy="2090"/>
            </a:xfrm>
            <a:custGeom>
              <a:avLst/>
              <a:gdLst>
                <a:gd name="T0" fmla="*/ 0 w 646"/>
                <a:gd name="T1" fmla="*/ 0 h 1861"/>
                <a:gd name="T2" fmla="*/ 48 w 646"/>
                <a:gd name="T3" fmla="*/ 14 h 1861"/>
                <a:gd name="T4" fmla="*/ 98 w 646"/>
                <a:gd name="T5" fmla="*/ 32 h 1861"/>
                <a:gd name="T6" fmla="*/ 147 w 646"/>
                <a:gd name="T7" fmla="*/ 54 h 1861"/>
                <a:gd name="T8" fmla="*/ 195 w 646"/>
                <a:gd name="T9" fmla="*/ 81 h 1861"/>
                <a:gd name="T10" fmla="*/ 242 w 646"/>
                <a:gd name="T11" fmla="*/ 111 h 1861"/>
                <a:gd name="T12" fmla="*/ 288 w 646"/>
                <a:gd name="T13" fmla="*/ 147 h 1861"/>
                <a:gd name="T14" fmla="*/ 333 w 646"/>
                <a:gd name="T15" fmla="*/ 185 h 1861"/>
                <a:gd name="T16" fmla="*/ 377 w 646"/>
                <a:gd name="T17" fmla="*/ 228 h 1861"/>
                <a:gd name="T18" fmla="*/ 418 w 646"/>
                <a:gd name="T19" fmla="*/ 275 h 1861"/>
                <a:gd name="T20" fmla="*/ 457 w 646"/>
                <a:gd name="T21" fmla="*/ 325 h 1861"/>
                <a:gd name="T22" fmla="*/ 493 w 646"/>
                <a:gd name="T23" fmla="*/ 379 h 1861"/>
                <a:gd name="T24" fmla="*/ 526 w 646"/>
                <a:gd name="T25" fmla="*/ 437 h 1861"/>
                <a:gd name="T26" fmla="*/ 555 w 646"/>
                <a:gd name="T27" fmla="*/ 497 h 1861"/>
                <a:gd name="T28" fmla="*/ 582 w 646"/>
                <a:gd name="T29" fmla="*/ 562 h 1861"/>
                <a:gd name="T30" fmla="*/ 604 w 646"/>
                <a:gd name="T31" fmla="*/ 630 h 1861"/>
                <a:gd name="T32" fmla="*/ 621 w 646"/>
                <a:gd name="T33" fmla="*/ 700 h 1861"/>
                <a:gd name="T34" fmla="*/ 634 w 646"/>
                <a:gd name="T35" fmla="*/ 774 h 1861"/>
                <a:gd name="T36" fmla="*/ 642 w 646"/>
                <a:gd name="T37" fmla="*/ 851 h 1861"/>
                <a:gd name="T38" fmla="*/ 646 w 646"/>
                <a:gd name="T39" fmla="*/ 930 h 1861"/>
                <a:gd name="T40" fmla="*/ 643 w 646"/>
                <a:gd name="T41" fmla="*/ 1011 h 1861"/>
                <a:gd name="T42" fmla="*/ 636 w 646"/>
                <a:gd name="T43" fmla="*/ 1086 h 1861"/>
                <a:gd name="T44" fmla="*/ 623 w 646"/>
                <a:gd name="T45" fmla="*/ 1160 h 1861"/>
                <a:gd name="T46" fmla="*/ 607 w 646"/>
                <a:gd name="T47" fmla="*/ 1230 h 1861"/>
                <a:gd name="T48" fmla="*/ 585 w 646"/>
                <a:gd name="T49" fmla="*/ 1297 h 1861"/>
                <a:gd name="T50" fmla="*/ 561 w 646"/>
                <a:gd name="T51" fmla="*/ 1361 h 1861"/>
                <a:gd name="T52" fmla="*/ 533 w 646"/>
                <a:gd name="T53" fmla="*/ 1421 h 1861"/>
                <a:gd name="T54" fmla="*/ 500 w 646"/>
                <a:gd name="T55" fmla="*/ 1478 h 1861"/>
                <a:gd name="T56" fmla="*/ 466 w 646"/>
                <a:gd name="T57" fmla="*/ 1532 h 1861"/>
                <a:gd name="T58" fmla="*/ 428 w 646"/>
                <a:gd name="T59" fmla="*/ 1582 h 1861"/>
                <a:gd name="T60" fmla="*/ 388 w 646"/>
                <a:gd name="T61" fmla="*/ 1627 h 1861"/>
                <a:gd name="T62" fmla="*/ 345 w 646"/>
                <a:gd name="T63" fmla="*/ 1670 h 1861"/>
                <a:gd name="T64" fmla="*/ 301 w 646"/>
                <a:gd name="T65" fmla="*/ 1709 h 1861"/>
                <a:gd name="T66" fmla="*/ 254 w 646"/>
                <a:gd name="T67" fmla="*/ 1744 h 1861"/>
                <a:gd name="T68" fmla="*/ 205 w 646"/>
                <a:gd name="T69" fmla="*/ 1776 h 1861"/>
                <a:gd name="T70" fmla="*/ 156 w 646"/>
                <a:gd name="T71" fmla="*/ 1803 h 1861"/>
                <a:gd name="T72" fmla="*/ 104 w 646"/>
                <a:gd name="T73" fmla="*/ 1826 h 1861"/>
                <a:gd name="T74" fmla="*/ 53 w 646"/>
                <a:gd name="T75" fmla="*/ 1846 h 1861"/>
                <a:gd name="T76" fmla="*/ 0 w 646"/>
                <a:gd name="T77" fmla="*/ 1861 h 1861"/>
                <a:gd name="T78" fmla="*/ 0 w 646"/>
                <a:gd name="T79" fmla="*/ 0 h 1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46" h="1861">
                  <a:moveTo>
                    <a:pt x="0" y="0"/>
                  </a:moveTo>
                  <a:lnTo>
                    <a:pt x="48" y="14"/>
                  </a:lnTo>
                  <a:lnTo>
                    <a:pt x="98" y="32"/>
                  </a:lnTo>
                  <a:lnTo>
                    <a:pt x="147" y="54"/>
                  </a:lnTo>
                  <a:lnTo>
                    <a:pt x="195" y="81"/>
                  </a:lnTo>
                  <a:lnTo>
                    <a:pt x="242" y="111"/>
                  </a:lnTo>
                  <a:lnTo>
                    <a:pt x="288" y="147"/>
                  </a:lnTo>
                  <a:lnTo>
                    <a:pt x="333" y="185"/>
                  </a:lnTo>
                  <a:lnTo>
                    <a:pt x="377" y="228"/>
                  </a:lnTo>
                  <a:lnTo>
                    <a:pt x="418" y="275"/>
                  </a:lnTo>
                  <a:lnTo>
                    <a:pt x="457" y="325"/>
                  </a:lnTo>
                  <a:lnTo>
                    <a:pt x="493" y="379"/>
                  </a:lnTo>
                  <a:lnTo>
                    <a:pt x="526" y="437"/>
                  </a:lnTo>
                  <a:lnTo>
                    <a:pt x="555" y="497"/>
                  </a:lnTo>
                  <a:lnTo>
                    <a:pt x="582" y="562"/>
                  </a:lnTo>
                  <a:lnTo>
                    <a:pt x="604" y="630"/>
                  </a:lnTo>
                  <a:lnTo>
                    <a:pt x="621" y="700"/>
                  </a:lnTo>
                  <a:lnTo>
                    <a:pt x="634" y="774"/>
                  </a:lnTo>
                  <a:lnTo>
                    <a:pt x="642" y="851"/>
                  </a:lnTo>
                  <a:lnTo>
                    <a:pt x="646" y="930"/>
                  </a:lnTo>
                  <a:lnTo>
                    <a:pt x="643" y="1011"/>
                  </a:lnTo>
                  <a:lnTo>
                    <a:pt x="636" y="1086"/>
                  </a:lnTo>
                  <a:lnTo>
                    <a:pt x="623" y="1160"/>
                  </a:lnTo>
                  <a:lnTo>
                    <a:pt x="607" y="1230"/>
                  </a:lnTo>
                  <a:lnTo>
                    <a:pt x="585" y="1297"/>
                  </a:lnTo>
                  <a:lnTo>
                    <a:pt x="561" y="1361"/>
                  </a:lnTo>
                  <a:lnTo>
                    <a:pt x="533" y="1421"/>
                  </a:lnTo>
                  <a:lnTo>
                    <a:pt x="500" y="1478"/>
                  </a:lnTo>
                  <a:lnTo>
                    <a:pt x="466" y="1532"/>
                  </a:lnTo>
                  <a:lnTo>
                    <a:pt x="428" y="1582"/>
                  </a:lnTo>
                  <a:lnTo>
                    <a:pt x="388" y="1627"/>
                  </a:lnTo>
                  <a:lnTo>
                    <a:pt x="345" y="1670"/>
                  </a:lnTo>
                  <a:lnTo>
                    <a:pt x="301" y="1709"/>
                  </a:lnTo>
                  <a:lnTo>
                    <a:pt x="254" y="1744"/>
                  </a:lnTo>
                  <a:lnTo>
                    <a:pt x="205" y="1776"/>
                  </a:lnTo>
                  <a:lnTo>
                    <a:pt x="156" y="1803"/>
                  </a:lnTo>
                  <a:lnTo>
                    <a:pt x="104" y="1826"/>
                  </a:lnTo>
                  <a:lnTo>
                    <a:pt x="53" y="1846"/>
                  </a:lnTo>
                  <a:lnTo>
                    <a:pt x="0" y="1861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rgbClr val="008A00">
                    <a:gamma/>
                    <a:tint val="0"/>
                    <a:invGamma/>
                  </a:srgbClr>
                </a:gs>
                <a:gs pos="100000">
                  <a:srgbClr val="008A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635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8" name="Group 21"/>
            <p:cNvGrpSpPr>
              <a:grpSpLocks/>
            </p:cNvGrpSpPr>
            <p:nvPr/>
          </p:nvGrpSpPr>
          <p:grpSpPr bwMode="auto">
            <a:xfrm>
              <a:off x="1177" y="1440"/>
              <a:ext cx="3335" cy="2571"/>
              <a:chOff x="768" y="1104"/>
              <a:chExt cx="3984" cy="3072"/>
            </a:xfrm>
          </p:grpSpPr>
          <p:sp>
            <p:nvSpPr>
              <p:cNvPr id="16" name="Freeform 22"/>
              <p:cNvSpPr>
                <a:spLocks/>
              </p:cNvSpPr>
              <p:nvPr/>
            </p:nvSpPr>
            <p:spPr bwMode="gray">
              <a:xfrm>
                <a:off x="2784" y="1680"/>
                <a:ext cx="866" cy="2496"/>
              </a:xfrm>
              <a:custGeom>
                <a:avLst/>
                <a:gdLst>
                  <a:gd name="T0" fmla="*/ 0 w 646"/>
                  <a:gd name="T1" fmla="*/ 0 h 1861"/>
                  <a:gd name="T2" fmla="*/ 48 w 646"/>
                  <a:gd name="T3" fmla="*/ 14 h 1861"/>
                  <a:gd name="T4" fmla="*/ 98 w 646"/>
                  <a:gd name="T5" fmla="*/ 32 h 1861"/>
                  <a:gd name="T6" fmla="*/ 147 w 646"/>
                  <a:gd name="T7" fmla="*/ 54 h 1861"/>
                  <a:gd name="T8" fmla="*/ 195 w 646"/>
                  <a:gd name="T9" fmla="*/ 81 h 1861"/>
                  <a:gd name="T10" fmla="*/ 242 w 646"/>
                  <a:gd name="T11" fmla="*/ 111 h 1861"/>
                  <a:gd name="T12" fmla="*/ 288 w 646"/>
                  <a:gd name="T13" fmla="*/ 147 h 1861"/>
                  <a:gd name="T14" fmla="*/ 333 w 646"/>
                  <a:gd name="T15" fmla="*/ 185 h 1861"/>
                  <a:gd name="T16" fmla="*/ 377 w 646"/>
                  <a:gd name="T17" fmla="*/ 228 h 1861"/>
                  <a:gd name="T18" fmla="*/ 418 w 646"/>
                  <a:gd name="T19" fmla="*/ 275 h 1861"/>
                  <a:gd name="T20" fmla="*/ 457 w 646"/>
                  <a:gd name="T21" fmla="*/ 325 h 1861"/>
                  <a:gd name="T22" fmla="*/ 493 w 646"/>
                  <a:gd name="T23" fmla="*/ 379 h 1861"/>
                  <a:gd name="T24" fmla="*/ 526 w 646"/>
                  <a:gd name="T25" fmla="*/ 437 h 1861"/>
                  <a:gd name="T26" fmla="*/ 555 w 646"/>
                  <a:gd name="T27" fmla="*/ 497 h 1861"/>
                  <a:gd name="T28" fmla="*/ 582 w 646"/>
                  <a:gd name="T29" fmla="*/ 562 h 1861"/>
                  <a:gd name="T30" fmla="*/ 604 w 646"/>
                  <a:gd name="T31" fmla="*/ 630 h 1861"/>
                  <a:gd name="T32" fmla="*/ 621 w 646"/>
                  <a:gd name="T33" fmla="*/ 700 h 1861"/>
                  <a:gd name="T34" fmla="*/ 634 w 646"/>
                  <a:gd name="T35" fmla="*/ 774 h 1861"/>
                  <a:gd name="T36" fmla="*/ 642 w 646"/>
                  <a:gd name="T37" fmla="*/ 851 h 1861"/>
                  <a:gd name="T38" fmla="*/ 646 w 646"/>
                  <a:gd name="T39" fmla="*/ 930 h 1861"/>
                  <a:gd name="T40" fmla="*/ 643 w 646"/>
                  <a:gd name="T41" fmla="*/ 1011 h 1861"/>
                  <a:gd name="T42" fmla="*/ 636 w 646"/>
                  <a:gd name="T43" fmla="*/ 1086 h 1861"/>
                  <a:gd name="T44" fmla="*/ 623 w 646"/>
                  <a:gd name="T45" fmla="*/ 1160 h 1861"/>
                  <a:gd name="T46" fmla="*/ 607 w 646"/>
                  <a:gd name="T47" fmla="*/ 1230 h 1861"/>
                  <a:gd name="T48" fmla="*/ 585 w 646"/>
                  <a:gd name="T49" fmla="*/ 1297 h 1861"/>
                  <a:gd name="T50" fmla="*/ 561 w 646"/>
                  <a:gd name="T51" fmla="*/ 1361 h 1861"/>
                  <a:gd name="T52" fmla="*/ 533 w 646"/>
                  <a:gd name="T53" fmla="*/ 1421 h 1861"/>
                  <a:gd name="T54" fmla="*/ 500 w 646"/>
                  <a:gd name="T55" fmla="*/ 1478 h 1861"/>
                  <a:gd name="T56" fmla="*/ 466 w 646"/>
                  <a:gd name="T57" fmla="*/ 1532 h 1861"/>
                  <a:gd name="T58" fmla="*/ 428 w 646"/>
                  <a:gd name="T59" fmla="*/ 1582 h 1861"/>
                  <a:gd name="T60" fmla="*/ 388 w 646"/>
                  <a:gd name="T61" fmla="*/ 1627 h 1861"/>
                  <a:gd name="T62" fmla="*/ 345 w 646"/>
                  <a:gd name="T63" fmla="*/ 1670 h 1861"/>
                  <a:gd name="T64" fmla="*/ 301 w 646"/>
                  <a:gd name="T65" fmla="*/ 1709 h 1861"/>
                  <a:gd name="T66" fmla="*/ 254 w 646"/>
                  <a:gd name="T67" fmla="*/ 1744 h 1861"/>
                  <a:gd name="T68" fmla="*/ 205 w 646"/>
                  <a:gd name="T69" fmla="*/ 1776 h 1861"/>
                  <a:gd name="T70" fmla="*/ 156 w 646"/>
                  <a:gd name="T71" fmla="*/ 1803 h 1861"/>
                  <a:gd name="T72" fmla="*/ 104 w 646"/>
                  <a:gd name="T73" fmla="*/ 1826 h 1861"/>
                  <a:gd name="T74" fmla="*/ 53 w 646"/>
                  <a:gd name="T75" fmla="*/ 1846 h 1861"/>
                  <a:gd name="T76" fmla="*/ 0 w 646"/>
                  <a:gd name="T77" fmla="*/ 1861 h 1861"/>
                  <a:gd name="T78" fmla="*/ 0 w 646"/>
                  <a:gd name="T79" fmla="*/ 0 h 18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46" h="1861">
                    <a:moveTo>
                      <a:pt x="0" y="0"/>
                    </a:moveTo>
                    <a:lnTo>
                      <a:pt x="48" y="14"/>
                    </a:lnTo>
                    <a:lnTo>
                      <a:pt x="98" y="32"/>
                    </a:lnTo>
                    <a:lnTo>
                      <a:pt x="147" y="54"/>
                    </a:lnTo>
                    <a:lnTo>
                      <a:pt x="195" y="81"/>
                    </a:lnTo>
                    <a:lnTo>
                      <a:pt x="242" y="111"/>
                    </a:lnTo>
                    <a:lnTo>
                      <a:pt x="288" y="147"/>
                    </a:lnTo>
                    <a:lnTo>
                      <a:pt x="333" y="185"/>
                    </a:lnTo>
                    <a:lnTo>
                      <a:pt x="377" y="228"/>
                    </a:lnTo>
                    <a:lnTo>
                      <a:pt x="418" y="275"/>
                    </a:lnTo>
                    <a:lnTo>
                      <a:pt x="457" y="325"/>
                    </a:lnTo>
                    <a:lnTo>
                      <a:pt x="493" y="379"/>
                    </a:lnTo>
                    <a:lnTo>
                      <a:pt x="526" y="437"/>
                    </a:lnTo>
                    <a:lnTo>
                      <a:pt x="555" y="497"/>
                    </a:lnTo>
                    <a:lnTo>
                      <a:pt x="582" y="562"/>
                    </a:lnTo>
                    <a:lnTo>
                      <a:pt x="604" y="630"/>
                    </a:lnTo>
                    <a:lnTo>
                      <a:pt x="621" y="700"/>
                    </a:lnTo>
                    <a:lnTo>
                      <a:pt x="634" y="774"/>
                    </a:lnTo>
                    <a:lnTo>
                      <a:pt x="642" y="851"/>
                    </a:lnTo>
                    <a:lnTo>
                      <a:pt x="646" y="930"/>
                    </a:lnTo>
                    <a:lnTo>
                      <a:pt x="643" y="1011"/>
                    </a:lnTo>
                    <a:lnTo>
                      <a:pt x="636" y="1086"/>
                    </a:lnTo>
                    <a:lnTo>
                      <a:pt x="623" y="1160"/>
                    </a:lnTo>
                    <a:lnTo>
                      <a:pt x="607" y="1230"/>
                    </a:lnTo>
                    <a:lnTo>
                      <a:pt x="585" y="1297"/>
                    </a:lnTo>
                    <a:lnTo>
                      <a:pt x="561" y="1361"/>
                    </a:lnTo>
                    <a:lnTo>
                      <a:pt x="533" y="1421"/>
                    </a:lnTo>
                    <a:lnTo>
                      <a:pt x="500" y="1478"/>
                    </a:lnTo>
                    <a:lnTo>
                      <a:pt x="466" y="1532"/>
                    </a:lnTo>
                    <a:lnTo>
                      <a:pt x="428" y="1582"/>
                    </a:lnTo>
                    <a:lnTo>
                      <a:pt x="388" y="1627"/>
                    </a:lnTo>
                    <a:lnTo>
                      <a:pt x="345" y="1670"/>
                    </a:lnTo>
                    <a:lnTo>
                      <a:pt x="301" y="1709"/>
                    </a:lnTo>
                    <a:lnTo>
                      <a:pt x="254" y="1744"/>
                    </a:lnTo>
                    <a:lnTo>
                      <a:pt x="205" y="1776"/>
                    </a:lnTo>
                    <a:lnTo>
                      <a:pt x="156" y="1803"/>
                    </a:lnTo>
                    <a:lnTo>
                      <a:pt x="104" y="1826"/>
                    </a:lnTo>
                    <a:lnTo>
                      <a:pt x="53" y="1846"/>
                    </a:lnTo>
                    <a:lnTo>
                      <a:pt x="0" y="1861"/>
                    </a:lnTo>
                    <a:lnTo>
                      <a:pt x="0" y="0"/>
                    </a:ln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F9BF8B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7" name="Freeform 23"/>
              <p:cNvSpPr>
                <a:spLocks/>
              </p:cNvSpPr>
              <p:nvPr/>
            </p:nvSpPr>
            <p:spPr bwMode="gray">
              <a:xfrm rot="6256290">
                <a:off x="1583" y="1153"/>
                <a:ext cx="866" cy="2496"/>
              </a:xfrm>
              <a:custGeom>
                <a:avLst/>
                <a:gdLst>
                  <a:gd name="T0" fmla="*/ 0 w 646"/>
                  <a:gd name="T1" fmla="*/ 0 h 1861"/>
                  <a:gd name="T2" fmla="*/ 48 w 646"/>
                  <a:gd name="T3" fmla="*/ 14 h 1861"/>
                  <a:gd name="T4" fmla="*/ 98 w 646"/>
                  <a:gd name="T5" fmla="*/ 32 h 1861"/>
                  <a:gd name="T6" fmla="*/ 147 w 646"/>
                  <a:gd name="T7" fmla="*/ 54 h 1861"/>
                  <a:gd name="T8" fmla="*/ 195 w 646"/>
                  <a:gd name="T9" fmla="*/ 81 h 1861"/>
                  <a:gd name="T10" fmla="*/ 242 w 646"/>
                  <a:gd name="T11" fmla="*/ 111 h 1861"/>
                  <a:gd name="T12" fmla="*/ 288 w 646"/>
                  <a:gd name="T13" fmla="*/ 147 h 1861"/>
                  <a:gd name="T14" fmla="*/ 333 w 646"/>
                  <a:gd name="T15" fmla="*/ 185 h 1861"/>
                  <a:gd name="T16" fmla="*/ 377 w 646"/>
                  <a:gd name="T17" fmla="*/ 228 h 1861"/>
                  <a:gd name="T18" fmla="*/ 418 w 646"/>
                  <a:gd name="T19" fmla="*/ 275 h 1861"/>
                  <a:gd name="T20" fmla="*/ 457 w 646"/>
                  <a:gd name="T21" fmla="*/ 325 h 1861"/>
                  <a:gd name="T22" fmla="*/ 493 w 646"/>
                  <a:gd name="T23" fmla="*/ 379 h 1861"/>
                  <a:gd name="T24" fmla="*/ 526 w 646"/>
                  <a:gd name="T25" fmla="*/ 437 h 1861"/>
                  <a:gd name="T26" fmla="*/ 555 w 646"/>
                  <a:gd name="T27" fmla="*/ 497 h 1861"/>
                  <a:gd name="T28" fmla="*/ 582 w 646"/>
                  <a:gd name="T29" fmla="*/ 562 h 1861"/>
                  <a:gd name="T30" fmla="*/ 604 w 646"/>
                  <a:gd name="T31" fmla="*/ 630 h 1861"/>
                  <a:gd name="T32" fmla="*/ 621 w 646"/>
                  <a:gd name="T33" fmla="*/ 700 h 1861"/>
                  <a:gd name="T34" fmla="*/ 634 w 646"/>
                  <a:gd name="T35" fmla="*/ 774 h 1861"/>
                  <a:gd name="T36" fmla="*/ 642 w 646"/>
                  <a:gd name="T37" fmla="*/ 851 h 1861"/>
                  <a:gd name="T38" fmla="*/ 646 w 646"/>
                  <a:gd name="T39" fmla="*/ 930 h 1861"/>
                  <a:gd name="T40" fmla="*/ 643 w 646"/>
                  <a:gd name="T41" fmla="*/ 1011 h 1861"/>
                  <a:gd name="T42" fmla="*/ 636 w 646"/>
                  <a:gd name="T43" fmla="*/ 1086 h 1861"/>
                  <a:gd name="T44" fmla="*/ 623 w 646"/>
                  <a:gd name="T45" fmla="*/ 1160 h 1861"/>
                  <a:gd name="T46" fmla="*/ 607 w 646"/>
                  <a:gd name="T47" fmla="*/ 1230 h 1861"/>
                  <a:gd name="T48" fmla="*/ 585 w 646"/>
                  <a:gd name="T49" fmla="*/ 1297 h 1861"/>
                  <a:gd name="T50" fmla="*/ 561 w 646"/>
                  <a:gd name="T51" fmla="*/ 1361 h 1861"/>
                  <a:gd name="T52" fmla="*/ 533 w 646"/>
                  <a:gd name="T53" fmla="*/ 1421 h 1861"/>
                  <a:gd name="T54" fmla="*/ 500 w 646"/>
                  <a:gd name="T55" fmla="*/ 1478 h 1861"/>
                  <a:gd name="T56" fmla="*/ 466 w 646"/>
                  <a:gd name="T57" fmla="*/ 1532 h 1861"/>
                  <a:gd name="T58" fmla="*/ 428 w 646"/>
                  <a:gd name="T59" fmla="*/ 1582 h 1861"/>
                  <a:gd name="T60" fmla="*/ 388 w 646"/>
                  <a:gd name="T61" fmla="*/ 1627 h 1861"/>
                  <a:gd name="T62" fmla="*/ 345 w 646"/>
                  <a:gd name="T63" fmla="*/ 1670 h 1861"/>
                  <a:gd name="T64" fmla="*/ 301 w 646"/>
                  <a:gd name="T65" fmla="*/ 1709 h 1861"/>
                  <a:gd name="T66" fmla="*/ 254 w 646"/>
                  <a:gd name="T67" fmla="*/ 1744 h 1861"/>
                  <a:gd name="T68" fmla="*/ 205 w 646"/>
                  <a:gd name="T69" fmla="*/ 1776 h 1861"/>
                  <a:gd name="T70" fmla="*/ 156 w 646"/>
                  <a:gd name="T71" fmla="*/ 1803 h 1861"/>
                  <a:gd name="T72" fmla="*/ 104 w 646"/>
                  <a:gd name="T73" fmla="*/ 1826 h 1861"/>
                  <a:gd name="T74" fmla="*/ 53 w 646"/>
                  <a:gd name="T75" fmla="*/ 1846 h 1861"/>
                  <a:gd name="T76" fmla="*/ 0 w 646"/>
                  <a:gd name="T77" fmla="*/ 1861 h 1861"/>
                  <a:gd name="T78" fmla="*/ 0 w 646"/>
                  <a:gd name="T79" fmla="*/ 0 h 18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46" h="1861">
                    <a:moveTo>
                      <a:pt x="0" y="0"/>
                    </a:moveTo>
                    <a:lnTo>
                      <a:pt x="48" y="14"/>
                    </a:lnTo>
                    <a:lnTo>
                      <a:pt x="98" y="32"/>
                    </a:lnTo>
                    <a:lnTo>
                      <a:pt x="147" y="54"/>
                    </a:lnTo>
                    <a:lnTo>
                      <a:pt x="195" y="81"/>
                    </a:lnTo>
                    <a:lnTo>
                      <a:pt x="242" y="111"/>
                    </a:lnTo>
                    <a:lnTo>
                      <a:pt x="288" y="147"/>
                    </a:lnTo>
                    <a:lnTo>
                      <a:pt x="333" y="185"/>
                    </a:lnTo>
                    <a:lnTo>
                      <a:pt x="377" y="228"/>
                    </a:lnTo>
                    <a:lnTo>
                      <a:pt x="418" y="275"/>
                    </a:lnTo>
                    <a:lnTo>
                      <a:pt x="457" y="325"/>
                    </a:lnTo>
                    <a:lnTo>
                      <a:pt x="493" y="379"/>
                    </a:lnTo>
                    <a:lnTo>
                      <a:pt x="526" y="437"/>
                    </a:lnTo>
                    <a:lnTo>
                      <a:pt x="555" y="497"/>
                    </a:lnTo>
                    <a:lnTo>
                      <a:pt x="582" y="562"/>
                    </a:lnTo>
                    <a:lnTo>
                      <a:pt x="604" y="630"/>
                    </a:lnTo>
                    <a:lnTo>
                      <a:pt x="621" y="700"/>
                    </a:lnTo>
                    <a:lnTo>
                      <a:pt x="634" y="774"/>
                    </a:lnTo>
                    <a:lnTo>
                      <a:pt x="642" y="851"/>
                    </a:lnTo>
                    <a:lnTo>
                      <a:pt x="646" y="930"/>
                    </a:lnTo>
                    <a:lnTo>
                      <a:pt x="643" y="1011"/>
                    </a:lnTo>
                    <a:lnTo>
                      <a:pt x="636" y="1086"/>
                    </a:lnTo>
                    <a:lnTo>
                      <a:pt x="623" y="1160"/>
                    </a:lnTo>
                    <a:lnTo>
                      <a:pt x="607" y="1230"/>
                    </a:lnTo>
                    <a:lnTo>
                      <a:pt x="585" y="1297"/>
                    </a:lnTo>
                    <a:lnTo>
                      <a:pt x="561" y="1361"/>
                    </a:lnTo>
                    <a:lnTo>
                      <a:pt x="533" y="1421"/>
                    </a:lnTo>
                    <a:lnTo>
                      <a:pt x="500" y="1478"/>
                    </a:lnTo>
                    <a:lnTo>
                      <a:pt x="466" y="1532"/>
                    </a:lnTo>
                    <a:lnTo>
                      <a:pt x="428" y="1582"/>
                    </a:lnTo>
                    <a:lnTo>
                      <a:pt x="388" y="1627"/>
                    </a:lnTo>
                    <a:lnTo>
                      <a:pt x="345" y="1670"/>
                    </a:lnTo>
                    <a:lnTo>
                      <a:pt x="301" y="1709"/>
                    </a:lnTo>
                    <a:lnTo>
                      <a:pt x="254" y="1744"/>
                    </a:lnTo>
                    <a:lnTo>
                      <a:pt x="205" y="1776"/>
                    </a:lnTo>
                    <a:lnTo>
                      <a:pt x="156" y="1803"/>
                    </a:lnTo>
                    <a:lnTo>
                      <a:pt x="104" y="1826"/>
                    </a:lnTo>
                    <a:lnTo>
                      <a:pt x="53" y="1846"/>
                    </a:lnTo>
                    <a:lnTo>
                      <a:pt x="0" y="1861"/>
                    </a:lnTo>
                    <a:lnTo>
                      <a:pt x="0" y="0"/>
                    </a:ln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F9BF8B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" name="Freeform 24"/>
              <p:cNvSpPr>
                <a:spLocks/>
              </p:cNvSpPr>
              <p:nvPr/>
            </p:nvSpPr>
            <p:spPr bwMode="gray">
              <a:xfrm rot="-6677128">
                <a:off x="3071" y="289"/>
                <a:ext cx="866" cy="2496"/>
              </a:xfrm>
              <a:custGeom>
                <a:avLst/>
                <a:gdLst>
                  <a:gd name="T0" fmla="*/ 0 w 646"/>
                  <a:gd name="T1" fmla="*/ 0 h 1861"/>
                  <a:gd name="T2" fmla="*/ 48 w 646"/>
                  <a:gd name="T3" fmla="*/ 14 h 1861"/>
                  <a:gd name="T4" fmla="*/ 98 w 646"/>
                  <a:gd name="T5" fmla="*/ 32 h 1861"/>
                  <a:gd name="T6" fmla="*/ 147 w 646"/>
                  <a:gd name="T7" fmla="*/ 54 h 1861"/>
                  <a:gd name="T8" fmla="*/ 195 w 646"/>
                  <a:gd name="T9" fmla="*/ 81 h 1861"/>
                  <a:gd name="T10" fmla="*/ 242 w 646"/>
                  <a:gd name="T11" fmla="*/ 111 h 1861"/>
                  <a:gd name="T12" fmla="*/ 288 w 646"/>
                  <a:gd name="T13" fmla="*/ 147 h 1861"/>
                  <a:gd name="T14" fmla="*/ 333 w 646"/>
                  <a:gd name="T15" fmla="*/ 185 h 1861"/>
                  <a:gd name="T16" fmla="*/ 377 w 646"/>
                  <a:gd name="T17" fmla="*/ 228 h 1861"/>
                  <a:gd name="T18" fmla="*/ 418 w 646"/>
                  <a:gd name="T19" fmla="*/ 275 h 1861"/>
                  <a:gd name="T20" fmla="*/ 457 w 646"/>
                  <a:gd name="T21" fmla="*/ 325 h 1861"/>
                  <a:gd name="T22" fmla="*/ 493 w 646"/>
                  <a:gd name="T23" fmla="*/ 379 h 1861"/>
                  <a:gd name="T24" fmla="*/ 526 w 646"/>
                  <a:gd name="T25" fmla="*/ 437 h 1861"/>
                  <a:gd name="T26" fmla="*/ 555 w 646"/>
                  <a:gd name="T27" fmla="*/ 497 h 1861"/>
                  <a:gd name="T28" fmla="*/ 582 w 646"/>
                  <a:gd name="T29" fmla="*/ 562 h 1861"/>
                  <a:gd name="T30" fmla="*/ 604 w 646"/>
                  <a:gd name="T31" fmla="*/ 630 h 1861"/>
                  <a:gd name="T32" fmla="*/ 621 w 646"/>
                  <a:gd name="T33" fmla="*/ 700 h 1861"/>
                  <a:gd name="T34" fmla="*/ 634 w 646"/>
                  <a:gd name="T35" fmla="*/ 774 h 1861"/>
                  <a:gd name="T36" fmla="*/ 642 w 646"/>
                  <a:gd name="T37" fmla="*/ 851 h 1861"/>
                  <a:gd name="T38" fmla="*/ 646 w 646"/>
                  <a:gd name="T39" fmla="*/ 930 h 1861"/>
                  <a:gd name="T40" fmla="*/ 643 w 646"/>
                  <a:gd name="T41" fmla="*/ 1011 h 1861"/>
                  <a:gd name="T42" fmla="*/ 636 w 646"/>
                  <a:gd name="T43" fmla="*/ 1086 h 1861"/>
                  <a:gd name="T44" fmla="*/ 623 w 646"/>
                  <a:gd name="T45" fmla="*/ 1160 h 1861"/>
                  <a:gd name="T46" fmla="*/ 607 w 646"/>
                  <a:gd name="T47" fmla="*/ 1230 h 1861"/>
                  <a:gd name="T48" fmla="*/ 585 w 646"/>
                  <a:gd name="T49" fmla="*/ 1297 h 1861"/>
                  <a:gd name="T50" fmla="*/ 561 w 646"/>
                  <a:gd name="T51" fmla="*/ 1361 h 1861"/>
                  <a:gd name="T52" fmla="*/ 533 w 646"/>
                  <a:gd name="T53" fmla="*/ 1421 h 1861"/>
                  <a:gd name="T54" fmla="*/ 500 w 646"/>
                  <a:gd name="T55" fmla="*/ 1478 h 1861"/>
                  <a:gd name="T56" fmla="*/ 466 w 646"/>
                  <a:gd name="T57" fmla="*/ 1532 h 1861"/>
                  <a:gd name="T58" fmla="*/ 428 w 646"/>
                  <a:gd name="T59" fmla="*/ 1582 h 1861"/>
                  <a:gd name="T60" fmla="*/ 388 w 646"/>
                  <a:gd name="T61" fmla="*/ 1627 h 1861"/>
                  <a:gd name="T62" fmla="*/ 345 w 646"/>
                  <a:gd name="T63" fmla="*/ 1670 h 1861"/>
                  <a:gd name="T64" fmla="*/ 301 w 646"/>
                  <a:gd name="T65" fmla="*/ 1709 h 1861"/>
                  <a:gd name="T66" fmla="*/ 254 w 646"/>
                  <a:gd name="T67" fmla="*/ 1744 h 1861"/>
                  <a:gd name="T68" fmla="*/ 205 w 646"/>
                  <a:gd name="T69" fmla="*/ 1776 h 1861"/>
                  <a:gd name="T70" fmla="*/ 156 w 646"/>
                  <a:gd name="T71" fmla="*/ 1803 h 1861"/>
                  <a:gd name="T72" fmla="*/ 104 w 646"/>
                  <a:gd name="T73" fmla="*/ 1826 h 1861"/>
                  <a:gd name="T74" fmla="*/ 53 w 646"/>
                  <a:gd name="T75" fmla="*/ 1846 h 1861"/>
                  <a:gd name="T76" fmla="*/ 0 w 646"/>
                  <a:gd name="T77" fmla="*/ 1861 h 1861"/>
                  <a:gd name="T78" fmla="*/ 0 w 646"/>
                  <a:gd name="T79" fmla="*/ 0 h 18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46" h="1861">
                    <a:moveTo>
                      <a:pt x="0" y="0"/>
                    </a:moveTo>
                    <a:lnTo>
                      <a:pt x="48" y="14"/>
                    </a:lnTo>
                    <a:lnTo>
                      <a:pt x="98" y="32"/>
                    </a:lnTo>
                    <a:lnTo>
                      <a:pt x="147" y="54"/>
                    </a:lnTo>
                    <a:lnTo>
                      <a:pt x="195" y="81"/>
                    </a:lnTo>
                    <a:lnTo>
                      <a:pt x="242" y="111"/>
                    </a:lnTo>
                    <a:lnTo>
                      <a:pt x="288" y="147"/>
                    </a:lnTo>
                    <a:lnTo>
                      <a:pt x="333" y="185"/>
                    </a:lnTo>
                    <a:lnTo>
                      <a:pt x="377" y="228"/>
                    </a:lnTo>
                    <a:lnTo>
                      <a:pt x="418" y="275"/>
                    </a:lnTo>
                    <a:lnTo>
                      <a:pt x="457" y="325"/>
                    </a:lnTo>
                    <a:lnTo>
                      <a:pt x="493" y="379"/>
                    </a:lnTo>
                    <a:lnTo>
                      <a:pt x="526" y="437"/>
                    </a:lnTo>
                    <a:lnTo>
                      <a:pt x="555" y="497"/>
                    </a:lnTo>
                    <a:lnTo>
                      <a:pt x="582" y="562"/>
                    </a:lnTo>
                    <a:lnTo>
                      <a:pt x="604" y="630"/>
                    </a:lnTo>
                    <a:lnTo>
                      <a:pt x="621" y="700"/>
                    </a:lnTo>
                    <a:lnTo>
                      <a:pt x="634" y="774"/>
                    </a:lnTo>
                    <a:lnTo>
                      <a:pt x="642" y="851"/>
                    </a:lnTo>
                    <a:lnTo>
                      <a:pt x="646" y="930"/>
                    </a:lnTo>
                    <a:lnTo>
                      <a:pt x="643" y="1011"/>
                    </a:lnTo>
                    <a:lnTo>
                      <a:pt x="636" y="1086"/>
                    </a:lnTo>
                    <a:lnTo>
                      <a:pt x="623" y="1160"/>
                    </a:lnTo>
                    <a:lnTo>
                      <a:pt x="607" y="1230"/>
                    </a:lnTo>
                    <a:lnTo>
                      <a:pt x="585" y="1297"/>
                    </a:lnTo>
                    <a:lnTo>
                      <a:pt x="561" y="1361"/>
                    </a:lnTo>
                    <a:lnTo>
                      <a:pt x="533" y="1421"/>
                    </a:lnTo>
                    <a:lnTo>
                      <a:pt x="500" y="1478"/>
                    </a:lnTo>
                    <a:lnTo>
                      <a:pt x="466" y="1532"/>
                    </a:lnTo>
                    <a:lnTo>
                      <a:pt x="428" y="1582"/>
                    </a:lnTo>
                    <a:lnTo>
                      <a:pt x="388" y="1627"/>
                    </a:lnTo>
                    <a:lnTo>
                      <a:pt x="345" y="1670"/>
                    </a:lnTo>
                    <a:lnTo>
                      <a:pt x="301" y="1709"/>
                    </a:lnTo>
                    <a:lnTo>
                      <a:pt x="254" y="1744"/>
                    </a:lnTo>
                    <a:lnTo>
                      <a:pt x="205" y="1776"/>
                    </a:lnTo>
                    <a:lnTo>
                      <a:pt x="156" y="1803"/>
                    </a:lnTo>
                    <a:lnTo>
                      <a:pt x="104" y="1826"/>
                    </a:lnTo>
                    <a:lnTo>
                      <a:pt x="53" y="1846"/>
                    </a:lnTo>
                    <a:lnTo>
                      <a:pt x="0" y="1861"/>
                    </a:lnTo>
                    <a:lnTo>
                      <a:pt x="0" y="0"/>
                    </a:lnTo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F9BF8B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9" name="Group 25"/>
            <p:cNvGrpSpPr>
              <a:grpSpLocks/>
            </p:cNvGrpSpPr>
            <p:nvPr/>
          </p:nvGrpSpPr>
          <p:grpSpPr bwMode="auto">
            <a:xfrm>
              <a:off x="2543" y="1899"/>
              <a:ext cx="844" cy="843"/>
              <a:chOff x="2016" y="1920"/>
              <a:chExt cx="1680" cy="1680"/>
            </a:xfrm>
          </p:grpSpPr>
          <p:sp>
            <p:nvSpPr>
              <p:cNvPr id="14" name="Oval 26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F14343"/>
                  </a:gs>
                  <a:gs pos="100000">
                    <a:srgbClr val="F14343">
                      <a:gamma/>
                      <a:shade val="60784"/>
                      <a:invGamma/>
                    </a:srgbClr>
                  </a:gs>
                </a:gsLst>
                <a:lin ang="5400000" scaled="1"/>
              </a:gradFill>
              <a:ln w="254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5" name="Freeform 27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>
                  <a:gd name="T0" fmla="*/ 1301 w 1321"/>
                  <a:gd name="T1" fmla="*/ 401 h 712"/>
                  <a:gd name="T2" fmla="*/ 1317 w 1321"/>
                  <a:gd name="T3" fmla="*/ 442 h 712"/>
                  <a:gd name="T4" fmla="*/ 1321 w 1321"/>
                  <a:gd name="T5" fmla="*/ 481 h 712"/>
                  <a:gd name="T6" fmla="*/ 1315 w 1321"/>
                  <a:gd name="T7" fmla="*/ 516 h 712"/>
                  <a:gd name="T8" fmla="*/ 1298 w 1321"/>
                  <a:gd name="T9" fmla="*/ 550 h 712"/>
                  <a:gd name="T10" fmla="*/ 1272 w 1321"/>
                  <a:gd name="T11" fmla="*/ 579 h 712"/>
                  <a:gd name="T12" fmla="*/ 1239 w 1321"/>
                  <a:gd name="T13" fmla="*/ 604 h 712"/>
                  <a:gd name="T14" fmla="*/ 1196 w 1321"/>
                  <a:gd name="T15" fmla="*/ 628 h 712"/>
                  <a:gd name="T16" fmla="*/ 1147 w 1321"/>
                  <a:gd name="T17" fmla="*/ 649 h 712"/>
                  <a:gd name="T18" fmla="*/ 1092 w 1321"/>
                  <a:gd name="T19" fmla="*/ 667 h 712"/>
                  <a:gd name="T20" fmla="*/ 1031 w 1321"/>
                  <a:gd name="T21" fmla="*/ 683 h 712"/>
                  <a:gd name="T22" fmla="*/ 967 w 1321"/>
                  <a:gd name="T23" fmla="*/ 694 h 712"/>
                  <a:gd name="T24" fmla="*/ 896 w 1321"/>
                  <a:gd name="T25" fmla="*/ 704 h 712"/>
                  <a:gd name="T26" fmla="*/ 824 w 1321"/>
                  <a:gd name="T27" fmla="*/ 710 h 712"/>
                  <a:gd name="T28" fmla="*/ 795 w 1321"/>
                  <a:gd name="T29" fmla="*/ 712 h 712"/>
                  <a:gd name="T30" fmla="*/ 476 w 1321"/>
                  <a:gd name="T31" fmla="*/ 712 h 712"/>
                  <a:gd name="T32" fmla="*/ 472 w 1321"/>
                  <a:gd name="T33" fmla="*/ 712 h 712"/>
                  <a:gd name="T34" fmla="*/ 409 w 1321"/>
                  <a:gd name="T35" fmla="*/ 708 h 712"/>
                  <a:gd name="T36" fmla="*/ 348 w 1321"/>
                  <a:gd name="T37" fmla="*/ 704 h 712"/>
                  <a:gd name="T38" fmla="*/ 290 w 1321"/>
                  <a:gd name="T39" fmla="*/ 696 h 712"/>
                  <a:gd name="T40" fmla="*/ 235 w 1321"/>
                  <a:gd name="T41" fmla="*/ 689 h 712"/>
                  <a:gd name="T42" fmla="*/ 186 w 1321"/>
                  <a:gd name="T43" fmla="*/ 677 h 712"/>
                  <a:gd name="T44" fmla="*/ 141 w 1321"/>
                  <a:gd name="T45" fmla="*/ 663 h 712"/>
                  <a:gd name="T46" fmla="*/ 102 w 1321"/>
                  <a:gd name="T47" fmla="*/ 648 h 712"/>
                  <a:gd name="T48" fmla="*/ 67 w 1321"/>
                  <a:gd name="T49" fmla="*/ 630 h 712"/>
                  <a:gd name="T50" fmla="*/ 39 w 1321"/>
                  <a:gd name="T51" fmla="*/ 608 h 712"/>
                  <a:gd name="T52" fmla="*/ 18 w 1321"/>
                  <a:gd name="T53" fmla="*/ 583 h 712"/>
                  <a:gd name="T54" fmla="*/ 6 w 1321"/>
                  <a:gd name="T55" fmla="*/ 554 h 712"/>
                  <a:gd name="T56" fmla="*/ 0 w 1321"/>
                  <a:gd name="T57" fmla="*/ 524 h 712"/>
                  <a:gd name="T58" fmla="*/ 0 w 1321"/>
                  <a:gd name="T59" fmla="*/ 520 h 712"/>
                  <a:gd name="T60" fmla="*/ 4 w 1321"/>
                  <a:gd name="T61" fmla="*/ 487 h 712"/>
                  <a:gd name="T62" fmla="*/ 16 w 1321"/>
                  <a:gd name="T63" fmla="*/ 446 h 712"/>
                  <a:gd name="T64" fmla="*/ 51 w 1321"/>
                  <a:gd name="T65" fmla="*/ 370 h 712"/>
                  <a:gd name="T66" fmla="*/ 94 w 1321"/>
                  <a:gd name="T67" fmla="*/ 299 h 712"/>
                  <a:gd name="T68" fmla="*/ 147 w 1321"/>
                  <a:gd name="T69" fmla="*/ 235 h 712"/>
                  <a:gd name="T70" fmla="*/ 204 w 1321"/>
                  <a:gd name="T71" fmla="*/ 176 h 712"/>
                  <a:gd name="T72" fmla="*/ 270 w 1321"/>
                  <a:gd name="T73" fmla="*/ 125 h 712"/>
                  <a:gd name="T74" fmla="*/ 341 w 1321"/>
                  <a:gd name="T75" fmla="*/ 82 h 712"/>
                  <a:gd name="T76" fmla="*/ 415 w 1321"/>
                  <a:gd name="T77" fmla="*/ 47 h 712"/>
                  <a:gd name="T78" fmla="*/ 497 w 1321"/>
                  <a:gd name="T79" fmla="*/ 21 h 712"/>
                  <a:gd name="T80" fmla="*/ 581 w 1321"/>
                  <a:gd name="T81" fmla="*/ 6 h 712"/>
                  <a:gd name="T82" fmla="*/ 667 w 1321"/>
                  <a:gd name="T83" fmla="*/ 0 h 712"/>
                  <a:gd name="T84" fmla="*/ 667 w 1321"/>
                  <a:gd name="T85" fmla="*/ 0 h 712"/>
                  <a:gd name="T86" fmla="*/ 759 w 1321"/>
                  <a:gd name="T87" fmla="*/ 6 h 712"/>
                  <a:gd name="T88" fmla="*/ 847 w 1321"/>
                  <a:gd name="T89" fmla="*/ 23 h 712"/>
                  <a:gd name="T90" fmla="*/ 932 w 1321"/>
                  <a:gd name="T91" fmla="*/ 53 h 712"/>
                  <a:gd name="T92" fmla="*/ 1010 w 1321"/>
                  <a:gd name="T93" fmla="*/ 90 h 712"/>
                  <a:gd name="T94" fmla="*/ 1082 w 1321"/>
                  <a:gd name="T95" fmla="*/ 137 h 712"/>
                  <a:gd name="T96" fmla="*/ 1149 w 1321"/>
                  <a:gd name="T97" fmla="*/ 194 h 712"/>
                  <a:gd name="T98" fmla="*/ 1208 w 1321"/>
                  <a:gd name="T99" fmla="*/ 256 h 712"/>
                  <a:gd name="T100" fmla="*/ 1258 w 1321"/>
                  <a:gd name="T101" fmla="*/ 325 h 712"/>
                  <a:gd name="T102" fmla="*/ 1301 w 1321"/>
                  <a:gd name="T103" fmla="*/ 401 h 712"/>
                  <a:gd name="T104" fmla="*/ 1301 w 1321"/>
                  <a:gd name="T105" fmla="*/ 401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1"/>
                  </a:gs>
                  <a:gs pos="100000">
                    <a:srgbClr val="FF33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BBF6EE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0" name="Text Box 28"/>
            <p:cNvSpPr txBox="1">
              <a:spLocks noChangeArrowheads="1"/>
            </p:cNvSpPr>
            <p:nvPr/>
          </p:nvSpPr>
          <p:spPr bwMode="gray">
            <a:xfrm>
              <a:off x="2544" y="2113"/>
              <a:ext cx="817" cy="5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ru-RU" altLang="ru-RU" sz="3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Бюджетная</a:t>
              </a:r>
            </a:p>
            <a:p>
              <a:pPr algn="ctr" eaLnBrk="0" hangingPunct="0"/>
              <a:r>
                <a:rPr lang="ru-RU" altLang="ru-RU" sz="3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система РФ</a:t>
              </a:r>
              <a:endParaRPr lang="en-US" alt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11" name="Text Box 29"/>
            <p:cNvSpPr txBox="1">
              <a:spLocks noChangeArrowheads="1"/>
            </p:cNvSpPr>
            <p:nvPr/>
          </p:nvSpPr>
          <p:spPr bwMode="auto">
            <a:xfrm>
              <a:off x="1320" y="1780"/>
              <a:ext cx="1197" cy="5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r" eaLnBrk="0" hangingPunct="0"/>
              <a:r>
                <a:rPr lang="ru-RU" altLang="ru-RU" sz="2800" dirty="0" smtClean="0">
                  <a:latin typeface="Palatino Linotype" panose="02040502050505030304" pitchFamily="18" charset="0"/>
                </a:rPr>
                <a:t>Бюджет</a:t>
              </a:r>
            </a:p>
            <a:p>
              <a:pPr algn="r" eaLnBrk="0" hangingPunct="0"/>
              <a:r>
                <a:rPr lang="ru-RU" altLang="ru-RU" sz="2800" dirty="0" smtClean="0">
                  <a:latin typeface="Palatino Linotype" panose="02040502050505030304" pitchFamily="18" charset="0"/>
                </a:rPr>
                <a:t> муниципальных</a:t>
              </a:r>
            </a:p>
            <a:p>
              <a:pPr algn="r" eaLnBrk="0" hangingPunct="0"/>
              <a:r>
                <a:rPr lang="ru-RU" altLang="ru-RU" sz="2800" dirty="0" smtClean="0">
                  <a:latin typeface="Palatino Linotype" panose="02040502050505030304" pitchFamily="18" charset="0"/>
                </a:rPr>
                <a:t> образований</a:t>
              </a:r>
              <a:endParaRPr lang="en-US" altLang="ru-RU" sz="2800" dirty="0">
                <a:latin typeface="Palatino Linotype" panose="02040502050505030304" pitchFamily="18" charset="0"/>
              </a:endParaRPr>
            </a:p>
          </p:txBody>
        </p:sp>
        <p:sp>
          <p:nvSpPr>
            <p:cNvPr id="12" name="Text Box 30"/>
            <p:cNvSpPr txBox="1">
              <a:spLocks noChangeArrowheads="1"/>
            </p:cNvSpPr>
            <p:nvPr/>
          </p:nvSpPr>
          <p:spPr bwMode="auto">
            <a:xfrm>
              <a:off x="3173" y="1680"/>
              <a:ext cx="1297" cy="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ru-RU" altLang="ru-RU" sz="2800" dirty="0" smtClean="0">
                  <a:latin typeface="Palatino Linotype" panose="02040502050505030304" pitchFamily="18" charset="0"/>
                </a:rPr>
                <a:t>Бюджет РФ</a:t>
              </a:r>
              <a:endParaRPr lang="en-US" altLang="ru-RU" sz="2800" dirty="0">
                <a:latin typeface="Palatino Linotype" panose="02040502050505030304" pitchFamily="18" charset="0"/>
              </a:endParaRPr>
            </a:p>
          </p:txBody>
        </p:sp>
        <p:sp>
          <p:nvSpPr>
            <p:cNvPr id="13" name="Text Box 31"/>
            <p:cNvSpPr txBox="1">
              <a:spLocks noChangeArrowheads="1"/>
            </p:cNvSpPr>
            <p:nvPr/>
          </p:nvSpPr>
          <p:spPr bwMode="auto">
            <a:xfrm>
              <a:off x="1926" y="3104"/>
              <a:ext cx="1510" cy="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r" eaLnBrk="0" hangingPunct="0"/>
              <a:r>
                <a:rPr lang="ru-RU" altLang="ru-RU" sz="2800" dirty="0" smtClean="0">
                  <a:latin typeface="Palatino Linotype" panose="02040502050505030304" pitchFamily="18" charset="0"/>
                </a:rPr>
                <a:t>Бюджет субъектов РФ</a:t>
              </a:r>
              <a:endParaRPr lang="en-US" altLang="ru-RU" sz="2800" dirty="0">
                <a:latin typeface="Palatino Linotype" panose="02040502050505030304" pitchFamily="18" charset="0"/>
              </a:endParaRPr>
            </a:p>
          </p:txBody>
        </p:sp>
      </p:grpSp>
      <p:sp>
        <p:nvSpPr>
          <p:cNvPr id="25" name="Прямоугольник 24"/>
          <p:cNvSpPr/>
          <p:nvPr/>
        </p:nvSpPr>
        <p:spPr>
          <a:xfrm>
            <a:off x="198782" y="144223"/>
            <a:ext cx="4102999" cy="96195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Структура бюджетной системы РФ</a:t>
            </a:r>
            <a:endParaRPr lang="ru-RU" sz="2800" dirty="0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1141" y="12155"/>
            <a:ext cx="1426588" cy="1737511"/>
          </a:xfrm>
          <a:prstGeom prst="rect">
            <a:avLst/>
          </a:prstGeom>
        </p:spPr>
      </p:pic>
      <p:sp>
        <p:nvSpPr>
          <p:cNvPr id="28" name="Стрелка вниз 27"/>
          <p:cNvSpPr/>
          <p:nvPr/>
        </p:nvSpPr>
        <p:spPr>
          <a:xfrm rot="1363056">
            <a:off x="10062610" y="1894057"/>
            <a:ext cx="992897" cy="10047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7864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Рисунок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61" y="4738255"/>
            <a:ext cx="2123528" cy="857250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22381"/>
            <a:ext cx="1352548" cy="1379491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1506" y="258432"/>
            <a:ext cx="2468375" cy="208342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392" y="69445"/>
            <a:ext cx="3415145" cy="790143"/>
          </a:xfrm>
        </p:spPr>
        <p:txBody>
          <a:bodyPr/>
          <a:lstStyle/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Кроме того…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2901373"/>
              </p:ext>
            </p:extLst>
          </p:nvPr>
        </p:nvGraphicFramePr>
        <p:xfrm>
          <a:off x="198782" y="1792198"/>
          <a:ext cx="5507181" cy="46757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7666382" y="338187"/>
            <a:ext cx="4102999" cy="96195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Структура бюджетной системы РФ (БС РФ)</a:t>
            </a:r>
            <a:endParaRPr lang="ru-RU" sz="2800" dirty="0"/>
          </a:p>
        </p:txBody>
      </p:sp>
      <p:sp>
        <p:nvSpPr>
          <p:cNvPr id="6" name="Стрелка вправо 5"/>
          <p:cNvSpPr/>
          <p:nvPr/>
        </p:nvSpPr>
        <p:spPr>
          <a:xfrm>
            <a:off x="3671453" y="5084619"/>
            <a:ext cx="2909456" cy="914400"/>
          </a:xfrm>
          <a:prstGeom prst="rightArrow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bg1"/>
                </a:solidFill>
              </a:rPr>
              <a:t>Входят в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72261" y="2822381"/>
            <a:ext cx="3992806" cy="3128122"/>
          </a:xfrm>
          <a:prstGeom prst="rect">
            <a:avLst/>
          </a:prstGeom>
          <a:ln w="28575">
            <a:solidFill>
              <a:schemeClr val="bg2">
                <a:lumMod val="25000"/>
              </a:schemeClr>
            </a:solidFill>
            <a:prstDash val="lgDash"/>
          </a:ln>
        </p:spPr>
      </p:pic>
      <p:cxnSp>
        <p:nvCxnSpPr>
          <p:cNvPr id="27" name="Прямая со стрелкой 26"/>
          <p:cNvCxnSpPr/>
          <p:nvPr/>
        </p:nvCxnSpPr>
        <p:spPr>
          <a:xfrm flipH="1">
            <a:off x="3671453" y="2230582"/>
            <a:ext cx="1267691" cy="471054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V="1">
            <a:off x="1203123" y="3366654"/>
            <a:ext cx="949149" cy="277091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V="1">
            <a:off x="1856509" y="4357255"/>
            <a:ext cx="1104898" cy="381000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 flipH="1">
            <a:off x="43392" y="6223752"/>
            <a:ext cx="117259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(Государственные внебюджетные фонды) </a:t>
            </a:r>
            <a:r>
              <a:rPr lang="ru-RU" sz="2800" dirty="0" smtClean="0">
                <a:solidFill>
                  <a:schemeClr val="bg1">
                    <a:lumMod val="65000"/>
                  </a:schemeClr>
                </a:solidFill>
              </a:rPr>
              <a:t>– еще одна составляющая БС РФ</a:t>
            </a:r>
            <a:endParaRPr lang="ru-RU" sz="28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026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272" y="3147000"/>
            <a:ext cx="4290127" cy="3651971"/>
          </a:xfrm>
          <a:prstGeom prst="rect">
            <a:avLst/>
          </a:prstGeom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057475659"/>
              </p:ext>
            </p:extLst>
          </p:nvPr>
        </p:nvGraphicFramePr>
        <p:xfrm>
          <a:off x="464127" y="531380"/>
          <a:ext cx="10515600" cy="1325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1951135"/>
              </p:ext>
            </p:extLst>
          </p:nvPr>
        </p:nvGraphicFramePr>
        <p:xfrm>
          <a:off x="464127" y="2158134"/>
          <a:ext cx="10515600" cy="14024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7170" name="Picture 2" descr="http://cashincomments.com/Connect_files/cashvvvv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4801" y="4449978"/>
            <a:ext cx="6887199" cy="2311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414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0264" y="131628"/>
            <a:ext cx="4950381" cy="615139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6504709" cy="4400838"/>
          </a:xfrm>
        </p:spPr>
        <p:txBody>
          <a:bodyPr>
            <a:normAutofit/>
          </a:bodyPr>
          <a:lstStyle/>
          <a:p>
            <a:r>
              <a:rPr lang="ru-RU" dirty="0" smtClean="0"/>
              <a:t>Какие вопросы местного значения решаются администрацией Нового Уренгоя?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722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2162"/>
          </a:xfrm>
        </p:spPr>
        <p:txBody>
          <a:bodyPr/>
          <a:lstStyle/>
          <a:p>
            <a:r>
              <a:rPr lang="ru-RU" dirty="0" smtClean="0"/>
              <a:t>Администрация Нового </a:t>
            </a:r>
            <a:r>
              <a:rPr lang="ru-RU" dirty="0"/>
              <a:t>У</a:t>
            </a:r>
            <a:r>
              <a:rPr lang="ru-RU" dirty="0" smtClean="0"/>
              <a:t>ренгоя: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0585320"/>
              </p:ext>
            </p:extLst>
          </p:nvPr>
        </p:nvGraphicFramePr>
        <p:xfrm>
          <a:off x="114301" y="1157288"/>
          <a:ext cx="11815762" cy="55578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50027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Администрация Нового Уренгоя: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188130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849265" y="6311900"/>
            <a:ext cx="6360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…на территории муниципального образования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2768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Администрация Нового Уренгоя: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976155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849265" y="6311900"/>
            <a:ext cx="6360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…на территории муниципального образования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5761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Администрация Нового Уренгоя: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746146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849265" y="6311900"/>
            <a:ext cx="6360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…на территории муниципального образования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48498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Администрация Нового Уренгоя: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149248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849265" y="6311900"/>
            <a:ext cx="6360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…на территории муниципального образования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99562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Администрация Нового Уренгоя: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506392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05231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Администрация Нового Уренгоя: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594766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849265" y="6311900"/>
            <a:ext cx="6360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…на территории муниципального образования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39602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Администрация Нового Уренгоя: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236043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849265" y="6311900"/>
            <a:ext cx="6360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…на территории муниципального образования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56218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Администрация Нового Уренгоя: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662065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849265" y="6311900"/>
            <a:ext cx="6360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…на территории муниципального образования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63754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Администрация Нового Уренгоя: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711085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849265" y="6311900"/>
            <a:ext cx="6360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…на территории муниципального образования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17777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Администрация Нового Уренгоя: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42512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849265" y="6311900"/>
            <a:ext cx="6360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…на территории муниципального образования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70856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Администрация Нового Уренгоя: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234495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849265" y="6311900"/>
            <a:ext cx="6360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…на территории муниципального образования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00576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1619" y="379703"/>
            <a:ext cx="4950381" cy="6151397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1850" y="1565564"/>
            <a:ext cx="7633277" cy="3657599"/>
          </a:xfrm>
        </p:spPr>
        <p:txBody>
          <a:bodyPr>
            <a:normAutofit/>
          </a:bodyPr>
          <a:lstStyle/>
          <a:p>
            <a:r>
              <a:rPr lang="ru-RU" dirty="0" smtClean="0"/>
              <a:t>За счет чего осуществляется решение вопросов местного значения?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873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540969985"/>
              </p:ext>
            </p:extLst>
          </p:nvPr>
        </p:nvGraphicFramePr>
        <p:xfrm>
          <a:off x="-114300" y="0"/>
          <a:ext cx="123063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9615489" y="214313"/>
            <a:ext cx="1828800" cy="118543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691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0"/>
            <a:ext cx="10515600" cy="1325563"/>
          </a:xfrm>
        </p:spPr>
        <p:txBody>
          <a:bodyPr/>
          <a:lstStyle/>
          <a:p>
            <a:r>
              <a:rPr lang="ru-RU" dirty="0" smtClean="0"/>
              <a:t>Поступления доходов бюджета Нового Уренгоя за 2017 год: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8828365"/>
              </p:ext>
            </p:extLst>
          </p:nvPr>
        </p:nvGraphicFramePr>
        <p:xfrm>
          <a:off x="0" y="1325563"/>
          <a:ext cx="12192000" cy="2889255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xmlns="" val="312583533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xmlns="" val="1784985335"/>
                    </a:ext>
                  </a:extLst>
                </a:gridCol>
              </a:tblGrid>
              <a:tr h="577851">
                <a:tc>
                  <a:txBody>
                    <a:bodyPr/>
                    <a:lstStyle/>
                    <a:p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2017 год, тыс. руб.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2245821"/>
                  </a:ext>
                </a:extLst>
              </a:tr>
              <a:tr h="577851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Доходы (всего)</a:t>
                      </a:r>
                      <a:endParaRPr lang="ru-RU" sz="2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9 274 408</a:t>
                      </a:r>
                      <a:endParaRPr lang="ru-RU" sz="2400" b="1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25701287"/>
                  </a:ext>
                </a:extLst>
              </a:tr>
              <a:tr h="577851">
                <a:tc>
                  <a:txBody>
                    <a:bodyPr/>
                    <a:lstStyle/>
                    <a:p>
                      <a:r>
                        <a:rPr lang="ru-RU" dirty="0" smtClean="0"/>
                        <a:t>Из них: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72361860"/>
                  </a:ext>
                </a:extLst>
              </a:tr>
              <a:tr h="577851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Налоговые и неналоговые доходы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4 351 284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6966275"/>
                  </a:ext>
                </a:extLst>
              </a:tr>
              <a:tr h="577851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Безвозмездные поступления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4 923 124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7750055"/>
                  </a:ext>
                </a:extLst>
              </a:tr>
            </a:tbl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845176941"/>
              </p:ext>
            </p:extLst>
          </p:nvPr>
        </p:nvGraphicFramePr>
        <p:xfrm>
          <a:off x="1057275" y="4457700"/>
          <a:ext cx="11901488" cy="2400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194" name="Picture 2" descr="http://csp.perm.ru/wp-content/uploads/2015/03/Pile_of_Coins_PNG_Picture-1024x667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44582"/>
            <a:ext cx="1911421" cy="221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426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4166" y="3057526"/>
            <a:ext cx="3598284" cy="3598284"/>
          </a:xfrm>
          <a:prstGeom prst="rect">
            <a:avLst/>
          </a:prstGeom>
        </p:spPr>
      </p:pic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5525638"/>
              </p:ext>
            </p:extLst>
          </p:nvPr>
        </p:nvGraphicFramePr>
        <p:xfrm>
          <a:off x="1" y="0"/>
          <a:ext cx="11977688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908" y="152400"/>
            <a:ext cx="4882429" cy="212869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Структура налоговых и неналоговых доходов 2017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9288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6955" y="491846"/>
            <a:ext cx="4950381" cy="615139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 чего состоят расходы местных бюджетов?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17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836284439"/>
              </p:ext>
            </p:extLst>
          </p:nvPr>
        </p:nvGraphicFramePr>
        <p:xfrm>
          <a:off x="0" y="0"/>
          <a:ext cx="12192000" cy="6857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0" y="0"/>
            <a:ext cx="2671763" cy="201453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Структура расходов социально-культурной направленности</a:t>
            </a:r>
            <a:r>
              <a:rPr lang="ru-RU" dirty="0" smtClean="0"/>
              <a:t>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000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0488" y="714375"/>
            <a:ext cx="4481512" cy="439686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03201"/>
            <a:ext cx="11253787" cy="1325563"/>
          </a:xfrm>
        </p:spPr>
        <p:txBody>
          <a:bodyPr/>
          <a:lstStyle/>
          <a:p>
            <a:r>
              <a:rPr lang="ru-RU" dirty="0" smtClean="0"/>
              <a:t>Другие расходы по основным функциям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2678384"/>
              </p:ext>
            </p:extLst>
          </p:nvPr>
        </p:nvGraphicFramePr>
        <p:xfrm>
          <a:off x="-869155" y="217488"/>
          <a:ext cx="11168062" cy="6543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2876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5397" y="196138"/>
            <a:ext cx="4950381" cy="6151397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81628" y="985404"/>
            <a:ext cx="5962072" cy="4118409"/>
          </a:xfrm>
        </p:spPr>
        <p:txBody>
          <a:bodyPr/>
          <a:lstStyle/>
          <a:p>
            <a:r>
              <a:rPr lang="ru-RU" dirty="0" smtClean="0"/>
              <a:t>Какова динамика расходов местных бюджетов?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6296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5373810"/>
              </p:ext>
            </p:extLst>
          </p:nvPr>
        </p:nvGraphicFramePr>
        <p:xfrm>
          <a:off x="360219" y="1648691"/>
          <a:ext cx="11831782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8341211"/>
              </p:ext>
            </p:extLst>
          </p:nvPr>
        </p:nvGraphicFramePr>
        <p:xfrm>
          <a:off x="782781" y="138546"/>
          <a:ext cx="3865419" cy="27736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843744">
                  <a:extLst>
                    <a:ext uri="{9D8B030D-6E8A-4147-A177-3AD203B41FA5}">
                      <a16:colId xmlns:a16="http://schemas.microsoft.com/office/drawing/2014/main" xmlns="" val="988875418"/>
                    </a:ext>
                  </a:extLst>
                </a:gridCol>
                <a:gridCol w="3021675">
                  <a:extLst>
                    <a:ext uri="{9D8B030D-6E8A-4147-A177-3AD203B41FA5}">
                      <a16:colId xmlns:a16="http://schemas.microsoft.com/office/drawing/2014/main" xmlns="" val="3999143986"/>
                    </a:ext>
                  </a:extLst>
                </a:gridCol>
              </a:tblGrid>
              <a:tr h="372093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Год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Расходы, млн руб.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41405346"/>
                  </a:ext>
                </a:extLst>
              </a:tr>
              <a:tr h="372093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2015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9134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79395802"/>
                  </a:ext>
                </a:extLst>
              </a:tr>
              <a:tr h="372093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2016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8801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75454594"/>
                  </a:ext>
                </a:extLst>
              </a:tr>
              <a:tr h="372093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2017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9316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02247404"/>
                  </a:ext>
                </a:extLst>
              </a:tr>
              <a:tr h="372093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2018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9854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16097817"/>
                  </a:ext>
                </a:extLst>
              </a:tr>
              <a:tr h="372093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2019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9719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75489430"/>
                  </a:ext>
                </a:extLst>
              </a:tr>
              <a:tr h="372093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2020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9803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05684752"/>
                  </a:ext>
                </a:extLst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7190510" y="346363"/>
            <a:ext cx="4308764" cy="130232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Динамика расходов 2015-2020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6998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324765">
            <a:off x="689485" y="5010905"/>
            <a:ext cx="10515600" cy="1325563"/>
          </a:xfrm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r>
              <a:rPr lang="ru-RU" dirty="0" smtClean="0"/>
              <a:t>Структура расходов бюджета города 2018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8609713"/>
              </p:ext>
            </p:extLst>
          </p:nvPr>
        </p:nvGraphicFramePr>
        <p:xfrm>
          <a:off x="1156855" y="3651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Стрелка вправо 4"/>
          <p:cNvSpPr/>
          <p:nvPr/>
        </p:nvSpPr>
        <p:spPr>
          <a:xfrm rot="16560041">
            <a:off x="5071313" y="3866727"/>
            <a:ext cx="915252" cy="13023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836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9243"/>
            <a:ext cx="6919912" cy="5519879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43262" y="1801815"/>
            <a:ext cx="3014663" cy="110013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dirty="0" smtClean="0"/>
              <a:t>Если денег не хватает, то можно взять в долг…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88556" y="4651733"/>
            <a:ext cx="5138738" cy="1957389"/>
          </a:xfrm>
          <a:ln w="28575">
            <a:solidFill>
              <a:srgbClr val="002060"/>
            </a:solidFill>
            <a:prstDash val="sysDash"/>
          </a:ln>
        </p:spPr>
        <p:txBody>
          <a:bodyPr>
            <a:noAutofit/>
          </a:bodyPr>
          <a:lstStyle/>
          <a:p>
            <a:pPr algn="ctr"/>
            <a:r>
              <a:rPr lang="ru-RU" sz="2400" dirty="0"/>
              <a:t>Кредиторская задолженность (англ. </a:t>
            </a:r>
            <a:r>
              <a:rPr lang="ru-RU" sz="2400" dirty="0" err="1"/>
              <a:t>Accounts</a:t>
            </a:r>
            <a:r>
              <a:rPr lang="ru-RU" sz="2400" dirty="0"/>
              <a:t> </a:t>
            </a:r>
            <a:r>
              <a:rPr lang="ru-RU" sz="2400" dirty="0" err="1"/>
              <a:t>payable</a:t>
            </a:r>
            <a:r>
              <a:rPr lang="ru-RU" sz="2400" dirty="0"/>
              <a:t> (A/P)) — задолженность субъекта </a:t>
            </a:r>
            <a:r>
              <a:rPr lang="ru-RU" sz="2400" dirty="0" smtClean="0"/>
              <a:t>перед </a:t>
            </a:r>
            <a:r>
              <a:rPr lang="ru-RU" sz="2400" dirty="0"/>
              <a:t>другими лицами, которую этот субъект обязан погасить.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686549" y="223046"/>
            <a:ext cx="5317331" cy="1938992"/>
          </a:xfrm>
          <a:prstGeom prst="rect">
            <a:avLst/>
          </a:prstGeom>
          <a:ln w="57150">
            <a:solidFill>
              <a:schemeClr val="accent2">
                <a:lumMod val="50000"/>
              </a:schemeClr>
            </a:solidFill>
            <a:prstDash val="lgDash"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+mj-lt"/>
              </a:rPr>
              <a:t>Дебиторская задолженность (англ. </a:t>
            </a:r>
            <a:r>
              <a:rPr lang="ru-RU" sz="2000" dirty="0" err="1" smtClean="0">
                <a:latin typeface="+mj-lt"/>
              </a:rPr>
              <a:t>Accounts</a:t>
            </a:r>
            <a:r>
              <a:rPr lang="ru-RU" sz="2000" dirty="0" smtClean="0">
                <a:latin typeface="+mj-lt"/>
              </a:rPr>
              <a:t> </a:t>
            </a:r>
            <a:r>
              <a:rPr lang="ru-RU" sz="2000" dirty="0" err="1" smtClean="0">
                <a:latin typeface="+mj-lt"/>
              </a:rPr>
              <a:t>receivable</a:t>
            </a:r>
            <a:r>
              <a:rPr lang="ru-RU" sz="2000" dirty="0" smtClean="0">
                <a:latin typeface="+mj-lt"/>
              </a:rPr>
              <a:t> (A/R)) — сумма долгов, причитающихся субъекту со стороны других предприятий, фирм, компаний, а также граждан, являющихся их должниками, дебиторами</a:t>
            </a:r>
            <a:endParaRPr lang="ru-RU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5957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00388" y="236538"/>
            <a:ext cx="9091612" cy="66278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Состояние дебиторской задолженности: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2858040"/>
              </p:ext>
            </p:extLst>
          </p:nvPr>
        </p:nvGraphicFramePr>
        <p:xfrm>
          <a:off x="442914" y="1027906"/>
          <a:ext cx="7515224" cy="5648325"/>
        </p:xfrm>
        <a:graphic>
          <a:graphicData uri="http://schemas.openxmlformats.org/drawingml/2006/table">
            <a:tbl>
              <a:tblPr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tblPr>
              <a:tblGrid>
                <a:gridCol w="3955668">
                  <a:extLst>
                    <a:ext uri="{9D8B030D-6E8A-4147-A177-3AD203B41FA5}">
                      <a16:colId xmlns:a16="http://schemas.microsoft.com/office/drawing/2014/main" xmlns="" val="3935369212"/>
                    </a:ext>
                  </a:extLst>
                </a:gridCol>
                <a:gridCol w="1779778">
                  <a:extLst>
                    <a:ext uri="{9D8B030D-6E8A-4147-A177-3AD203B41FA5}">
                      <a16:colId xmlns:a16="http://schemas.microsoft.com/office/drawing/2014/main" xmlns="" val="3498357393"/>
                    </a:ext>
                  </a:extLst>
                </a:gridCol>
                <a:gridCol w="1779778">
                  <a:extLst>
                    <a:ext uri="{9D8B030D-6E8A-4147-A177-3AD203B41FA5}">
                      <a16:colId xmlns:a16="http://schemas.microsoft.com/office/drawing/2014/main" xmlns="" val="3009236"/>
                    </a:ext>
                  </a:extLst>
                </a:gridCol>
              </a:tblGrid>
              <a:tr h="104539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Verdana" panose="020B0604030504040204" pitchFamily="34" charset="0"/>
                        </a:rPr>
                        <a:t>Наименование показателя</a:t>
                      </a:r>
                    </a:p>
                  </a:txBody>
                  <a:tcPr marL="9152" marR="9152" marT="9152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rgbClr val="D3D3D3"/>
                      </a:fgClr>
                      <a:bgClr>
                        <a:srgbClr val="D3D3D3"/>
                      </a:bgClr>
                    </a:patt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Verdana" panose="020B0604030504040204" pitchFamily="34" charset="0"/>
                        </a:rPr>
                        <a:t>Итого МО</a:t>
                      </a:r>
                    </a:p>
                  </a:txBody>
                  <a:tcPr marL="9152" marR="9152" marT="9152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rgbClr val="D3D3D3"/>
                      </a:fgClr>
                      <a:bgClr>
                        <a:srgbClr val="D3D3D3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5275777"/>
                  </a:ext>
                </a:extLst>
              </a:tr>
              <a:tr h="7935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Verdana" panose="020B0604030504040204" pitchFamily="34" charset="0"/>
                        </a:rPr>
                        <a:t>всего</a:t>
                      </a:r>
                    </a:p>
                  </a:txBody>
                  <a:tcPr marL="9152" marR="9152" marT="9152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rgbClr val="D3D3D3"/>
                      </a:fgClr>
                      <a:bgClr>
                        <a:srgbClr val="D3D3D3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effectLst/>
                          <a:latin typeface="Verdana" panose="020B0604030504040204" pitchFamily="34" charset="0"/>
                        </a:rPr>
                        <a:t>в том числе просроченная</a:t>
                      </a:r>
                    </a:p>
                  </a:txBody>
                  <a:tcPr marL="9152" marR="9152" marT="9152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rgbClr val="D3D3D3"/>
                      </a:fgClr>
                      <a:bgClr>
                        <a:srgbClr val="D3D3D3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xmlns="" val="2519132487"/>
                  </a:ext>
                </a:extLst>
              </a:tr>
              <a:tr h="3183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Microsoft Sans Serif" panose="020B0604020202020204" pitchFamily="34" charset="0"/>
                        </a:rPr>
                        <a:t>ОБЩЕГОСУДАРСТВЕННЫЕ ВОПРОСЫ</a:t>
                      </a:r>
                    </a:p>
                  </a:txBody>
                  <a:tcPr marL="9152" marR="9152" marT="9152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effectLst/>
                          <a:latin typeface="Microsoft Sans Serif" panose="020B0604020202020204" pitchFamily="34" charset="0"/>
                        </a:rPr>
                        <a:t>1 440,69</a:t>
                      </a:r>
                    </a:p>
                  </a:txBody>
                  <a:tcPr marL="9152" marR="9152" marT="9152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effectLst/>
                          <a:latin typeface="Microsoft Sans Serif" panose="020B0604020202020204" pitchFamily="34" charset="0"/>
                        </a:rPr>
                        <a:t>0,00</a:t>
                      </a:r>
                    </a:p>
                  </a:txBody>
                  <a:tcPr marL="9152" marR="9152" marT="9152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062507582"/>
                  </a:ext>
                </a:extLst>
              </a:tr>
              <a:tr h="3951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Microsoft Sans Serif" panose="020B0604020202020204" pitchFamily="34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152" marR="9152" marT="9152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effectLst/>
                          <a:latin typeface="Microsoft Sans Serif" panose="020B0604020202020204" pitchFamily="34" charset="0"/>
                        </a:rPr>
                        <a:t>69,44</a:t>
                      </a:r>
                    </a:p>
                  </a:txBody>
                  <a:tcPr marL="9152" marR="9152" marT="9152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effectLst/>
                          <a:latin typeface="Microsoft Sans Serif" panose="020B0604020202020204" pitchFamily="34" charset="0"/>
                        </a:rPr>
                        <a:t>0,00</a:t>
                      </a:r>
                    </a:p>
                  </a:txBody>
                  <a:tcPr marL="9152" marR="9152" marT="9152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82778845"/>
                  </a:ext>
                </a:extLst>
              </a:tr>
              <a:tr h="3183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Microsoft Sans Serif" panose="020B0604020202020204" pitchFamily="34" charset="0"/>
                        </a:rPr>
                        <a:t>НАЦИОНАЛЬНАЯ ЭКОНОМИКА, в т.ч.</a:t>
                      </a:r>
                    </a:p>
                  </a:txBody>
                  <a:tcPr marL="9152" marR="9152" marT="9152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effectLst/>
                          <a:latin typeface="Microsoft Sans Serif" panose="020B0604020202020204" pitchFamily="34" charset="0"/>
                        </a:rPr>
                        <a:t>10 991,95</a:t>
                      </a:r>
                    </a:p>
                  </a:txBody>
                  <a:tcPr marL="9152" marR="9152" marT="9152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effectLst/>
                          <a:latin typeface="Microsoft Sans Serif" panose="020B0604020202020204" pitchFamily="34" charset="0"/>
                        </a:rPr>
                        <a:t>0,00</a:t>
                      </a:r>
                    </a:p>
                  </a:txBody>
                  <a:tcPr marL="9152" marR="9152" marT="9152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50064778"/>
                  </a:ext>
                </a:extLst>
              </a:tr>
              <a:tr h="3951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Microsoft Sans Serif" panose="020B0604020202020204" pitchFamily="34" charset="0"/>
                        </a:rPr>
                        <a:t>ЖИЛИЩНО-КОММУНАЛЬНОЕ ХОЗЯЙСТВО, в т.ч.</a:t>
                      </a:r>
                    </a:p>
                  </a:txBody>
                  <a:tcPr marL="9152" marR="9152" marT="9152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effectLst/>
                          <a:latin typeface="Microsoft Sans Serif" panose="020B0604020202020204" pitchFamily="34" charset="0"/>
                        </a:rPr>
                        <a:t>27 817,05</a:t>
                      </a:r>
                    </a:p>
                  </a:txBody>
                  <a:tcPr marL="9152" marR="9152" marT="9152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effectLst/>
                          <a:latin typeface="Microsoft Sans Serif" panose="020B0604020202020204" pitchFamily="34" charset="0"/>
                        </a:rPr>
                        <a:t>0,00</a:t>
                      </a:r>
                    </a:p>
                  </a:txBody>
                  <a:tcPr marL="9152" marR="9152" marT="9152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64356779"/>
                  </a:ext>
                </a:extLst>
              </a:tr>
              <a:tr h="3183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effectLst/>
                          <a:latin typeface="Microsoft Sans Serif" panose="020B0604020202020204" pitchFamily="34" charset="0"/>
                        </a:rPr>
                        <a:t>Коммунальное хозяйство</a:t>
                      </a:r>
                    </a:p>
                  </a:txBody>
                  <a:tcPr marL="9152" marR="9152" marT="9152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effectLst/>
                          <a:latin typeface="Microsoft Sans Serif" panose="020B0604020202020204" pitchFamily="34" charset="0"/>
                        </a:rPr>
                        <a:t>438,45</a:t>
                      </a:r>
                    </a:p>
                  </a:txBody>
                  <a:tcPr marL="9152" marR="9152" marT="9152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effectLst/>
                          <a:latin typeface="Microsoft Sans Serif" panose="020B0604020202020204" pitchFamily="34" charset="0"/>
                        </a:rPr>
                        <a:t>0,00</a:t>
                      </a:r>
                    </a:p>
                  </a:txBody>
                  <a:tcPr marL="9152" marR="9152" marT="9152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64836517"/>
                  </a:ext>
                </a:extLst>
              </a:tr>
              <a:tr h="3183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Microsoft Sans Serif" panose="020B0604020202020204" pitchFamily="34" charset="0"/>
                        </a:rPr>
                        <a:t>ОБРАЗОВАНИЕ, в т.ч.</a:t>
                      </a:r>
                    </a:p>
                  </a:txBody>
                  <a:tcPr marL="9152" marR="9152" marT="9152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effectLst/>
                          <a:latin typeface="Microsoft Sans Serif" panose="020B0604020202020204" pitchFamily="34" charset="0"/>
                        </a:rPr>
                        <a:t>24 452,51</a:t>
                      </a:r>
                    </a:p>
                  </a:txBody>
                  <a:tcPr marL="9152" marR="9152" marT="9152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effectLst/>
                          <a:latin typeface="Microsoft Sans Serif" panose="020B0604020202020204" pitchFamily="34" charset="0"/>
                        </a:rPr>
                        <a:t>0,00</a:t>
                      </a:r>
                    </a:p>
                  </a:txBody>
                  <a:tcPr marL="9152" marR="9152" marT="9152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79379793"/>
                  </a:ext>
                </a:extLst>
              </a:tr>
              <a:tr h="3951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Microsoft Sans Serif" panose="020B0604020202020204" pitchFamily="34" charset="0"/>
                        </a:rPr>
                        <a:t>КУЛЬТУРА, КИНЕМАТОГРАФИЯ, СМИ, в т.ч.:</a:t>
                      </a:r>
                    </a:p>
                  </a:txBody>
                  <a:tcPr marL="9152" marR="9152" marT="9152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effectLst/>
                          <a:latin typeface="Microsoft Sans Serif" panose="020B0604020202020204" pitchFamily="34" charset="0"/>
                        </a:rPr>
                        <a:t>32,00</a:t>
                      </a:r>
                    </a:p>
                  </a:txBody>
                  <a:tcPr marL="9152" marR="9152" marT="9152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effectLst/>
                          <a:latin typeface="Microsoft Sans Serif" panose="020B0604020202020204" pitchFamily="34" charset="0"/>
                        </a:rPr>
                        <a:t>0,00</a:t>
                      </a:r>
                    </a:p>
                  </a:txBody>
                  <a:tcPr marL="9152" marR="9152" marT="9152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39982330"/>
                  </a:ext>
                </a:extLst>
              </a:tr>
              <a:tr h="3183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Microsoft Sans Serif" panose="020B0604020202020204" pitchFamily="34" charset="0"/>
                        </a:rPr>
                        <a:t>Культура</a:t>
                      </a:r>
                    </a:p>
                  </a:txBody>
                  <a:tcPr marL="9152" marR="9152" marT="9152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effectLst/>
                          <a:latin typeface="Microsoft Sans Serif" panose="020B0604020202020204" pitchFamily="34" charset="0"/>
                        </a:rPr>
                        <a:t>32,00</a:t>
                      </a:r>
                    </a:p>
                  </a:txBody>
                  <a:tcPr marL="9152" marR="9152" marT="9152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effectLst/>
                          <a:latin typeface="Microsoft Sans Serif" panose="020B0604020202020204" pitchFamily="34" charset="0"/>
                        </a:rPr>
                        <a:t>0,00</a:t>
                      </a:r>
                    </a:p>
                  </a:txBody>
                  <a:tcPr marL="9152" marR="9152" marT="9152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74887099"/>
                  </a:ext>
                </a:extLst>
              </a:tr>
              <a:tr h="3951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Microsoft Sans Serif" panose="020B0604020202020204" pitchFamily="34" charset="0"/>
                        </a:rPr>
                        <a:t>СОЦИАЛЬНАЯ ПОЛИТИКА, в т.ч.: соцполитика оздоровления детей</a:t>
                      </a:r>
                    </a:p>
                  </a:txBody>
                  <a:tcPr marL="9152" marR="9152" marT="9152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effectLst/>
                          <a:latin typeface="Microsoft Sans Serif" panose="020B0604020202020204" pitchFamily="34" charset="0"/>
                        </a:rPr>
                        <a:t>837,40</a:t>
                      </a:r>
                    </a:p>
                  </a:txBody>
                  <a:tcPr marL="9152" marR="9152" marT="9152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effectLst/>
                          <a:latin typeface="Microsoft Sans Serif" panose="020B0604020202020204" pitchFamily="34" charset="0"/>
                        </a:rPr>
                        <a:t>0,00</a:t>
                      </a:r>
                    </a:p>
                  </a:txBody>
                  <a:tcPr marL="9152" marR="9152" marT="9152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70293773"/>
                  </a:ext>
                </a:extLst>
              </a:tr>
              <a:tr h="3183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Microsoft Sans Serif" panose="020B0604020202020204" pitchFamily="34" charset="0"/>
                        </a:rPr>
                        <a:t>ФИЗИЧЕСКАЯ КУЛЬТУРА И СПОРТ,в т.ч.</a:t>
                      </a:r>
                    </a:p>
                  </a:txBody>
                  <a:tcPr marL="9152" marR="9152" marT="9152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effectLst/>
                          <a:latin typeface="Microsoft Sans Serif" panose="020B0604020202020204" pitchFamily="34" charset="0"/>
                        </a:rPr>
                        <a:t>253,38</a:t>
                      </a:r>
                    </a:p>
                  </a:txBody>
                  <a:tcPr marL="9152" marR="9152" marT="9152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effectLst/>
                          <a:latin typeface="Microsoft Sans Serif" panose="020B0604020202020204" pitchFamily="34" charset="0"/>
                        </a:rPr>
                        <a:t>0,00</a:t>
                      </a:r>
                    </a:p>
                  </a:txBody>
                  <a:tcPr marL="9152" marR="9152" marT="9152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885478400"/>
                  </a:ext>
                </a:extLst>
              </a:tr>
              <a:tr h="3183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effectLst/>
                          <a:latin typeface="Microsoft Sans Serif" panose="020B0604020202020204" pitchFamily="34" charset="0"/>
                        </a:rPr>
                        <a:t>СРЕДСТВА МАССОВОЙ ИНФОРМАЦИИ, т.ч.</a:t>
                      </a:r>
                    </a:p>
                  </a:txBody>
                  <a:tcPr marL="9152" marR="9152" marT="9152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effectLst/>
                          <a:latin typeface="Microsoft Sans Serif" panose="020B0604020202020204" pitchFamily="34" charset="0"/>
                        </a:rPr>
                        <a:t>302,77</a:t>
                      </a:r>
                    </a:p>
                  </a:txBody>
                  <a:tcPr marL="9152" marR="9152" marT="9152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effectLst/>
                          <a:latin typeface="Microsoft Sans Serif" panose="020B0604020202020204" pitchFamily="34" charset="0"/>
                        </a:rPr>
                        <a:t>0,00</a:t>
                      </a:r>
                    </a:p>
                  </a:txBody>
                  <a:tcPr marL="9152" marR="9152" marT="9152" marB="0" anchor="ctr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28523951"/>
                  </a:ext>
                </a:extLst>
              </a:tr>
            </a:tbl>
          </a:graphicData>
        </a:graphic>
      </p:graphicFrame>
      <p:sp>
        <p:nvSpPr>
          <p:cNvPr id="5" name="Овал 4"/>
          <p:cNvSpPr/>
          <p:nvPr/>
        </p:nvSpPr>
        <p:spPr>
          <a:xfrm>
            <a:off x="7186614" y="2800350"/>
            <a:ext cx="1159668" cy="387588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 rot="3041416">
            <a:off x="7541706" y="2077978"/>
            <a:ext cx="3376037" cy="1995653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Просроченная задолженность отсутствует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41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5464" y="311737"/>
            <a:ext cx="4950381" cy="615139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Дефицит или </a:t>
            </a:r>
            <a:br>
              <a:rPr lang="ru-RU" dirty="0" smtClean="0"/>
            </a:br>
            <a:r>
              <a:rPr lang="ru-RU" dirty="0" smtClean="0"/>
              <a:t>профицит?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4965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5582" y="222250"/>
            <a:ext cx="10190018" cy="1325563"/>
          </a:xfrm>
        </p:spPr>
        <p:txBody>
          <a:bodyPr/>
          <a:lstStyle/>
          <a:p>
            <a:r>
              <a:rPr lang="ru-RU" i="1" u="sng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Новый Уренгой – газовая столица России</a:t>
            </a:r>
            <a:endParaRPr lang="ru-RU" i="1" u="sng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56163" y="1690688"/>
            <a:ext cx="9455727" cy="1069975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r>
              <a:rPr lang="ru-RU" dirty="0" smtClean="0"/>
              <a:t>Дефицит – превышение расходов бюджета над доходами</a:t>
            </a:r>
          </a:p>
          <a:p>
            <a:pPr marL="0" indent="0">
              <a:buNone/>
            </a:pPr>
            <a:r>
              <a:rPr lang="ru-RU" dirty="0" smtClean="0"/>
              <a:t>Профицит – превышение доходов бюджета над расходами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1673" y="3283527"/>
            <a:ext cx="3311236" cy="119149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</a:rPr>
              <a:t>Доходы</a:t>
            </a:r>
            <a:r>
              <a:rPr lang="ru-RU" sz="3200" dirty="0" smtClean="0"/>
              <a:t>-расходы= 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32909" y="3283527"/>
            <a:ext cx="1413163" cy="6096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&gt;0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532909" y="3893127"/>
            <a:ext cx="1413163" cy="6096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&lt;</a:t>
            </a:r>
            <a:r>
              <a:rPr lang="en-GB" dirty="0" smtClean="0"/>
              <a:t>0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039590" y="3300634"/>
            <a:ext cx="22444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</a:rPr>
              <a:t>Профицит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39590" y="3919971"/>
            <a:ext cx="15363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</a:rPr>
              <a:t>Дефицит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575973" y="4539308"/>
            <a:ext cx="5011882" cy="224855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</a:rPr>
              <a:t>Доходы</a:t>
            </a:r>
            <a:r>
              <a:rPr lang="ru-RU" dirty="0" smtClean="0"/>
              <a:t> 2017 = 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</a:rPr>
              <a:t>9274</a:t>
            </a:r>
            <a:r>
              <a:rPr lang="ru-RU" sz="2400" dirty="0" smtClean="0"/>
              <a:t> </a:t>
            </a:r>
            <a:r>
              <a:rPr lang="ru-RU" dirty="0" smtClean="0"/>
              <a:t>млн </a:t>
            </a:r>
            <a:r>
              <a:rPr lang="ru-RU" dirty="0" err="1" smtClean="0"/>
              <a:t>руб</a:t>
            </a:r>
            <a:endParaRPr lang="ru-RU" dirty="0" smtClean="0"/>
          </a:p>
          <a:p>
            <a:pPr algn="ctr"/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</a:rPr>
              <a:t>Расходы</a:t>
            </a:r>
            <a:r>
              <a:rPr lang="ru-RU" sz="2400" dirty="0" smtClean="0"/>
              <a:t> </a:t>
            </a:r>
            <a:r>
              <a:rPr lang="ru-RU" dirty="0" smtClean="0"/>
              <a:t>2017 =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</a:rPr>
              <a:t>9134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smtClean="0"/>
              <a:t>млн </a:t>
            </a:r>
            <a:r>
              <a:rPr lang="ru-RU" dirty="0" err="1" smtClean="0"/>
              <a:t>руб</a:t>
            </a:r>
            <a:endParaRPr lang="ru-RU" dirty="0" smtClean="0"/>
          </a:p>
          <a:p>
            <a:pPr algn="ctr"/>
            <a:endParaRPr lang="ru-RU" dirty="0"/>
          </a:p>
          <a:p>
            <a:pPr algn="ctr"/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</a:rPr>
              <a:t>9274</a:t>
            </a:r>
            <a:r>
              <a:rPr lang="ru-RU" sz="3200" dirty="0" smtClean="0"/>
              <a:t>-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</a:rPr>
              <a:t>9134</a:t>
            </a:r>
            <a:r>
              <a:rPr lang="ru-RU" sz="3200" dirty="0" smtClean="0"/>
              <a:t>=</a:t>
            </a: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140</a:t>
            </a:r>
            <a:r>
              <a:rPr lang="ru-RU" dirty="0" smtClean="0"/>
              <a:t> млн </a:t>
            </a:r>
            <a:r>
              <a:rPr lang="ru-RU" dirty="0" err="1" smtClean="0"/>
              <a:t>руб</a:t>
            </a:r>
            <a:r>
              <a:rPr lang="ru-RU" dirty="0" smtClean="0"/>
              <a:t> </a:t>
            </a:r>
            <a:r>
              <a:rPr lang="en-GB" sz="2400" dirty="0" smtClean="0">
                <a:solidFill>
                  <a:schemeClr val="accent2">
                    <a:lumMod val="50000"/>
                  </a:schemeClr>
                </a:solidFill>
              </a:rPr>
              <a:t>&gt;0</a:t>
            </a:r>
            <a:endParaRPr lang="en-US" sz="2400" b="1" i="1" u="sng" dirty="0"/>
          </a:p>
          <a:p>
            <a:pPr algn="ctr"/>
            <a:r>
              <a:rPr lang="en-US" sz="2400" b="1" i="1" u="sng" dirty="0"/>
              <a:t> </a:t>
            </a:r>
            <a:r>
              <a:rPr lang="ru-RU" sz="2400" b="1" i="1" u="sng" dirty="0" smtClean="0"/>
              <a:t>ПРОФИЦИТ МЕСТНОГО БЮДЖЕТА</a:t>
            </a:r>
            <a:r>
              <a:rPr lang="ru-RU" sz="2800" b="1" i="1" u="sng" dirty="0" smtClean="0"/>
              <a:t>!</a:t>
            </a:r>
            <a:endParaRPr lang="en-US" sz="2800" b="1" i="1" u="sng" dirty="0" smtClean="0"/>
          </a:p>
        </p:txBody>
      </p:sp>
      <p:sp>
        <p:nvSpPr>
          <p:cNvPr id="10" name="Прямоугольник 9"/>
          <p:cNvSpPr/>
          <p:nvPr/>
        </p:nvSpPr>
        <p:spPr>
          <a:xfrm>
            <a:off x="2556163" y="4940742"/>
            <a:ext cx="38320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Рассчитаем: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5989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5750" y="2865293"/>
            <a:ext cx="4286250" cy="4286250"/>
          </a:xfrm>
          <a:prstGeom prst="rect">
            <a:avLst/>
          </a:prstGeom>
        </p:spPr>
      </p:pic>
      <p:pic>
        <p:nvPicPr>
          <p:cNvPr id="2052" name="Picture 4" descr="http://clipart-library.com/img1/999057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455" y="-124691"/>
            <a:ext cx="4221974" cy="3297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92487" y="334745"/>
            <a:ext cx="3151909" cy="1325563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дефицит бюджета есть, то нужны источники его финансирования…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835795610"/>
              </p:ext>
            </p:extLst>
          </p:nvPr>
        </p:nvGraphicFramePr>
        <p:xfrm>
          <a:off x="-562075" y="983670"/>
          <a:ext cx="11477725" cy="60267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576212" y="268863"/>
            <a:ext cx="4600575" cy="14573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А если дефицит есть?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287116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5596659" cy="2852737"/>
          </a:xfrm>
        </p:spPr>
        <p:txBody>
          <a:bodyPr/>
          <a:lstStyle/>
          <a:p>
            <a:r>
              <a:rPr lang="ru-RU" dirty="0" smtClean="0"/>
              <a:t>Как появляется муниципальный бюджет?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8509" y="60407"/>
            <a:ext cx="4950381" cy="6151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61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7388" y="365124"/>
            <a:ext cx="7339012" cy="1325563"/>
          </a:xfrm>
        </p:spPr>
        <p:txBody>
          <a:bodyPr/>
          <a:lstStyle/>
          <a:p>
            <a:r>
              <a:rPr lang="ru-RU" dirty="0" smtClean="0"/>
              <a:t>Составить проект бюджета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8177677"/>
              </p:ext>
            </p:extLst>
          </p:nvPr>
        </p:nvGraphicFramePr>
        <p:xfrm>
          <a:off x="369094" y="102790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74" name="Picture 2" descr="https://dietalegko.com/images/krug_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54037"/>
            <a:ext cx="1008063" cy="947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вал 5"/>
          <p:cNvSpPr/>
          <p:nvPr/>
        </p:nvSpPr>
        <p:spPr>
          <a:xfrm rot="20964991">
            <a:off x="5557838" y="4600576"/>
            <a:ext cx="6484143" cy="20002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Осуществляет Департамент финансов Администрации города Новый Уренгой</a:t>
            </a: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158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 descr="https://dietalegko.com/images/krug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3723" y="2803770"/>
            <a:ext cx="1008063" cy="947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Стрелка вправо 25"/>
          <p:cNvSpPr/>
          <p:nvPr/>
        </p:nvSpPr>
        <p:spPr>
          <a:xfrm>
            <a:off x="3971189" y="5553935"/>
            <a:ext cx="2563091" cy="1254011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По окончании которого</a:t>
            </a:r>
            <a:endParaRPr lang="ru-RU" sz="20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889197" y="4106352"/>
            <a:ext cx="2779725" cy="125401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Утверждается проект бюджета</a:t>
            </a:r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0989" y="365124"/>
            <a:ext cx="8998527" cy="1325563"/>
          </a:xfrm>
        </p:spPr>
        <p:txBody>
          <a:bodyPr/>
          <a:lstStyle/>
          <a:p>
            <a:r>
              <a:rPr lang="ru-RU" dirty="0" smtClean="0"/>
              <a:t>Рассмотрение проекта бюджета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4417" y="3095632"/>
            <a:ext cx="2653144" cy="72043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dirty="0" smtClean="0"/>
              <a:t>Сформированный проект бюджета</a:t>
            </a:r>
            <a:endParaRPr lang="ru-RU" sz="2000" dirty="0"/>
          </a:p>
        </p:txBody>
      </p:sp>
      <p:pic>
        <p:nvPicPr>
          <p:cNvPr id="4098" name="Picture 2" descr="http://cliparts.co/cliparts/6ip/5a5/6ip5a5K5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52464"/>
            <a:ext cx="952789" cy="950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трелка вправо 4"/>
          <p:cNvSpPr/>
          <p:nvPr/>
        </p:nvSpPr>
        <p:spPr>
          <a:xfrm>
            <a:off x="3543589" y="1673729"/>
            <a:ext cx="2951018" cy="1108364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Выносится на рассмотрение</a:t>
            </a: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6839080" y="3272909"/>
            <a:ext cx="20982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Городской Думы</a:t>
            </a:r>
            <a:endParaRPr lang="ru-RU" sz="20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76790" y="4106353"/>
            <a:ext cx="3437515" cy="11430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По проекту муниципального бюджета проводятся публичные слушания</a:t>
            </a:r>
            <a:endParaRPr lang="ru-RU" sz="2000" dirty="0"/>
          </a:p>
        </p:txBody>
      </p:sp>
      <p:pic>
        <p:nvPicPr>
          <p:cNvPr id="4100" name="Picture 4" descr="https://findicons.com/files/icons/748/delikate_lite/512/documen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891" y="1359332"/>
            <a:ext cx="1627909" cy="1627909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9197" y="1559541"/>
            <a:ext cx="2048121" cy="1536091"/>
          </a:xfrm>
          <a:prstGeom prst="rect">
            <a:avLst/>
          </a:prstGeom>
        </p:spPr>
      </p:pic>
      <p:sp>
        <p:nvSpPr>
          <p:cNvPr id="13" name="Стрелка вправо 12"/>
          <p:cNvSpPr/>
          <p:nvPr/>
        </p:nvSpPr>
        <p:spPr>
          <a:xfrm>
            <a:off x="3948474" y="4106353"/>
            <a:ext cx="2563091" cy="1254011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По результатам которых</a:t>
            </a:r>
            <a:endParaRPr lang="ru-RU" sz="2000" dirty="0"/>
          </a:p>
        </p:txBody>
      </p:sp>
      <p:pic>
        <p:nvPicPr>
          <p:cNvPr id="4102" name="Picture 6" descr="https://dietalegko.com/images/krug_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0252" y="3643467"/>
            <a:ext cx="925771" cy="925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Прямая со стрелкой 21"/>
          <p:cNvCxnSpPr/>
          <p:nvPr/>
        </p:nvCxnSpPr>
        <p:spPr>
          <a:xfrm flipH="1">
            <a:off x="3837353" y="3244979"/>
            <a:ext cx="2830764" cy="754664"/>
          </a:xfrm>
          <a:prstGeom prst="straightConnector1">
            <a:avLst/>
          </a:prstGeom>
          <a:ln w="762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>
            <a:off x="3842018" y="5276785"/>
            <a:ext cx="2830764" cy="754664"/>
          </a:xfrm>
          <a:prstGeom prst="straightConnector1">
            <a:avLst/>
          </a:prstGeom>
          <a:ln w="762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Скругленный прямоугольник 18"/>
          <p:cNvSpPr/>
          <p:nvPr/>
        </p:nvSpPr>
        <p:spPr>
          <a:xfrm>
            <a:off x="376789" y="5747692"/>
            <a:ext cx="3437515" cy="968083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После чего начинается процесс исполнения бюджета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6889197" y="5654117"/>
            <a:ext cx="2779725" cy="108487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Рассматривается и утверждается отчет об исполнении бюджета</a:t>
            </a:r>
            <a:endParaRPr lang="ru-RU" dirty="0"/>
          </a:p>
        </p:txBody>
      </p:sp>
      <p:pic>
        <p:nvPicPr>
          <p:cNvPr id="4104" name="Picture 8" descr="http://mirnasos.ru/will/img10/kakxudetipoluchatudovolstviepsixologiyad_DDD0DBA7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04" y="5302315"/>
            <a:ext cx="724604" cy="724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s://upload.wikimedia.org/wikipedia/commons/4/4e/5NumberFiveInCircle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2316" y="5444779"/>
            <a:ext cx="751777" cy="751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Блок-схема: ручное управление 24"/>
          <p:cNvSpPr/>
          <p:nvPr/>
        </p:nvSpPr>
        <p:spPr>
          <a:xfrm>
            <a:off x="9766827" y="895911"/>
            <a:ext cx="2258291" cy="2535382"/>
          </a:xfrm>
          <a:prstGeom prst="flowChartManualOperation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3" name="Picture 2" descr="http://cliparts.co/cliparts/6ip/5a5/6ip5a5K5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9523" y="2147762"/>
            <a:ext cx="952789" cy="950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22803" y="1338661"/>
            <a:ext cx="926672" cy="926672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72312" y="2145554"/>
            <a:ext cx="749873" cy="749873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199614" y="1462595"/>
            <a:ext cx="725487" cy="725487"/>
          </a:xfrm>
          <a:prstGeom prst="rect">
            <a:avLst/>
          </a:prstGeom>
        </p:spPr>
      </p:pic>
      <p:sp>
        <p:nvSpPr>
          <p:cNvPr id="30" name="Блок-схема: знак завершения 29"/>
          <p:cNvSpPr/>
          <p:nvPr/>
        </p:nvSpPr>
        <p:spPr>
          <a:xfrm>
            <a:off x="9742939" y="843827"/>
            <a:ext cx="2306066" cy="205148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10100314" y="3793595"/>
            <a:ext cx="1749022" cy="6967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Бюджетный процесс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632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 я могу участвовать в бюджетном процессе?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8193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Прямоугольник 5123"/>
          <p:cNvSpPr/>
          <p:nvPr/>
        </p:nvSpPr>
        <p:spPr>
          <a:xfrm>
            <a:off x="9731293" y="4648698"/>
            <a:ext cx="1961945" cy="2171264"/>
          </a:xfrm>
          <a:prstGeom prst="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1" name="Рисунок 51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3429" y="4818897"/>
            <a:ext cx="1539213" cy="1365934"/>
          </a:xfrm>
          <a:prstGeom prst="rect">
            <a:avLst/>
          </a:prstGeom>
        </p:spPr>
      </p:pic>
      <p:pic>
        <p:nvPicPr>
          <p:cNvPr id="5120" name="Рисунок 51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864548" y="5689829"/>
            <a:ext cx="837491" cy="83749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0482" y="1150891"/>
            <a:ext cx="2883932" cy="2287349"/>
          </a:xfrm>
          <a:ln>
            <a:solidFill>
              <a:schemeClr val="bg1">
                <a:lumMod val="95000"/>
              </a:schemeClr>
            </a:solidFill>
          </a:ln>
        </p:spPr>
        <p:txBody>
          <a:bodyPr>
            <a:noAutofit/>
          </a:bodyPr>
          <a:lstStyle/>
          <a:p>
            <a:pPr algn="r"/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Образование</a:t>
            </a:r>
            <a:br>
              <a:rPr lang="ru-RU" sz="24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ЖКХ</a:t>
            </a:r>
            <a:br>
              <a:rPr lang="ru-RU" sz="24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Медицина</a:t>
            </a:r>
            <a:br>
              <a:rPr lang="ru-RU" sz="24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Физическая культура и спорт</a:t>
            </a:r>
            <a:br>
              <a:rPr lang="ru-RU" sz="24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Социальные льготы</a:t>
            </a:r>
            <a:endParaRPr lang="ru-RU" sz="2400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1" name="Группа 30"/>
          <p:cNvGrpSpPr/>
          <p:nvPr/>
        </p:nvGrpSpPr>
        <p:grpSpPr>
          <a:xfrm>
            <a:off x="249382" y="365124"/>
            <a:ext cx="11443856" cy="6492875"/>
            <a:chOff x="1447800" y="1619250"/>
            <a:chExt cx="7391400" cy="4476750"/>
          </a:xfrm>
        </p:grpSpPr>
        <p:sp>
          <p:nvSpPr>
            <p:cNvPr id="4" name="Freeform 3"/>
            <p:cNvSpPr>
              <a:spLocks noEditPoints="1"/>
            </p:cNvSpPr>
            <p:nvPr/>
          </p:nvSpPr>
          <p:spPr bwMode="gray">
            <a:xfrm>
              <a:off x="1447800" y="2057400"/>
              <a:ext cx="5943600" cy="4038600"/>
            </a:xfrm>
            <a:custGeom>
              <a:avLst/>
              <a:gdLst>
                <a:gd name="T0" fmla="*/ 1092 w 2820"/>
                <a:gd name="T1" fmla="*/ 50 h 2912"/>
                <a:gd name="T2" fmla="*/ 822 w 2820"/>
                <a:gd name="T3" fmla="*/ 168 h 2912"/>
                <a:gd name="T4" fmla="*/ 594 w 2820"/>
                <a:gd name="T5" fmla="*/ 300 h 2912"/>
                <a:gd name="T6" fmla="*/ 406 w 2820"/>
                <a:gd name="T7" fmla="*/ 446 h 2912"/>
                <a:gd name="T8" fmla="*/ 254 w 2820"/>
                <a:gd name="T9" fmla="*/ 604 h 2912"/>
                <a:gd name="T10" fmla="*/ 140 w 2820"/>
                <a:gd name="T11" fmla="*/ 772 h 2912"/>
                <a:gd name="T12" fmla="*/ 60 w 2820"/>
                <a:gd name="T13" fmla="*/ 944 h 2912"/>
                <a:gd name="T14" fmla="*/ 14 w 2820"/>
                <a:gd name="T15" fmla="*/ 1122 h 2912"/>
                <a:gd name="T16" fmla="*/ 0 w 2820"/>
                <a:gd name="T17" fmla="*/ 1300 h 2912"/>
                <a:gd name="T18" fmla="*/ 18 w 2820"/>
                <a:gd name="T19" fmla="*/ 1476 h 2912"/>
                <a:gd name="T20" fmla="*/ 64 w 2820"/>
                <a:gd name="T21" fmla="*/ 1650 h 2912"/>
                <a:gd name="T22" fmla="*/ 138 w 2820"/>
                <a:gd name="T23" fmla="*/ 1818 h 2912"/>
                <a:gd name="T24" fmla="*/ 238 w 2820"/>
                <a:gd name="T25" fmla="*/ 1978 h 2912"/>
                <a:gd name="T26" fmla="*/ 364 w 2820"/>
                <a:gd name="T27" fmla="*/ 2126 h 2912"/>
                <a:gd name="T28" fmla="*/ 512 w 2820"/>
                <a:gd name="T29" fmla="*/ 2262 h 2912"/>
                <a:gd name="T30" fmla="*/ 684 w 2820"/>
                <a:gd name="T31" fmla="*/ 2382 h 2912"/>
                <a:gd name="T32" fmla="*/ 874 w 2820"/>
                <a:gd name="T33" fmla="*/ 2484 h 2912"/>
                <a:gd name="T34" fmla="*/ 1086 w 2820"/>
                <a:gd name="T35" fmla="*/ 2564 h 2912"/>
                <a:gd name="T36" fmla="*/ 1314 w 2820"/>
                <a:gd name="T37" fmla="*/ 2622 h 2912"/>
                <a:gd name="T38" fmla="*/ 1558 w 2820"/>
                <a:gd name="T39" fmla="*/ 2654 h 2912"/>
                <a:gd name="T40" fmla="*/ 1818 w 2820"/>
                <a:gd name="T41" fmla="*/ 2658 h 2912"/>
                <a:gd name="T42" fmla="*/ 2090 w 2820"/>
                <a:gd name="T43" fmla="*/ 2632 h 2912"/>
                <a:gd name="T44" fmla="*/ 2374 w 2820"/>
                <a:gd name="T45" fmla="*/ 2574 h 2912"/>
                <a:gd name="T46" fmla="*/ 2544 w 2820"/>
                <a:gd name="T47" fmla="*/ 2912 h 2912"/>
                <a:gd name="T48" fmla="*/ 1868 w 2820"/>
                <a:gd name="T49" fmla="*/ 1552 h 2912"/>
                <a:gd name="T50" fmla="*/ 1956 w 2820"/>
                <a:gd name="T51" fmla="*/ 1914 h 2912"/>
                <a:gd name="T52" fmla="*/ 1788 w 2820"/>
                <a:gd name="T53" fmla="*/ 1936 h 2912"/>
                <a:gd name="T54" fmla="*/ 1616 w 2820"/>
                <a:gd name="T55" fmla="*/ 1934 h 2912"/>
                <a:gd name="T56" fmla="*/ 1442 w 2820"/>
                <a:gd name="T57" fmla="*/ 1912 h 2912"/>
                <a:gd name="T58" fmla="*/ 1272 w 2820"/>
                <a:gd name="T59" fmla="*/ 1872 h 2912"/>
                <a:gd name="T60" fmla="*/ 1108 w 2820"/>
                <a:gd name="T61" fmla="*/ 1812 h 2912"/>
                <a:gd name="T62" fmla="*/ 952 w 2820"/>
                <a:gd name="T63" fmla="*/ 1736 h 2912"/>
                <a:gd name="T64" fmla="*/ 810 w 2820"/>
                <a:gd name="T65" fmla="*/ 1646 h 2912"/>
                <a:gd name="T66" fmla="*/ 684 w 2820"/>
                <a:gd name="T67" fmla="*/ 1542 h 2912"/>
                <a:gd name="T68" fmla="*/ 578 w 2820"/>
                <a:gd name="T69" fmla="*/ 1428 h 2912"/>
                <a:gd name="T70" fmla="*/ 494 w 2820"/>
                <a:gd name="T71" fmla="*/ 1304 h 2912"/>
                <a:gd name="T72" fmla="*/ 438 w 2820"/>
                <a:gd name="T73" fmla="*/ 1170 h 2912"/>
                <a:gd name="T74" fmla="*/ 410 w 2820"/>
                <a:gd name="T75" fmla="*/ 1032 h 2912"/>
                <a:gd name="T76" fmla="*/ 416 w 2820"/>
                <a:gd name="T77" fmla="*/ 888 h 2912"/>
                <a:gd name="T78" fmla="*/ 460 w 2820"/>
                <a:gd name="T79" fmla="*/ 742 h 2912"/>
                <a:gd name="T80" fmla="*/ 544 w 2820"/>
                <a:gd name="T81" fmla="*/ 592 h 2912"/>
                <a:gd name="T82" fmla="*/ 670 w 2820"/>
                <a:gd name="T83" fmla="*/ 444 h 2912"/>
                <a:gd name="T84" fmla="*/ 844 w 2820"/>
                <a:gd name="T85" fmla="*/ 298 h 2912"/>
                <a:gd name="T86" fmla="*/ 1070 w 2820"/>
                <a:gd name="T87" fmla="*/ 154 h 2912"/>
                <a:gd name="T88" fmla="*/ 1348 w 2820"/>
                <a:gd name="T89" fmla="*/ 16 h 2912"/>
                <a:gd name="T90" fmla="*/ 1244 w 2820"/>
                <a:gd name="T91" fmla="*/ 0 h 2912"/>
                <a:gd name="T92" fmla="*/ 2820 w 2820"/>
                <a:gd name="T93" fmla="*/ 1934 h 2912"/>
                <a:gd name="T94" fmla="*/ 2820 w 2820"/>
                <a:gd name="T95" fmla="*/ 1934 h 2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820" h="2912">
                  <a:moveTo>
                    <a:pt x="1244" y="0"/>
                  </a:moveTo>
                  <a:lnTo>
                    <a:pt x="1092" y="50"/>
                  </a:lnTo>
                  <a:lnTo>
                    <a:pt x="952" y="106"/>
                  </a:lnTo>
                  <a:lnTo>
                    <a:pt x="822" y="168"/>
                  </a:lnTo>
                  <a:lnTo>
                    <a:pt x="704" y="232"/>
                  </a:lnTo>
                  <a:lnTo>
                    <a:pt x="594" y="300"/>
                  </a:lnTo>
                  <a:lnTo>
                    <a:pt x="494" y="372"/>
                  </a:lnTo>
                  <a:lnTo>
                    <a:pt x="406" y="446"/>
                  </a:lnTo>
                  <a:lnTo>
                    <a:pt x="324" y="524"/>
                  </a:lnTo>
                  <a:lnTo>
                    <a:pt x="254" y="604"/>
                  </a:lnTo>
                  <a:lnTo>
                    <a:pt x="192" y="686"/>
                  </a:lnTo>
                  <a:lnTo>
                    <a:pt x="140" y="772"/>
                  </a:lnTo>
                  <a:lnTo>
                    <a:pt x="96" y="856"/>
                  </a:lnTo>
                  <a:lnTo>
                    <a:pt x="60" y="944"/>
                  </a:lnTo>
                  <a:lnTo>
                    <a:pt x="32" y="1032"/>
                  </a:lnTo>
                  <a:lnTo>
                    <a:pt x="14" y="1122"/>
                  </a:lnTo>
                  <a:lnTo>
                    <a:pt x="2" y="1210"/>
                  </a:lnTo>
                  <a:lnTo>
                    <a:pt x="0" y="1300"/>
                  </a:lnTo>
                  <a:lnTo>
                    <a:pt x="4" y="1388"/>
                  </a:lnTo>
                  <a:lnTo>
                    <a:pt x="18" y="1476"/>
                  </a:lnTo>
                  <a:lnTo>
                    <a:pt x="36" y="1564"/>
                  </a:lnTo>
                  <a:lnTo>
                    <a:pt x="64" y="1650"/>
                  </a:lnTo>
                  <a:lnTo>
                    <a:pt x="96" y="1736"/>
                  </a:lnTo>
                  <a:lnTo>
                    <a:pt x="138" y="1818"/>
                  </a:lnTo>
                  <a:lnTo>
                    <a:pt x="184" y="1900"/>
                  </a:lnTo>
                  <a:lnTo>
                    <a:pt x="238" y="1978"/>
                  </a:lnTo>
                  <a:lnTo>
                    <a:pt x="298" y="2054"/>
                  </a:lnTo>
                  <a:lnTo>
                    <a:pt x="364" y="2126"/>
                  </a:lnTo>
                  <a:lnTo>
                    <a:pt x="434" y="2196"/>
                  </a:lnTo>
                  <a:lnTo>
                    <a:pt x="512" y="2262"/>
                  </a:lnTo>
                  <a:lnTo>
                    <a:pt x="596" y="2324"/>
                  </a:lnTo>
                  <a:lnTo>
                    <a:pt x="684" y="2382"/>
                  </a:lnTo>
                  <a:lnTo>
                    <a:pt x="776" y="2436"/>
                  </a:lnTo>
                  <a:lnTo>
                    <a:pt x="874" y="2484"/>
                  </a:lnTo>
                  <a:lnTo>
                    <a:pt x="978" y="2526"/>
                  </a:lnTo>
                  <a:lnTo>
                    <a:pt x="1086" y="2564"/>
                  </a:lnTo>
                  <a:lnTo>
                    <a:pt x="1198" y="2596"/>
                  </a:lnTo>
                  <a:lnTo>
                    <a:pt x="1314" y="2622"/>
                  </a:lnTo>
                  <a:lnTo>
                    <a:pt x="1434" y="2642"/>
                  </a:lnTo>
                  <a:lnTo>
                    <a:pt x="1558" y="2654"/>
                  </a:lnTo>
                  <a:lnTo>
                    <a:pt x="1686" y="2660"/>
                  </a:lnTo>
                  <a:lnTo>
                    <a:pt x="1818" y="2658"/>
                  </a:lnTo>
                  <a:lnTo>
                    <a:pt x="1952" y="2650"/>
                  </a:lnTo>
                  <a:lnTo>
                    <a:pt x="2090" y="2632"/>
                  </a:lnTo>
                  <a:lnTo>
                    <a:pt x="2230" y="2608"/>
                  </a:lnTo>
                  <a:lnTo>
                    <a:pt x="2374" y="2574"/>
                  </a:lnTo>
                  <a:lnTo>
                    <a:pt x="2542" y="2912"/>
                  </a:lnTo>
                  <a:lnTo>
                    <a:pt x="2544" y="2912"/>
                  </a:lnTo>
                  <a:lnTo>
                    <a:pt x="2820" y="1934"/>
                  </a:lnTo>
                  <a:lnTo>
                    <a:pt x="1868" y="1552"/>
                  </a:lnTo>
                  <a:lnTo>
                    <a:pt x="2036" y="1894"/>
                  </a:lnTo>
                  <a:lnTo>
                    <a:pt x="1956" y="1914"/>
                  </a:lnTo>
                  <a:lnTo>
                    <a:pt x="1872" y="1928"/>
                  </a:lnTo>
                  <a:lnTo>
                    <a:pt x="1788" y="1936"/>
                  </a:lnTo>
                  <a:lnTo>
                    <a:pt x="1702" y="1938"/>
                  </a:lnTo>
                  <a:lnTo>
                    <a:pt x="1616" y="1934"/>
                  </a:lnTo>
                  <a:lnTo>
                    <a:pt x="1528" y="1926"/>
                  </a:lnTo>
                  <a:lnTo>
                    <a:pt x="1442" y="1912"/>
                  </a:lnTo>
                  <a:lnTo>
                    <a:pt x="1356" y="1894"/>
                  </a:lnTo>
                  <a:lnTo>
                    <a:pt x="1272" y="1872"/>
                  </a:lnTo>
                  <a:lnTo>
                    <a:pt x="1188" y="1844"/>
                  </a:lnTo>
                  <a:lnTo>
                    <a:pt x="1108" y="1812"/>
                  </a:lnTo>
                  <a:lnTo>
                    <a:pt x="1028" y="1776"/>
                  </a:lnTo>
                  <a:lnTo>
                    <a:pt x="952" y="1736"/>
                  </a:lnTo>
                  <a:lnTo>
                    <a:pt x="880" y="1692"/>
                  </a:lnTo>
                  <a:lnTo>
                    <a:pt x="810" y="1646"/>
                  </a:lnTo>
                  <a:lnTo>
                    <a:pt x="744" y="1596"/>
                  </a:lnTo>
                  <a:lnTo>
                    <a:pt x="684" y="1542"/>
                  </a:lnTo>
                  <a:lnTo>
                    <a:pt x="628" y="1486"/>
                  </a:lnTo>
                  <a:lnTo>
                    <a:pt x="578" y="1428"/>
                  </a:lnTo>
                  <a:lnTo>
                    <a:pt x="532" y="1366"/>
                  </a:lnTo>
                  <a:lnTo>
                    <a:pt x="494" y="1304"/>
                  </a:lnTo>
                  <a:lnTo>
                    <a:pt x="462" y="1238"/>
                  </a:lnTo>
                  <a:lnTo>
                    <a:pt x="438" y="1170"/>
                  </a:lnTo>
                  <a:lnTo>
                    <a:pt x="420" y="1102"/>
                  </a:lnTo>
                  <a:lnTo>
                    <a:pt x="410" y="1032"/>
                  </a:lnTo>
                  <a:lnTo>
                    <a:pt x="410" y="960"/>
                  </a:lnTo>
                  <a:lnTo>
                    <a:pt x="416" y="888"/>
                  </a:lnTo>
                  <a:lnTo>
                    <a:pt x="434" y="816"/>
                  </a:lnTo>
                  <a:lnTo>
                    <a:pt x="460" y="742"/>
                  </a:lnTo>
                  <a:lnTo>
                    <a:pt x="496" y="668"/>
                  </a:lnTo>
                  <a:lnTo>
                    <a:pt x="544" y="592"/>
                  </a:lnTo>
                  <a:lnTo>
                    <a:pt x="602" y="518"/>
                  </a:lnTo>
                  <a:lnTo>
                    <a:pt x="670" y="444"/>
                  </a:lnTo>
                  <a:lnTo>
                    <a:pt x="752" y="370"/>
                  </a:lnTo>
                  <a:lnTo>
                    <a:pt x="844" y="298"/>
                  </a:lnTo>
                  <a:lnTo>
                    <a:pt x="950" y="226"/>
                  </a:lnTo>
                  <a:lnTo>
                    <a:pt x="1070" y="154"/>
                  </a:lnTo>
                  <a:lnTo>
                    <a:pt x="1202" y="84"/>
                  </a:lnTo>
                  <a:lnTo>
                    <a:pt x="1348" y="16"/>
                  </a:lnTo>
                  <a:lnTo>
                    <a:pt x="1244" y="0"/>
                  </a:lnTo>
                  <a:lnTo>
                    <a:pt x="1244" y="0"/>
                  </a:lnTo>
                  <a:lnTo>
                    <a:pt x="1244" y="0"/>
                  </a:lnTo>
                  <a:close/>
                  <a:moveTo>
                    <a:pt x="2820" y="1934"/>
                  </a:moveTo>
                  <a:lnTo>
                    <a:pt x="2820" y="1934"/>
                  </a:lnTo>
                  <a:lnTo>
                    <a:pt x="2820" y="1934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hlink"/>
                </a:gs>
              </a:gsLst>
              <a:lin ang="5400000" scaled="1"/>
            </a:gradFill>
            <a:ln>
              <a:noFill/>
            </a:ln>
            <a:effectLst>
              <a:outerShdw dist="206741" dir="8249373" algn="ctr" rotWithShape="0">
                <a:srgbClr val="C1D1D3">
                  <a:alpha val="5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Text Box 32"/>
            <p:cNvSpPr txBox="1">
              <a:spLocks noChangeArrowheads="1"/>
            </p:cNvSpPr>
            <p:nvPr/>
          </p:nvSpPr>
          <p:spPr bwMode="auto">
            <a:xfrm>
              <a:off x="6172200" y="3810000"/>
              <a:ext cx="2667000" cy="6578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ru-RU" altLang="ru-RU" sz="2800" dirty="0" smtClean="0">
                  <a:solidFill>
                    <a:schemeClr val="tx2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Получение социальных гарантий</a:t>
              </a:r>
              <a:endParaRPr lang="en-US" altLang="ru-RU" sz="2800" dirty="0">
                <a:solidFill>
                  <a:schemeClr val="tx2"/>
                </a:solidFill>
              </a:endParaRPr>
            </a:p>
          </p:txBody>
        </p:sp>
        <p:sp>
          <p:nvSpPr>
            <p:cNvPr id="6" name="Oval 33"/>
            <p:cNvSpPr>
              <a:spLocks noChangeArrowheads="1"/>
            </p:cNvSpPr>
            <p:nvPr/>
          </p:nvSpPr>
          <p:spPr bwMode="gray">
            <a:xfrm rot="-723406">
              <a:off x="3621088" y="5048250"/>
              <a:ext cx="1438275" cy="666750"/>
            </a:xfrm>
            <a:prstGeom prst="ellipse">
              <a:avLst/>
            </a:prstGeom>
            <a:solidFill>
              <a:srgbClr val="0F2145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" name="Oval 34"/>
            <p:cNvSpPr>
              <a:spLocks noChangeArrowheads="1"/>
            </p:cNvSpPr>
            <p:nvPr/>
          </p:nvSpPr>
          <p:spPr bwMode="gray">
            <a:xfrm>
              <a:off x="3552825" y="3829050"/>
              <a:ext cx="1704975" cy="1706563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8" name="Oval 35"/>
            <p:cNvSpPr>
              <a:spLocks noChangeArrowheads="1"/>
            </p:cNvSpPr>
            <p:nvPr/>
          </p:nvSpPr>
          <p:spPr bwMode="gray">
            <a:xfrm>
              <a:off x="3573463" y="3838575"/>
              <a:ext cx="1665287" cy="1663700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9" name="Oval 36"/>
            <p:cNvSpPr>
              <a:spLocks noChangeArrowheads="1"/>
            </p:cNvSpPr>
            <p:nvPr/>
          </p:nvSpPr>
          <p:spPr bwMode="gray">
            <a:xfrm>
              <a:off x="3590925" y="3854450"/>
              <a:ext cx="1584325" cy="1555750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10" name="Oval 37"/>
            <p:cNvSpPr>
              <a:spLocks noChangeArrowheads="1"/>
            </p:cNvSpPr>
            <p:nvPr/>
          </p:nvSpPr>
          <p:spPr bwMode="gray">
            <a:xfrm>
              <a:off x="3683000" y="3898900"/>
              <a:ext cx="1409700" cy="1262063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11" name="Text Box 38"/>
            <p:cNvSpPr txBox="1">
              <a:spLocks noChangeArrowheads="1"/>
            </p:cNvSpPr>
            <p:nvPr/>
          </p:nvSpPr>
          <p:spPr bwMode="gray">
            <a:xfrm>
              <a:off x="3752642" y="4350066"/>
              <a:ext cx="1306824" cy="9549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ru-RU" altLang="ru-RU" sz="2800" dirty="0" smtClean="0">
                  <a:solidFill>
                    <a:srgbClr val="000000"/>
                  </a:solidFill>
                </a:rPr>
                <a:t>Выплата</a:t>
              </a:r>
            </a:p>
            <a:p>
              <a:pPr algn="ctr"/>
              <a:r>
                <a:rPr lang="ru-RU" altLang="ru-RU" sz="2800" dirty="0">
                  <a:solidFill>
                    <a:srgbClr val="000000"/>
                  </a:solidFill>
                </a:rPr>
                <a:t>с</a:t>
              </a:r>
              <a:r>
                <a:rPr lang="ru-RU" altLang="ru-RU" sz="2800" dirty="0" smtClean="0">
                  <a:solidFill>
                    <a:srgbClr val="000000"/>
                  </a:solidFill>
                </a:rPr>
                <a:t>оциальных</a:t>
              </a:r>
            </a:p>
            <a:p>
              <a:pPr algn="ctr"/>
              <a:r>
                <a:rPr lang="ru-RU" altLang="ru-RU" sz="2800" dirty="0" smtClean="0">
                  <a:solidFill>
                    <a:srgbClr val="000000"/>
                  </a:solidFill>
                </a:rPr>
                <a:t> гарантий</a:t>
              </a:r>
              <a:endParaRPr lang="en-US" altLang="ru-RU" dirty="0"/>
            </a:p>
          </p:txBody>
        </p:sp>
        <p:sp>
          <p:nvSpPr>
            <p:cNvPr id="12" name="Oval 39"/>
            <p:cNvSpPr>
              <a:spLocks noChangeArrowheads="1"/>
            </p:cNvSpPr>
            <p:nvPr/>
          </p:nvSpPr>
          <p:spPr bwMode="gray">
            <a:xfrm rot="-772996">
              <a:off x="1778000" y="4438650"/>
              <a:ext cx="1133475" cy="609600"/>
            </a:xfrm>
            <a:prstGeom prst="ellipse">
              <a:avLst/>
            </a:prstGeom>
            <a:solidFill>
              <a:srgbClr val="0F2145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3" name="Group 40"/>
            <p:cNvGrpSpPr>
              <a:grpSpLocks/>
            </p:cNvGrpSpPr>
            <p:nvPr/>
          </p:nvGrpSpPr>
          <p:grpSpPr bwMode="auto">
            <a:xfrm>
              <a:off x="1701801" y="3448050"/>
              <a:ext cx="1371601" cy="1441450"/>
              <a:chOff x="732" y="2112"/>
              <a:chExt cx="842" cy="860"/>
            </a:xfrm>
          </p:grpSpPr>
          <p:sp>
            <p:nvSpPr>
              <p:cNvPr id="14" name="Oval 41"/>
              <p:cNvSpPr>
                <a:spLocks noChangeArrowheads="1"/>
              </p:cNvSpPr>
              <p:nvPr/>
            </p:nvSpPr>
            <p:spPr bwMode="gray">
              <a:xfrm>
                <a:off x="732" y="2112"/>
                <a:ext cx="842" cy="860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5" name="Oval 42"/>
              <p:cNvSpPr>
                <a:spLocks noChangeArrowheads="1"/>
              </p:cNvSpPr>
              <p:nvPr/>
            </p:nvSpPr>
            <p:spPr bwMode="gray">
              <a:xfrm>
                <a:off x="743" y="2117"/>
                <a:ext cx="821" cy="838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6" name="Oval 43"/>
              <p:cNvSpPr>
                <a:spLocks noChangeArrowheads="1"/>
              </p:cNvSpPr>
              <p:nvPr/>
            </p:nvSpPr>
            <p:spPr bwMode="gray">
              <a:xfrm>
                <a:off x="751" y="2125"/>
                <a:ext cx="781" cy="784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7" name="Oval 44"/>
              <p:cNvSpPr>
                <a:spLocks noChangeArrowheads="1"/>
              </p:cNvSpPr>
              <p:nvPr/>
            </p:nvSpPr>
            <p:spPr bwMode="gray">
              <a:xfrm>
                <a:off x="795" y="2147"/>
                <a:ext cx="695" cy="636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18" name="Text Box 45"/>
              <p:cNvSpPr txBox="1">
                <a:spLocks noChangeArrowheads="1"/>
              </p:cNvSpPr>
              <p:nvPr/>
            </p:nvSpPr>
            <p:spPr bwMode="gray">
              <a:xfrm>
                <a:off x="787" y="2414"/>
                <a:ext cx="710" cy="34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ru-RU" altLang="ru-RU" sz="2400" dirty="0" smtClean="0">
                    <a:solidFill>
                      <a:srgbClr val="000000"/>
                    </a:solidFill>
                  </a:rPr>
                  <a:t>Исполнение</a:t>
                </a:r>
              </a:p>
              <a:p>
                <a:pPr algn="ctr"/>
                <a:r>
                  <a:rPr lang="ru-RU" altLang="ru-RU" sz="2400" dirty="0" smtClean="0">
                    <a:solidFill>
                      <a:srgbClr val="000000"/>
                    </a:solidFill>
                  </a:rPr>
                  <a:t> бюджета</a:t>
                </a:r>
                <a:endParaRPr lang="en-US" altLang="ru-RU" dirty="0"/>
              </a:p>
            </p:txBody>
          </p:sp>
        </p:grpSp>
        <p:sp>
          <p:nvSpPr>
            <p:cNvPr id="19" name="Oval 46"/>
            <p:cNvSpPr>
              <a:spLocks noChangeArrowheads="1"/>
            </p:cNvSpPr>
            <p:nvPr/>
          </p:nvSpPr>
          <p:spPr bwMode="gray">
            <a:xfrm>
              <a:off x="1600200" y="2682875"/>
              <a:ext cx="914400" cy="533400"/>
            </a:xfrm>
            <a:prstGeom prst="ellipse">
              <a:avLst/>
            </a:prstGeom>
            <a:solidFill>
              <a:srgbClr val="0F2145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" name="Oval 47"/>
            <p:cNvSpPr>
              <a:spLocks noChangeArrowheads="1"/>
            </p:cNvSpPr>
            <p:nvPr/>
          </p:nvSpPr>
          <p:spPr bwMode="gray">
            <a:xfrm>
              <a:off x="1676400" y="2076450"/>
              <a:ext cx="1023938" cy="10239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21" name="Oval 48"/>
            <p:cNvSpPr>
              <a:spLocks noChangeArrowheads="1"/>
            </p:cNvSpPr>
            <p:nvPr/>
          </p:nvSpPr>
          <p:spPr bwMode="gray">
            <a:xfrm>
              <a:off x="1689100" y="2081213"/>
              <a:ext cx="1000125" cy="1000125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22" name="Oval 49"/>
            <p:cNvSpPr>
              <a:spLocks noChangeArrowheads="1"/>
            </p:cNvSpPr>
            <p:nvPr/>
          </p:nvSpPr>
          <p:spPr bwMode="gray">
            <a:xfrm>
              <a:off x="1700213" y="2092325"/>
              <a:ext cx="950912" cy="933450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23" name="Oval 50"/>
            <p:cNvSpPr>
              <a:spLocks noChangeArrowheads="1"/>
            </p:cNvSpPr>
            <p:nvPr/>
          </p:nvSpPr>
          <p:spPr bwMode="gray">
            <a:xfrm>
              <a:off x="1754188" y="2117725"/>
              <a:ext cx="847725" cy="7572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24" name="Text Box 51"/>
            <p:cNvSpPr txBox="1">
              <a:spLocks noChangeArrowheads="1"/>
            </p:cNvSpPr>
            <p:nvPr/>
          </p:nvSpPr>
          <p:spPr bwMode="gray">
            <a:xfrm>
              <a:off x="1620843" y="2177347"/>
              <a:ext cx="1148538" cy="827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ru-RU" altLang="ru-RU" b="1" dirty="0" smtClean="0">
                  <a:solidFill>
                    <a:srgbClr val="000000"/>
                  </a:solidFill>
                </a:rPr>
                <a:t>Налоги </a:t>
              </a:r>
            </a:p>
            <a:p>
              <a:pPr algn="ctr"/>
              <a:r>
                <a:rPr lang="ru-RU" altLang="ru-RU" b="1" dirty="0" smtClean="0">
                  <a:solidFill>
                    <a:srgbClr val="000000"/>
                  </a:solidFill>
                </a:rPr>
                <a:t>формируют </a:t>
              </a:r>
            </a:p>
            <a:p>
              <a:pPr algn="ctr"/>
              <a:r>
                <a:rPr lang="ru-RU" altLang="ru-RU" b="1" dirty="0" smtClean="0">
                  <a:solidFill>
                    <a:srgbClr val="000000"/>
                  </a:solidFill>
                </a:rPr>
                <a:t>доходную часть</a:t>
              </a:r>
            </a:p>
            <a:p>
              <a:pPr algn="ctr"/>
              <a:r>
                <a:rPr lang="ru-RU" altLang="ru-RU" b="1" dirty="0" smtClean="0">
                  <a:solidFill>
                    <a:srgbClr val="000000"/>
                  </a:solidFill>
                </a:rPr>
                <a:t> бюджета</a:t>
              </a:r>
              <a:endParaRPr lang="en-US" altLang="ru-RU" dirty="0"/>
            </a:p>
          </p:txBody>
        </p:sp>
        <p:sp>
          <p:nvSpPr>
            <p:cNvPr id="25" name="Oval 52"/>
            <p:cNvSpPr>
              <a:spLocks noChangeArrowheads="1"/>
            </p:cNvSpPr>
            <p:nvPr/>
          </p:nvSpPr>
          <p:spPr bwMode="gray">
            <a:xfrm>
              <a:off x="2867025" y="2152650"/>
              <a:ext cx="685800" cy="228600"/>
            </a:xfrm>
            <a:prstGeom prst="ellipse">
              <a:avLst/>
            </a:prstGeom>
            <a:solidFill>
              <a:srgbClr val="0F2145">
                <a:alpha val="3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" name="Oval 53"/>
            <p:cNvSpPr>
              <a:spLocks noChangeArrowheads="1"/>
            </p:cNvSpPr>
            <p:nvPr/>
          </p:nvSpPr>
          <p:spPr bwMode="gray">
            <a:xfrm>
              <a:off x="2989263" y="1619250"/>
              <a:ext cx="682625" cy="682625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27" name="Oval 54"/>
            <p:cNvSpPr>
              <a:spLocks noChangeArrowheads="1"/>
            </p:cNvSpPr>
            <p:nvPr/>
          </p:nvSpPr>
          <p:spPr bwMode="gray">
            <a:xfrm>
              <a:off x="2998788" y="1622425"/>
              <a:ext cx="665162" cy="666750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28" name="Oval 55"/>
            <p:cNvSpPr>
              <a:spLocks noChangeArrowheads="1"/>
            </p:cNvSpPr>
            <p:nvPr/>
          </p:nvSpPr>
          <p:spPr bwMode="gray">
            <a:xfrm>
              <a:off x="3005138" y="1628775"/>
              <a:ext cx="633412" cy="622300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29" name="Oval 56"/>
            <p:cNvSpPr>
              <a:spLocks noChangeArrowheads="1"/>
            </p:cNvSpPr>
            <p:nvPr/>
          </p:nvSpPr>
          <p:spPr bwMode="gray">
            <a:xfrm>
              <a:off x="3041650" y="1647825"/>
              <a:ext cx="563563" cy="5032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30" name="Text Box 57"/>
            <p:cNvSpPr txBox="1">
              <a:spLocks noChangeArrowheads="1"/>
            </p:cNvSpPr>
            <p:nvPr/>
          </p:nvSpPr>
          <p:spPr bwMode="gray">
            <a:xfrm>
              <a:off x="3059003" y="1843088"/>
              <a:ext cx="547909" cy="3607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ru-RU" altLang="ru-RU" sz="1400" b="1" dirty="0" smtClean="0">
                  <a:solidFill>
                    <a:srgbClr val="000000"/>
                  </a:solidFill>
                </a:rPr>
                <a:t>Оплата</a:t>
              </a:r>
            </a:p>
            <a:p>
              <a:pPr algn="ctr"/>
              <a:r>
                <a:rPr lang="ru-RU" altLang="ru-RU" sz="1400" b="1" dirty="0" smtClean="0">
                  <a:solidFill>
                    <a:srgbClr val="000000"/>
                  </a:solidFill>
                </a:rPr>
                <a:t> налогов</a:t>
              </a:r>
              <a:endParaRPr lang="en-US" altLang="ru-RU" dirty="0"/>
            </a:p>
          </p:txBody>
        </p:sp>
      </p:grpSp>
      <p:pic>
        <p:nvPicPr>
          <p:cNvPr id="5122" name="Picture 2" descr="http://preobr.mos.ru/upload/medialibrary/fd1/image0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627" y="37777"/>
            <a:ext cx="4057787" cy="3622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3" name="TextBox 5122"/>
          <p:cNvSpPr txBox="1"/>
          <p:nvPr/>
        </p:nvSpPr>
        <p:spPr>
          <a:xfrm flipH="1">
            <a:off x="9480912" y="5975098"/>
            <a:ext cx="2533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Публичные слушания </a:t>
            </a:r>
            <a:endParaRPr lang="ru-RU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32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Что такое муниципальное образование?...................................................................................2-5</a:t>
            </a:r>
          </a:p>
          <a:p>
            <a:r>
              <a:rPr lang="ru-RU" sz="2000" dirty="0"/>
              <a:t>Какие вопросы местного значения решаются администрацией Нового Уренгоя</a:t>
            </a:r>
            <a:r>
              <a:rPr lang="ru-RU" sz="2000" dirty="0" smtClean="0"/>
              <a:t>?..............6-18</a:t>
            </a:r>
          </a:p>
          <a:p>
            <a:r>
              <a:rPr lang="ru-RU" sz="2000" dirty="0"/>
              <a:t>За счет чего осуществляется решение вопросов местного значения</a:t>
            </a:r>
            <a:r>
              <a:rPr lang="ru-RU" sz="2000" dirty="0" smtClean="0"/>
              <a:t>?................................19-22</a:t>
            </a:r>
          </a:p>
          <a:p>
            <a:r>
              <a:rPr lang="ru-RU" sz="2000" dirty="0"/>
              <a:t>Из чего состоят расходы местных бюджетов</a:t>
            </a:r>
            <a:r>
              <a:rPr lang="ru-RU" sz="2000" dirty="0" smtClean="0"/>
              <a:t>?.......................................................................23-25</a:t>
            </a:r>
          </a:p>
          <a:p>
            <a:r>
              <a:rPr lang="ru-RU" sz="2000" dirty="0" smtClean="0"/>
              <a:t>Какова динамика расходов местных бюджетов?..................................................................26-30</a:t>
            </a:r>
          </a:p>
          <a:p>
            <a:r>
              <a:rPr lang="ru-RU" sz="2000" dirty="0"/>
              <a:t>Дефицит или </a:t>
            </a:r>
            <a:r>
              <a:rPr lang="ru-RU" sz="2000" dirty="0" smtClean="0"/>
              <a:t>профицит?..........................................................................................................31-33</a:t>
            </a:r>
          </a:p>
          <a:p>
            <a:r>
              <a:rPr lang="ru-RU" sz="2000" dirty="0"/>
              <a:t>Как появляется муниципальный бюджет</a:t>
            </a:r>
            <a:r>
              <a:rPr lang="ru-RU" sz="2000" dirty="0" smtClean="0"/>
              <a:t>? ………………………………………………………………………..34-37</a:t>
            </a:r>
          </a:p>
          <a:p>
            <a:r>
              <a:rPr lang="ru-RU" sz="2000" dirty="0" smtClean="0"/>
              <a:t>Как я могу участвовать в бюджетном процессе?...................................................................37-38</a:t>
            </a:r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120315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Контактная информация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8187" y="1894176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/>
              <a:t>ФИО: </a:t>
            </a:r>
            <a:r>
              <a:rPr lang="ru-RU" dirty="0" smtClean="0"/>
              <a:t>Иванькова Елизавета Николаевна</a:t>
            </a:r>
          </a:p>
          <a:p>
            <a:pPr marL="0" indent="0">
              <a:buNone/>
            </a:pPr>
            <a:r>
              <a:rPr lang="ru-RU" b="1" dirty="0" smtClean="0"/>
              <a:t>Город: </a:t>
            </a:r>
            <a:r>
              <a:rPr lang="ru-RU" dirty="0" smtClean="0"/>
              <a:t>Москва</a:t>
            </a:r>
          </a:p>
          <a:p>
            <a:pPr marL="0" indent="0">
              <a:buNone/>
            </a:pPr>
            <a:r>
              <a:rPr lang="ru-RU" b="1" dirty="0" smtClean="0"/>
              <a:t>Телефон</a:t>
            </a:r>
            <a:r>
              <a:rPr lang="ru-RU" dirty="0" smtClean="0"/>
              <a:t>: 89265941541</a:t>
            </a:r>
          </a:p>
          <a:p>
            <a:pPr marL="0" indent="0">
              <a:buNone/>
            </a:pPr>
            <a:r>
              <a:rPr lang="en-GB" b="1" dirty="0" smtClean="0"/>
              <a:t>E-mail</a:t>
            </a:r>
            <a:r>
              <a:rPr lang="ru-RU" dirty="0" smtClean="0"/>
              <a:t>: </a:t>
            </a:r>
            <a:r>
              <a:rPr lang="en-GB" dirty="0" smtClean="0"/>
              <a:t>ivankovalizetka@mail.ru</a:t>
            </a:r>
            <a:endParaRPr lang="ru-RU" dirty="0"/>
          </a:p>
        </p:txBody>
      </p:sp>
      <p:pic>
        <p:nvPicPr>
          <p:cNvPr id="6146" name="Picture 2" descr="https://worldteacher.ru/uploads/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319" y="1894176"/>
            <a:ext cx="5065481" cy="4875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9733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5380</TotalTime>
  <Words>1417</Words>
  <Application>Microsoft Office PowerPoint</Application>
  <PresentationFormat>Произвольный</PresentationFormat>
  <Paragraphs>288</Paragraphs>
  <Slides>40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Office Theme</vt:lpstr>
      <vt:lpstr>Бюджет муниципального образования  в вопросах и ответах</vt:lpstr>
      <vt:lpstr>Что такое муниципальное образование?</vt:lpstr>
      <vt:lpstr>Презентация PowerPoint</vt:lpstr>
      <vt:lpstr>Кроме того…</vt:lpstr>
      <vt:lpstr>Презентация PowerPoint</vt:lpstr>
      <vt:lpstr>Какие вопросы местного значения решаются администрацией Нового Уренгоя? </vt:lpstr>
      <vt:lpstr>Администрация Нового Уренгоя:</vt:lpstr>
      <vt:lpstr>Администрация Нового Уренгоя:</vt:lpstr>
      <vt:lpstr>Администрация Нового Уренгоя:</vt:lpstr>
      <vt:lpstr>Администрация Нового Уренгоя:</vt:lpstr>
      <vt:lpstr>Администрация Нового Уренгоя:</vt:lpstr>
      <vt:lpstr>Администрация Нового Уренгоя:</vt:lpstr>
      <vt:lpstr>Администрация Нового Уренгоя:</vt:lpstr>
      <vt:lpstr>Администрация Нового Уренгоя:</vt:lpstr>
      <vt:lpstr>Администрация Нового Уренгоя:</vt:lpstr>
      <vt:lpstr>Администрация Нового Уренгоя:</vt:lpstr>
      <vt:lpstr>Администрация Нового Уренгоя:</vt:lpstr>
      <vt:lpstr>Администрация Нового Уренгоя:</vt:lpstr>
      <vt:lpstr>За счет чего осуществляется решение вопросов местного значения?</vt:lpstr>
      <vt:lpstr>Презентация PowerPoint</vt:lpstr>
      <vt:lpstr>Поступления доходов бюджета Нового Уренгоя за 2017 год:</vt:lpstr>
      <vt:lpstr>Структура налоговых и неналоговых доходов 2017</vt:lpstr>
      <vt:lpstr>Из чего состоят расходы местных бюджетов?  </vt:lpstr>
      <vt:lpstr>Презентация PowerPoint</vt:lpstr>
      <vt:lpstr>Другие расходы по основным функциям </vt:lpstr>
      <vt:lpstr>Какова динамика расходов местных бюджетов?</vt:lpstr>
      <vt:lpstr>Презентация PowerPoint</vt:lpstr>
      <vt:lpstr>Структура расходов бюджета города 2018</vt:lpstr>
      <vt:lpstr>Кредиторская задолженность (англ. Accounts payable (A/P)) — задолженность субъекта перед другими лицами, которую этот субъект обязан погасить.</vt:lpstr>
      <vt:lpstr>Состояние дебиторской задолженности:</vt:lpstr>
      <vt:lpstr>Дефицит или  профицит?</vt:lpstr>
      <vt:lpstr>Новый Уренгой – газовая столица России</vt:lpstr>
      <vt:lpstr>Если дефицит бюджета есть, то нужны источники его финансирования…</vt:lpstr>
      <vt:lpstr>Как появляется муниципальный бюджет?</vt:lpstr>
      <vt:lpstr>Составить проект бюджета</vt:lpstr>
      <vt:lpstr>Рассмотрение проекта бюджета</vt:lpstr>
      <vt:lpstr>Как я могу участвовать в бюджетном процессе?</vt:lpstr>
      <vt:lpstr>Образование ЖКХ Медицина Физическая культура и спорт Социальные льготы</vt:lpstr>
      <vt:lpstr>Содержание</vt:lpstr>
      <vt:lpstr>Контактная информация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муниципального образования в вопросах и ответах</dc:title>
  <dc:creator>ivankovalizetka@mail.ru</dc:creator>
  <cp:lastModifiedBy>Библиотека - Угрюмова Елена Борисовна</cp:lastModifiedBy>
  <cp:revision>51</cp:revision>
  <dcterms:created xsi:type="dcterms:W3CDTF">2018-05-09T21:07:35Z</dcterms:created>
  <dcterms:modified xsi:type="dcterms:W3CDTF">2018-11-12T13:13:28Z</dcterms:modified>
</cp:coreProperties>
</file>