
<file path=[Content_Types].xml><?xml version="1.0" encoding="utf-8"?>
<Types xmlns="http://schemas.openxmlformats.org/package/2006/content-types">
  <Default Extension="bin" ContentType="application/vnd.ms-office.activeX"/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activeX/activeX51.xml" ContentType="application/vnd.ms-office.activeX+xml"/>
  <Override PartName="/ppt/activeX/activeX52.xml" ContentType="application/vnd.ms-office.activeX+xml"/>
  <Override PartName="/ppt/activeX/activeX53.xml" ContentType="application/vnd.ms-office.activeX+xml"/>
  <Override PartName="/ppt/activeX/activeX54.xml" ContentType="application/vnd.ms-office.activeX+xml"/>
  <Override PartName="/ppt/activeX/activeX55.xml" ContentType="application/vnd.ms-office.activeX+xml"/>
  <Override PartName="/ppt/activeX/activeX56.xml" ContentType="application/vnd.ms-office.activeX+xml"/>
  <Override PartName="/ppt/activeX/activeX57.xml" ContentType="application/vnd.ms-office.activeX+xml"/>
  <Override PartName="/ppt/activeX/activeX58.xml" ContentType="application/vnd.ms-office.activeX+xml"/>
  <Override PartName="/ppt/activeX/activeX59.xml" ContentType="application/vnd.ms-office.activeX+xml"/>
  <Override PartName="/ppt/activeX/activeX60.xml" ContentType="application/vnd.ms-office.activeX+xml"/>
  <Override PartName="/ppt/activeX/activeX61.xml" ContentType="application/vnd.ms-office.activeX+xml"/>
  <Override PartName="/ppt/activeX/activeX62.xml" ContentType="application/vnd.ms-office.activeX+xml"/>
  <Override PartName="/ppt/activeX/activeX63.xml" ContentType="application/vnd.ms-office.activeX+xml"/>
  <Override PartName="/ppt/activeX/activeX64.xml" ContentType="application/vnd.ms-office.activeX+xml"/>
  <Override PartName="/ppt/activeX/activeX65.xml" ContentType="application/vnd.ms-office.activeX+xml"/>
  <Override PartName="/ppt/activeX/activeX66.xml" ContentType="application/vnd.ms-office.activeX+xml"/>
  <Override PartName="/ppt/activeX/activeX67.xml" ContentType="application/vnd.ms-office.activeX+xml"/>
  <Override PartName="/ppt/activeX/activeX68.xml" ContentType="application/vnd.ms-office.activeX+xml"/>
  <Override PartName="/ppt/activeX/activeX69.xml" ContentType="application/vnd.ms-office.activeX+xml"/>
  <Override PartName="/ppt/activeX/activeX70.xml" ContentType="application/vnd.ms-office.activeX+xml"/>
  <Override PartName="/ppt/activeX/activeX71.xml" ContentType="application/vnd.ms-office.activeX+xml"/>
  <Override PartName="/ppt/activeX/activeX72.xml" ContentType="application/vnd.ms-office.activeX+xml"/>
  <Override PartName="/ppt/activeX/activeX73.xml" ContentType="application/vnd.ms-office.activeX+xml"/>
  <Override PartName="/ppt/activeX/activeX74.xml" ContentType="application/vnd.ms-office.activeX+xml"/>
  <Override PartName="/ppt/activeX/activeX75.xml" ContentType="application/vnd.ms-office.activeX+xml"/>
  <Override PartName="/ppt/activeX/activeX76.xml" ContentType="application/vnd.ms-office.activeX+xml"/>
  <Override PartName="/ppt/activeX/activeX77.xml" ContentType="application/vnd.ms-office.activeX+xml"/>
  <Override PartName="/ppt/activeX/activeX78.xml" ContentType="application/vnd.ms-office.activeX+xml"/>
  <Override PartName="/ppt/activeX/activeX79.xml" ContentType="application/vnd.ms-office.activeX+xml"/>
  <Override PartName="/ppt/activeX/activeX80.xml" ContentType="application/vnd.ms-office.activeX+xml"/>
  <Override PartName="/ppt/activeX/activeX81.xml" ContentType="application/vnd.ms-office.activeX+xml"/>
  <Override PartName="/ppt/activeX/activeX82.xml" ContentType="application/vnd.ms-office.activeX+xml"/>
  <Override PartName="/ppt/activeX/activeX83.xml" ContentType="application/vnd.ms-office.activeX+xml"/>
  <Override PartName="/ppt/activeX/activeX84.xml" ContentType="application/vnd.ms-office.activeX+xml"/>
  <Override PartName="/ppt/activeX/activeX85.xml" ContentType="application/vnd.ms-office.activeX+xml"/>
  <Override PartName="/ppt/activeX/activeX86.xml" ContentType="application/vnd.ms-office.activeX+xml"/>
  <Override PartName="/ppt/activeX/activeX87.xml" ContentType="application/vnd.ms-office.activeX+xml"/>
  <Override PartName="/ppt/activeX/activeX88.xml" ContentType="application/vnd.ms-office.activeX+xml"/>
  <Override PartName="/ppt/activeX/activeX89.xml" ContentType="application/vnd.ms-office.activeX+xml"/>
  <Override PartName="/ppt/activeX/activeX90.xml" ContentType="application/vnd.ms-office.activeX+xml"/>
  <Override PartName="/ppt/activeX/activeX91.xml" ContentType="application/vnd.ms-office.activeX+xml"/>
  <Override PartName="/ppt/activeX/activeX92.xml" ContentType="application/vnd.ms-office.activeX+xml"/>
  <Override PartName="/ppt/activeX/activeX93.xml" ContentType="application/vnd.ms-office.activeX+xml"/>
  <Override PartName="/ppt/activeX/activeX94.xml" ContentType="application/vnd.ms-office.activeX+xml"/>
  <Override PartName="/ppt/activeX/activeX95.xml" ContentType="application/vnd.ms-office.activeX+xml"/>
  <Override PartName="/ppt/activeX/activeX96.xml" ContentType="application/vnd.ms-office.activeX+xml"/>
  <Override PartName="/ppt/activeX/activeX97.xml" ContentType="application/vnd.ms-office.activeX+xml"/>
  <Override PartName="/ppt/activeX/activeX98.xml" ContentType="application/vnd.ms-office.activeX+xml"/>
  <Override PartName="/ppt/activeX/activeX99.xml" ContentType="application/vnd.ms-office.activeX+xml"/>
  <Override PartName="/ppt/activeX/activeX100.xml" ContentType="application/vnd.ms-office.activeX+xml"/>
  <Override PartName="/ppt/activeX/activeX101.xml" ContentType="application/vnd.ms-office.activeX+xml"/>
  <Override PartName="/ppt/activeX/activeX102.xml" ContentType="application/vnd.ms-office.activeX+xml"/>
  <Override PartName="/ppt/activeX/activeX103.xml" ContentType="application/vnd.ms-office.activeX+xml"/>
  <Override PartName="/ppt/activeX/activeX104.xml" ContentType="application/vnd.ms-office.activeX+xml"/>
  <Override PartName="/ppt/activeX/activeX105.xml" ContentType="application/vnd.ms-office.activeX+xml"/>
  <Override PartName="/ppt/activeX/activeX106.xml" ContentType="application/vnd.ms-office.activeX+xml"/>
  <Override PartName="/ppt/activeX/activeX107.xml" ContentType="application/vnd.ms-office.activeX+xml"/>
  <Override PartName="/ppt/activeX/activeX108.xml" ContentType="application/vnd.ms-office.activeX+xml"/>
  <Override PartName="/ppt/activeX/activeX109.xml" ContentType="application/vnd.ms-office.activeX+xml"/>
  <Override PartName="/ppt/activeX/activeX110.xml" ContentType="application/vnd.ms-office.activeX+xml"/>
  <Override PartName="/ppt/activeX/activeX111.xml" ContentType="application/vnd.ms-office.activeX+xml"/>
  <Override PartName="/ppt/activeX/activeX112.xml" ContentType="application/vnd.ms-office.activeX+xml"/>
  <Override PartName="/ppt/activeX/activeX113.xml" ContentType="application/vnd.ms-office.activeX+xml"/>
  <Override PartName="/ppt/activeX/activeX114.xml" ContentType="application/vnd.ms-office.activeX+xml"/>
  <Override PartName="/ppt/activeX/activeX115.xml" ContentType="application/vnd.ms-office.activeX+xml"/>
  <Override PartName="/ppt/activeX/activeX116.xml" ContentType="application/vnd.ms-office.activeX+xml"/>
  <Override PartName="/ppt/activeX/activeX117.xml" ContentType="application/vnd.ms-office.activeX+xml"/>
  <Override PartName="/ppt/activeX/activeX118.xml" ContentType="application/vnd.ms-office.activeX+xml"/>
  <Override PartName="/ppt/activeX/activeX119.xml" ContentType="application/vnd.ms-office.activeX+xml"/>
  <Override PartName="/ppt/activeX/activeX120.xml" ContentType="application/vnd.ms-office.activeX+xml"/>
  <Override PartName="/ppt/activeX/activeX121.xml" ContentType="application/vnd.ms-office.activeX+xml"/>
  <Override PartName="/ppt/activeX/activeX122.xml" ContentType="application/vnd.ms-office.activeX+xml"/>
  <Override PartName="/ppt/activeX/activeX123.xml" ContentType="application/vnd.ms-office.activeX+xml"/>
  <Override PartName="/ppt/activeX/activeX124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9" r:id="rId1"/>
  </p:sldMasterIdLst>
  <p:handoutMasterIdLst>
    <p:handoutMasterId r:id="rId29"/>
  </p:handoutMasterIdLst>
  <p:sldIdLst>
    <p:sldId id="305" r:id="rId2"/>
    <p:sldId id="299" r:id="rId3"/>
    <p:sldId id="290" r:id="rId4"/>
    <p:sldId id="289" r:id="rId5"/>
    <p:sldId id="280" r:id="rId6"/>
    <p:sldId id="281" r:id="rId7"/>
    <p:sldId id="282" r:id="rId8"/>
    <p:sldId id="276" r:id="rId9"/>
    <p:sldId id="274" r:id="rId10"/>
    <p:sldId id="284" r:id="rId11"/>
    <p:sldId id="286" r:id="rId12"/>
    <p:sldId id="295" r:id="rId13"/>
    <p:sldId id="278" r:id="rId14"/>
    <p:sldId id="275" r:id="rId15"/>
    <p:sldId id="297" r:id="rId16"/>
    <p:sldId id="304" r:id="rId17"/>
    <p:sldId id="285" r:id="rId18"/>
    <p:sldId id="288" r:id="rId19"/>
    <p:sldId id="283" r:id="rId20"/>
    <p:sldId id="296" r:id="rId21"/>
    <p:sldId id="293" r:id="rId22"/>
    <p:sldId id="287" r:id="rId23"/>
    <p:sldId id="277" r:id="rId24"/>
    <p:sldId id="292" r:id="rId25"/>
    <p:sldId id="294" r:id="rId26"/>
    <p:sldId id="301" r:id="rId27"/>
    <p:sldId id="298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5B6C00F-BD3F-4DB4-A9DF-3A13AB92A6D9}">
          <p14:sldIdLst>
            <p14:sldId id="305"/>
            <p14:sldId id="299"/>
            <p14:sldId id="290"/>
            <p14:sldId id="289"/>
            <p14:sldId id="280"/>
            <p14:sldId id="281"/>
            <p14:sldId id="282"/>
            <p14:sldId id="276"/>
            <p14:sldId id="274"/>
            <p14:sldId id="284"/>
            <p14:sldId id="286"/>
            <p14:sldId id="295"/>
            <p14:sldId id="278"/>
            <p14:sldId id="275"/>
            <p14:sldId id="297"/>
            <p14:sldId id="304"/>
            <p14:sldId id="285"/>
            <p14:sldId id="288"/>
            <p14:sldId id="283"/>
          </p14:sldIdLst>
        </p14:section>
        <p14:section name="Раздел без заголовка" id="{CB8B18B1-5890-4818-BF94-DBE0DF0D944C}">
          <p14:sldIdLst>
            <p14:sldId id="296"/>
            <p14:sldId id="293"/>
            <p14:sldId id="287"/>
            <p14:sldId id="277"/>
            <p14:sldId id="292"/>
            <p14:sldId id="294"/>
            <p14:sldId id="301"/>
            <p14:sldId id="29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К" initials="П" lastIdx="0" clrIdx="0">
    <p:extLst>
      <p:ext uri="{19B8F6BF-5375-455C-9EA6-DF929625EA0E}">
        <p15:presenceInfo xmlns:p15="http://schemas.microsoft.com/office/powerpoint/2012/main" userId="ПК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DCD2"/>
    <a:srgbClr val="46EC27"/>
    <a:srgbClr val="99CCFF"/>
    <a:srgbClr val="CCECFF"/>
    <a:srgbClr val="5B9BD5"/>
    <a:srgbClr val="39E37B"/>
    <a:srgbClr val="B2F514"/>
    <a:srgbClr val="FFC000"/>
    <a:srgbClr val="E6E6E6"/>
    <a:srgbClr val="EFC5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35" Type="http://schemas.microsoft.com/office/2006/relationships/vbaProject" Target="vbaProject.bin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_rels/activeX69.xml.rels><?xml version="1.0" encoding="UTF-8" standalone="yes"?>
<Relationships xmlns="http://schemas.openxmlformats.org/package/2006/relationships"><Relationship Id="rId1" Type="http://schemas.microsoft.com/office/2006/relationships/activeXControlBinary" Target="activeX69.bin"/></Relationships>
</file>

<file path=ppt/activeX/_rels/activeX70.xml.rels><?xml version="1.0" encoding="UTF-8" standalone="yes"?>
<Relationships xmlns="http://schemas.openxmlformats.org/package/2006/relationships"><Relationship Id="rId1" Type="http://schemas.microsoft.com/office/2006/relationships/activeXControlBinary" Target="activeX70.bin"/></Relationships>
</file>

<file path=ppt/activeX/_rels/activeX71.xml.rels><?xml version="1.0" encoding="UTF-8" standalone="yes"?>
<Relationships xmlns="http://schemas.openxmlformats.org/package/2006/relationships"><Relationship Id="rId1" Type="http://schemas.microsoft.com/office/2006/relationships/activeXControlBinary" Target="activeX71.bin"/></Relationships>
</file>

<file path=ppt/activeX/_rels/activeX72.xml.rels><?xml version="1.0" encoding="UTF-8" standalone="yes"?>
<Relationships xmlns="http://schemas.openxmlformats.org/package/2006/relationships"><Relationship Id="rId1" Type="http://schemas.microsoft.com/office/2006/relationships/activeXControlBinary" Target="activeX72.bin"/></Relationships>
</file>

<file path=ppt/activeX/_rels/activeX73.xml.rels><?xml version="1.0" encoding="UTF-8" standalone="yes"?>
<Relationships xmlns="http://schemas.openxmlformats.org/package/2006/relationships"><Relationship Id="rId1" Type="http://schemas.microsoft.com/office/2006/relationships/activeXControlBinary" Target="activeX73.bin"/></Relationships>
</file>

<file path=ppt/activeX/_rels/activeX74.xml.rels><?xml version="1.0" encoding="UTF-8" standalone="yes"?>
<Relationships xmlns="http://schemas.openxmlformats.org/package/2006/relationships"><Relationship Id="rId1" Type="http://schemas.microsoft.com/office/2006/relationships/activeXControlBinary" Target="activeX74.bin"/></Relationships>
</file>

<file path=ppt/activeX/_rels/activeX75.xml.rels><?xml version="1.0" encoding="UTF-8" standalone="yes"?>
<Relationships xmlns="http://schemas.openxmlformats.org/package/2006/relationships"><Relationship Id="rId1" Type="http://schemas.microsoft.com/office/2006/relationships/activeXControlBinary" Target="activeX75.bin"/></Relationships>
</file>

<file path=ppt/activeX/_rels/activeX76.xml.rels><?xml version="1.0" encoding="UTF-8" standalone="yes"?>
<Relationships xmlns="http://schemas.openxmlformats.org/package/2006/relationships"><Relationship Id="rId1" Type="http://schemas.microsoft.com/office/2006/relationships/activeXControlBinary" Target="activeX76.bin"/></Relationships>
</file>

<file path=ppt/activeX/_rels/activeX77.xml.rels><?xml version="1.0" encoding="UTF-8" standalone="yes"?>
<Relationships xmlns="http://schemas.openxmlformats.org/package/2006/relationships"><Relationship Id="rId1" Type="http://schemas.microsoft.com/office/2006/relationships/activeXControlBinary" Target="activeX77.bin"/></Relationships>
</file>

<file path=ppt/activeX/_rels/activeX78.xml.rels><?xml version="1.0" encoding="UTF-8" standalone="yes"?>
<Relationships xmlns="http://schemas.openxmlformats.org/package/2006/relationships"><Relationship Id="rId1" Type="http://schemas.microsoft.com/office/2006/relationships/activeXControlBinary" Target="activeX78.bin"/></Relationships>
</file>

<file path=ppt/activeX/_rels/activeX79.xml.rels><?xml version="1.0" encoding="UTF-8" standalone="yes"?>
<Relationships xmlns="http://schemas.openxmlformats.org/package/2006/relationships"><Relationship Id="rId1" Type="http://schemas.microsoft.com/office/2006/relationships/activeXControlBinary" Target="activeX79.bin"/></Relationships>
</file>

<file path=ppt/activeX/_rels/activeX80.xml.rels><?xml version="1.0" encoding="UTF-8" standalone="yes"?>
<Relationships xmlns="http://schemas.openxmlformats.org/package/2006/relationships"><Relationship Id="rId1" Type="http://schemas.microsoft.com/office/2006/relationships/activeXControlBinary" Target="activeX80.bin"/></Relationships>
</file>

<file path=ppt/activeX/_rels/activeX81.xml.rels><?xml version="1.0" encoding="UTF-8" standalone="yes"?>
<Relationships xmlns="http://schemas.openxmlformats.org/package/2006/relationships"><Relationship Id="rId1" Type="http://schemas.microsoft.com/office/2006/relationships/activeXControlBinary" Target="activeX81.bin"/></Relationships>
</file>

<file path=ppt/activeX/_rels/activeX82.xml.rels><?xml version="1.0" encoding="UTF-8" standalone="yes"?>
<Relationships xmlns="http://schemas.openxmlformats.org/package/2006/relationships"><Relationship Id="rId1" Type="http://schemas.microsoft.com/office/2006/relationships/activeXControlBinary" Target="activeX82.bin"/></Relationships>
</file>

<file path=ppt/activeX/_rels/activeX83.xml.rels><?xml version="1.0" encoding="UTF-8" standalone="yes"?>
<Relationships xmlns="http://schemas.openxmlformats.org/package/2006/relationships"><Relationship Id="rId1" Type="http://schemas.microsoft.com/office/2006/relationships/activeXControlBinary" Target="activeX83.bin"/></Relationships>
</file>

<file path=ppt/activeX/_rels/activeX84.xml.rels><?xml version="1.0" encoding="UTF-8" standalone="yes"?>
<Relationships xmlns="http://schemas.openxmlformats.org/package/2006/relationships"><Relationship Id="rId1" Type="http://schemas.microsoft.com/office/2006/relationships/activeXControlBinary" Target="activeX84.bin"/></Relationships>
</file>

<file path=ppt/activeX/_rels/activeX85.xml.rels><?xml version="1.0" encoding="UTF-8" standalone="yes"?>
<Relationships xmlns="http://schemas.openxmlformats.org/package/2006/relationships"><Relationship Id="rId1" Type="http://schemas.microsoft.com/office/2006/relationships/activeXControlBinary" Target="activeX85.bin"/></Relationships>
</file>

<file path=ppt/activeX/_rels/activeX86.xml.rels><?xml version="1.0" encoding="UTF-8" standalone="yes"?>
<Relationships xmlns="http://schemas.openxmlformats.org/package/2006/relationships"><Relationship Id="rId1" Type="http://schemas.microsoft.com/office/2006/relationships/activeXControlBinary" Target="activeX86.bin"/></Relationships>
</file>

<file path=ppt/activeX/_rels/activeX87.xml.rels><?xml version="1.0" encoding="UTF-8" standalone="yes"?>
<Relationships xmlns="http://schemas.openxmlformats.org/package/2006/relationships"><Relationship Id="rId1" Type="http://schemas.microsoft.com/office/2006/relationships/activeXControlBinary" Target="activeX87.bin"/></Relationships>
</file>

<file path=ppt/activeX/_rels/activeX88.xml.rels><?xml version="1.0" encoding="UTF-8" standalone="yes"?>
<Relationships xmlns="http://schemas.openxmlformats.org/package/2006/relationships"><Relationship Id="rId1" Type="http://schemas.microsoft.com/office/2006/relationships/activeXControlBinary" Target="activeX88.bin"/></Relationships>
</file>

<file path=ppt/activeX/_rels/activeX89.xml.rels><?xml version="1.0" encoding="UTF-8" standalone="yes"?>
<Relationships xmlns="http://schemas.openxmlformats.org/package/2006/relationships"><Relationship Id="rId1" Type="http://schemas.microsoft.com/office/2006/relationships/activeXControlBinary" Target="activeX89.bin"/></Relationships>
</file>

<file path=ppt/activeX/_rels/activeX90.xml.rels><?xml version="1.0" encoding="UTF-8" standalone="yes"?>
<Relationships xmlns="http://schemas.openxmlformats.org/package/2006/relationships"><Relationship Id="rId1" Type="http://schemas.microsoft.com/office/2006/relationships/activeXControlBinary" Target="activeX90.bin"/></Relationships>
</file>

<file path=ppt/activeX/_rels/activeX91.xml.rels><?xml version="1.0" encoding="UTF-8" standalone="yes"?>
<Relationships xmlns="http://schemas.openxmlformats.org/package/2006/relationships"><Relationship Id="rId1" Type="http://schemas.microsoft.com/office/2006/relationships/activeXControlBinary" Target="activeX91.bin"/></Relationships>
</file>

<file path=ppt/activeX/_rels/activeX92.xml.rels><?xml version="1.0" encoding="UTF-8" standalone="yes"?>
<Relationships xmlns="http://schemas.openxmlformats.org/package/2006/relationships"><Relationship Id="rId1" Type="http://schemas.microsoft.com/office/2006/relationships/activeXControlBinary" Target="activeX92.bin"/></Relationships>
</file>

<file path=ppt/activeX/_rels/activeX93.xml.rels><?xml version="1.0" encoding="UTF-8" standalone="yes"?>
<Relationships xmlns="http://schemas.openxmlformats.org/package/2006/relationships"><Relationship Id="rId1" Type="http://schemas.microsoft.com/office/2006/relationships/activeXControlBinary" Target="activeX93.bin"/></Relationships>
</file>

<file path=ppt/activeX/_rels/activeX94.xml.rels><?xml version="1.0" encoding="UTF-8" standalone="yes"?>
<Relationships xmlns="http://schemas.openxmlformats.org/package/2006/relationships"><Relationship Id="rId1" Type="http://schemas.microsoft.com/office/2006/relationships/activeXControlBinary" Target="activeX94.bin"/></Relationships>
</file>

<file path=ppt/activeX/_rels/activeX95.xml.rels><?xml version="1.0" encoding="UTF-8" standalone="yes"?>
<Relationships xmlns="http://schemas.openxmlformats.org/package/2006/relationships"><Relationship Id="rId1" Type="http://schemas.microsoft.com/office/2006/relationships/activeXControlBinary" Target="activeX95.bin"/></Relationships>
</file>

<file path=ppt/activeX/_rels/activeX96.xml.rels><?xml version="1.0" encoding="UTF-8" standalone="yes"?>
<Relationships xmlns="http://schemas.openxmlformats.org/package/2006/relationships"><Relationship Id="rId1" Type="http://schemas.microsoft.com/office/2006/relationships/activeXControlBinary" Target="activeX96.bin"/></Relationships>
</file>

<file path=ppt/activeX/_rels/activeX97.xml.rels><?xml version="1.0" encoding="UTF-8" standalone="yes"?>
<Relationships xmlns="http://schemas.openxmlformats.org/package/2006/relationships"><Relationship Id="rId1" Type="http://schemas.microsoft.com/office/2006/relationships/activeXControlBinary" Target="activeX97.bin"/></Relationships>
</file>

<file path=ppt/activeX/_rels/activeX98.xml.rels><?xml version="1.0" encoding="UTF-8" standalone="yes"?>
<Relationships xmlns="http://schemas.openxmlformats.org/package/2006/relationships"><Relationship Id="rId1" Type="http://schemas.microsoft.com/office/2006/relationships/activeXControlBinary" Target="activeX98.bin"/></Relationships>
</file>

<file path=ppt/activeX/_rels/activeX99.xml.rels><?xml version="1.0" encoding="UTF-8" standalone="yes"?>
<Relationships xmlns="http://schemas.openxmlformats.org/package/2006/relationships"><Relationship Id="rId1" Type="http://schemas.microsoft.com/office/2006/relationships/activeXControlBinary" Target="activeX99.bin"/></Relationships>
</file>

<file path=ppt/activeX/_rels/activeX100.xml.rels><?xml version="1.0" encoding="UTF-8" standalone="yes"?>
<Relationships xmlns="http://schemas.openxmlformats.org/package/2006/relationships"><Relationship Id="rId1" Type="http://schemas.microsoft.com/office/2006/relationships/activeXControlBinary" Target="activeX100.bin"/></Relationships>
</file>

<file path=ppt/activeX/_rels/activeX101.xml.rels><?xml version="1.0" encoding="UTF-8" standalone="yes"?>
<Relationships xmlns="http://schemas.openxmlformats.org/package/2006/relationships"><Relationship Id="rId1" Type="http://schemas.microsoft.com/office/2006/relationships/activeXControlBinary" Target="activeX101.bin"/></Relationships>
</file>

<file path=ppt/activeX/_rels/activeX102.xml.rels><?xml version="1.0" encoding="UTF-8" standalone="yes"?>
<Relationships xmlns="http://schemas.openxmlformats.org/package/2006/relationships"><Relationship Id="rId1" Type="http://schemas.microsoft.com/office/2006/relationships/activeXControlBinary" Target="activeX102.bin"/></Relationships>
</file>

<file path=ppt/activeX/_rels/activeX103.xml.rels><?xml version="1.0" encoding="UTF-8" standalone="yes"?>
<Relationships xmlns="http://schemas.openxmlformats.org/package/2006/relationships"><Relationship Id="rId1" Type="http://schemas.microsoft.com/office/2006/relationships/activeXControlBinary" Target="activeX103.bin"/></Relationships>
</file>

<file path=ppt/activeX/_rels/activeX104.xml.rels><?xml version="1.0" encoding="UTF-8" standalone="yes"?>
<Relationships xmlns="http://schemas.openxmlformats.org/package/2006/relationships"><Relationship Id="rId1" Type="http://schemas.microsoft.com/office/2006/relationships/activeXControlBinary" Target="activeX104.bin"/></Relationships>
</file>

<file path=ppt/activeX/_rels/activeX105.xml.rels><?xml version="1.0" encoding="UTF-8" standalone="yes"?>
<Relationships xmlns="http://schemas.openxmlformats.org/package/2006/relationships"><Relationship Id="rId1" Type="http://schemas.microsoft.com/office/2006/relationships/activeXControlBinary" Target="activeX105.bin"/></Relationships>
</file>

<file path=ppt/activeX/_rels/activeX106.xml.rels><?xml version="1.0" encoding="UTF-8" standalone="yes"?>
<Relationships xmlns="http://schemas.openxmlformats.org/package/2006/relationships"><Relationship Id="rId1" Type="http://schemas.microsoft.com/office/2006/relationships/activeXControlBinary" Target="activeX106.bin"/></Relationships>
</file>

<file path=ppt/activeX/_rels/activeX107.xml.rels><?xml version="1.0" encoding="UTF-8" standalone="yes"?>
<Relationships xmlns="http://schemas.openxmlformats.org/package/2006/relationships"><Relationship Id="rId1" Type="http://schemas.microsoft.com/office/2006/relationships/activeXControlBinary" Target="activeX107.bin"/></Relationships>
</file>

<file path=ppt/activeX/_rels/activeX108.xml.rels><?xml version="1.0" encoding="UTF-8" standalone="yes"?>
<Relationships xmlns="http://schemas.openxmlformats.org/package/2006/relationships"><Relationship Id="rId1" Type="http://schemas.microsoft.com/office/2006/relationships/activeXControlBinary" Target="activeX108.bin"/></Relationships>
</file>

<file path=ppt/activeX/_rels/activeX109.xml.rels><?xml version="1.0" encoding="UTF-8" standalone="yes"?>
<Relationships xmlns="http://schemas.openxmlformats.org/package/2006/relationships"><Relationship Id="rId1" Type="http://schemas.microsoft.com/office/2006/relationships/activeXControlBinary" Target="activeX109.bin"/></Relationships>
</file>

<file path=ppt/activeX/_rels/activeX110.xml.rels><?xml version="1.0" encoding="UTF-8" standalone="yes"?>
<Relationships xmlns="http://schemas.openxmlformats.org/package/2006/relationships"><Relationship Id="rId1" Type="http://schemas.microsoft.com/office/2006/relationships/activeXControlBinary" Target="activeX110.bin"/></Relationships>
</file>

<file path=ppt/activeX/_rels/activeX111.xml.rels><?xml version="1.0" encoding="UTF-8" standalone="yes"?>
<Relationships xmlns="http://schemas.openxmlformats.org/package/2006/relationships"><Relationship Id="rId1" Type="http://schemas.microsoft.com/office/2006/relationships/activeXControlBinary" Target="activeX111.bin"/></Relationships>
</file>

<file path=ppt/activeX/_rels/activeX112.xml.rels><?xml version="1.0" encoding="UTF-8" standalone="yes"?>
<Relationships xmlns="http://schemas.openxmlformats.org/package/2006/relationships"><Relationship Id="rId1" Type="http://schemas.microsoft.com/office/2006/relationships/activeXControlBinary" Target="activeX112.bin"/></Relationships>
</file>

<file path=ppt/activeX/_rels/activeX113.xml.rels><?xml version="1.0" encoding="UTF-8" standalone="yes"?>
<Relationships xmlns="http://schemas.openxmlformats.org/package/2006/relationships"><Relationship Id="rId1" Type="http://schemas.microsoft.com/office/2006/relationships/activeXControlBinary" Target="activeX113.bin"/></Relationships>
</file>

<file path=ppt/activeX/_rels/activeX114.xml.rels><?xml version="1.0" encoding="UTF-8" standalone="yes"?>
<Relationships xmlns="http://schemas.openxmlformats.org/package/2006/relationships"><Relationship Id="rId1" Type="http://schemas.microsoft.com/office/2006/relationships/activeXControlBinary" Target="activeX114.bin"/></Relationships>
</file>

<file path=ppt/activeX/_rels/activeX115.xml.rels><?xml version="1.0" encoding="UTF-8" standalone="yes"?>
<Relationships xmlns="http://schemas.openxmlformats.org/package/2006/relationships"><Relationship Id="rId1" Type="http://schemas.microsoft.com/office/2006/relationships/activeXControlBinary" Target="activeX115.bin"/></Relationships>
</file>

<file path=ppt/activeX/_rels/activeX116.xml.rels><?xml version="1.0" encoding="UTF-8" standalone="yes"?>
<Relationships xmlns="http://schemas.openxmlformats.org/package/2006/relationships"><Relationship Id="rId1" Type="http://schemas.microsoft.com/office/2006/relationships/activeXControlBinary" Target="activeX116.bin"/></Relationships>
</file>

<file path=ppt/activeX/_rels/activeX117.xml.rels><?xml version="1.0" encoding="UTF-8" standalone="yes"?>
<Relationships xmlns="http://schemas.openxmlformats.org/package/2006/relationships"><Relationship Id="rId1" Type="http://schemas.microsoft.com/office/2006/relationships/activeXControlBinary" Target="activeX117.bin"/></Relationships>
</file>

<file path=ppt/activeX/_rels/activeX118.xml.rels><?xml version="1.0" encoding="UTF-8" standalone="yes"?>
<Relationships xmlns="http://schemas.openxmlformats.org/package/2006/relationships"><Relationship Id="rId1" Type="http://schemas.microsoft.com/office/2006/relationships/activeXControlBinary" Target="activeX118.bin"/></Relationships>
</file>

<file path=ppt/activeX/_rels/activeX119.xml.rels><?xml version="1.0" encoding="UTF-8" standalone="yes"?>
<Relationships xmlns="http://schemas.openxmlformats.org/package/2006/relationships"><Relationship Id="rId1" Type="http://schemas.microsoft.com/office/2006/relationships/activeXControlBinary" Target="activeX119.bin"/></Relationships>
</file>

<file path=ppt/activeX/_rels/activeX120.xml.rels><?xml version="1.0" encoding="UTF-8" standalone="yes"?>
<Relationships xmlns="http://schemas.openxmlformats.org/package/2006/relationships"><Relationship Id="rId1" Type="http://schemas.microsoft.com/office/2006/relationships/activeXControlBinary" Target="activeX120.bin"/></Relationships>
</file>

<file path=ppt/activeX/_rels/activeX121.xml.rels><?xml version="1.0" encoding="UTF-8" standalone="yes"?>
<Relationships xmlns="http://schemas.openxmlformats.org/package/2006/relationships"><Relationship Id="rId1" Type="http://schemas.microsoft.com/office/2006/relationships/activeXControlBinary" Target="activeX121.bin"/></Relationships>
</file>

<file path=ppt/activeX/_rels/activeX122.xml.rels><?xml version="1.0" encoding="UTF-8" standalone="yes"?>
<Relationships xmlns="http://schemas.openxmlformats.org/package/2006/relationships"><Relationship Id="rId1" Type="http://schemas.microsoft.com/office/2006/relationships/activeXControlBinary" Target="activeX122.bin"/></Relationships>
</file>

<file path=ppt/activeX/_rels/activeX123.xml.rels><?xml version="1.0" encoding="UTF-8" standalone="yes"?>
<Relationships xmlns="http://schemas.openxmlformats.org/package/2006/relationships"><Relationship Id="rId1" Type="http://schemas.microsoft.com/office/2006/relationships/activeXControlBinary" Target="activeX123.bin"/></Relationships>
</file>

<file path=ppt/activeX/_rels/activeX124.xml.rels><?xml version="1.0" encoding="UTF-8" standalone="yes"?>
<Relationships xmlns="http://schemas.openxmlformats.org/package/2006/relationships"><Relationship Id="rId1" Type="http://schemas.microsoft.com/office/2006/relationships/activeXControlBinary" Target="activeX124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7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8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5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6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6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9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70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7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5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76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7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8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8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7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88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8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9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9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9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00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0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5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06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0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12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1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7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18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2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7" Type="http://schemas.openxmlformats.org/officeDocument/2006/relationships/image" Target="../media/image30.wmf"/><Relationship Id="rId2" Type="http://schemas.openxmlformats.org/officeDocument/2006/relationships/image" Target="../media/image14.wmf"/><Relationship Id="rId1" Type="http://schemas.openxmlformats.org/officeDocument/2006/relationships/image" Target="../media/image26.wmf"/><Relationship Id="rId6" Type="http://schemas.openxmlformats.org/officeDocument/2006/relationships/image" Target="../media/image19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36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6" Type="http://schemas.openxmlformats.org/officeDocument/2006/relationships/image" Target="../media/image36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6" Type="http://schemas.openxmlformats.org/officeDocument/2006/relationships/image" Target="../media/image36.wmf"/><Relationship Id="rId5" Type="http://schemas.openxmlformats.org/officeDocument/2006/relationships/image" Target="../media/image41.wmf"/><Relationship Id="rId4" Type="http://schemas.openxmlformats.org/officeDocument/2006/relationships/image" Target="../media/image5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6" Type="http://schemas.openxmlformats.org/officeDocument/2006/relationships/image" Target="../media/image36.wmf"/><Relationship Id="rId5" Type="http://schemas.openxmlformats.org/officeDocument/2006/relationships/image" Target="../media/image30.wmf"/><Relationship Id="rId4" Type="http://schemas.openxmlformats.org/officeDocument/2006/relationships/image" Target="../media/image5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36.wmf"/><Relationship Id="rId5" Type="http://schemas.openxmlformats.org/officeDocument/2006/relationships/image" Target="../media/image41.wmf"/><Relationship Id="rId4" Type="http://schemas.openxmlformats.org/officeDocument/2006/relationships/image" Target="../media/image6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6" Type="http://schemas.openxmlformats.org/officeDocument/2006/relationships/image" Target="../media/image36.wmf"/><Relationship Id="rId5" Type="http://schemas.openxmlformats.org/officeDocument/2006/relationships/image" Target="../media/image30.wmf"/><Relationship Id="rId4" Type="http://schemas.openxmlformats.org/officeDocument/2006/relationships/image" Target="../media/image6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Relationship Id="rId6" Type="http://schemas.openxmlformats.org/officeDocument/2006/relationships/image" Target="../media/image36.wmf"/><Relationship Id="rId5" Type="http://schemas.openxmlformats.org/officeDocument/2006/relationships/image" Target="../media/image41.wmf"/><Relationship Id="rId4" Type="http://schemas.openxmlformats.org/officeDocument/2006/relationships/image" Target="../media/image68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6" Type="http://schemas.openxmlformats.org/officeDocument/2006/relationships/image" Target="../media/image36.wmf"/><Relationship Id="rId5" Type="http://schemas.openxmlformats.org/officeDocument/2006/relationships/image" Target="../media/image41.wmf"/><Relationship Id="rId4" Type="http://schemas.openxmlformats.org/officeDocument/2006/relationships/image" Target="../media/image72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6" Type="http://schemas.openxmlformats.org/officeDocument/2006/relationships/image" Target="../media/image36.wmf"/><Relationship Id="rId5" Type="http://schemas.openxmlformats.org/officeDocument/2006/relationships/image" Target="../media/image30.wmf"/><Relationship Id="rId4" Type="http://schemas.openxmlformats.org/officeDocument/2006/relationships/image" Target="../media/image76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36.wmf"/><Relationship Id="rId5" Type="http://schemas.openxmlformats.org/officeDocument/2006/relationships/image" Target="../media/image41.wmf"/><Relationship Id="rId4" Type="http://schemas.openxmlformats.org/officeDocument/2006/relationships/image" Target="../media/image80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Relationship Id="rId6" Type="http://schemas.openxmlformats.org/officeDocument/2006/relationships/image" Target="../media/image36.wmf"/><Relationship Id="rId5" Type="http://schemas.openxmlformats.org/officeDocument/2006/relationships/image" Target="../media/image41.wmf"/><Relationship Id="rId4" Type="http://schemas.openxmlformats.org/officeDocument/2006/relationships/image" Target="../media/image84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image" Target="../media/image86.wmf"/><Relationship Id="rId1" Type="http://schemas.openxmlformats.org/officeDocument/2006/relationships/image" Target="../media/image85.wmf"/><Relationship Id="rId6" Type="http://schemas.openxmlformats.org/officeDocument/2006/relationships/image" Target="../media/image36.wmf"/><Relationship Id="rId5" Type="http://schemas.openxmlformats.org/officeDocument/2006/relationships/image" Target="../media/image41.wmf"/><Relationship Id="rId4" Type="http://schemas.openxmlformats.org/officeDocument/2006/relationships/image" Target="../media/image88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Relationship Id="rId6" Type="http://schemas.openxmlformats.org/officeDocument/2006/relationships/image" Target="../media/image36.wmf"/><Relationship Id="rId5" Type="http://schemas.openxmlformats.org/officeDocument/2006/relationships/image" Target="../media/image30.wmf"/><Relationship Id="rId4" Type="http://schemas.openxmlformats.org/officeDocument/2006/relationships/image" Target="../media/image92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wmf"/><Relationship Id="rId2" Type="http://schemas.openxmlformats.org/officeDocument/2006/relationships/image" Target="../media/image94.wmf"/><Relationship Id="rId1" Type="http://schemas.openxmlformats.org/officeDocument/2006/relationships/image" Target="../media/image93.wmf"/><Relationship Id="rId6" Type="http://schemas.openxmlformats.org/officeDocument/2006/relationships/image" Target="../media/image97.wmf"/><Relationship Id="rId5" Type="http://schemas.openxmlformats.org/officeDocument/2006/relationships/image" Target="../media/image30.wmf"/><Relationship Id="rId4" Type="http://schemas.openxmlformats.org/officeDocument/2006/relationships/image" Target="../media/image96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Relationship Id="rId6" Type="http://schemas.openxmlformats.org/officeDocument/2006/relationships/image" Target="../media/image97.wmf"/><Relationship Id="rId5" Type="http://schemas.openxmlformats.org/officeDocument/2006/relationships/image" Target="../media/image41.wmf"/><Relationship Id="rId4" Type="http://schemas.openxmlformats.org/officeDocument/2006/relationships/image" Target="../media/image101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wmf"/><Relationship Id="rId2" Type="http://schemas.openxmlformats.org/officeDocument/2006/relationships/image" Target="../media/image103.wmf"/><Relationship Id="rId1" Type="http://schemas.openxmlformats.org/officeDocument/2006/relationships/image" Target="../media/image102.wmf"/><Relationship Id="rId6" Type="http://schemas.openxmlformats.org/officeDocument/2006/relationships/image" Target="../media/image36.wmf"/><Relationship Id="rId5" Type="http://schemas.openxmlformats.org/officeDocument/2006/relationships/image" Target="../media/image41.wmf"/><Relationship Id="rId4" Type="http://schemas.openxmlformats.org/officeDocument/2006/relationships/image" Target="../media/image105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wmf"/><Relationship Id="rId2" Type="http://schemas.openxmlformats.org/officeDocument/2006/relationships/image" Target="../media/image107.wmf"/><Relationship Id="rId1" Type="http://schemas.openxmlformats.org/officeDocument/2006/relationships/image" Target="../media/image106.wmf"/><Relationship Id="rId6" Type="http://schemas.openxmlformats.org/officeDocument/2006/relationships/image" Target="../media/image36.wmf"/><Relationship Id="rId5" Type="http://schemas.openxmlformats.org/officeDocument/2006/relationships/image" Target="../media/image41.wmf"/><Relationship Id="rId4" Type="http://schemas.openxmlformats.org/officeDocument/2006/relationships/image" Target="../media/image10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791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492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157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627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3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866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0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35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106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755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838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9443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7233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673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6F48908-EFC2-4049-8007-42AF39C4958C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4292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  <p:sldLayoutId id="2147483852" r:id="rId13"/>
    <p:sldLayoutId id="2147483853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media2.mp3"/><Relationship Id="rId7" Type="http://schemas.openxmlformats.org/officeDocument/2006/relationships/image" Target="../media/image8.jpeg"/><Relationship Id="rId12" Type="http://schemas.openxmlformats.org/officeDocument/2006/relationships/image" Target="../media/image6.wmf"/><Relationship Id="rId2" Type="http://schemas.microsoft.com/office/2007/relationships/media" Target="../media/media2.mp3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jpeg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1.jpeg"/><Relationship Id="rId4" Type="http://schemas.openxmlformats.org/officeDocument/2006/relationships/control" Target="../activeX/activeX1.xml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6.xml"/><Relationship Id="rId13" Type="http://schemas.openxmlformats.org/officeDocument/2006/relationships/image" Target="../media/image20.jpeg"/><Relationship Id="rId18" Type="http://schemas.openxmlformats.org/officeDocument/2006/relationships/image" Target="../media/image25.gif"/><Relationship Id="rId26" Type="http://schemas.openxmlformats.org/officeDocument/2006/relationships/image" Target="../media/image17.wmf"/><Relationship Id="rId3" Type="http://schemas.microsoft.com/office/2007/relationships/media" Target="../media/media3.mp3"/><Relationship Id="rId21" Type="http://schemas.openxmlformats.org/officeDocument/2006/relationships/image" Target="../media/image12.wmf"/><Relationship Id="rId7" Type="http://schemas.openxmlformats.org/officeDocument/2006/relationships/control" Target="../activeX/activeX5.xml"/><Relationship Id="rId12" Type="http://schemas.openxmlformats.org/officeDocument/2006/relationships/slideLayout" Target="../slideLayouts/slideLayout1.xml"/><Relationship Id="rId17" Type="http://schemas.openxmlformats.org/officeDocument/2006/relationships/image" Target="../media/image24.gif"/><Relationship Id="rId25" Type="http://schemas.openxmlformats.org/officeDocument/2006/relationships/image" Target="../media/image16.wmf"/><Relationship Id="rId2" Type="http://schemas.openxmlformats.org/officeDocument/2006/relationships/audio" Target="NULL" TargetMode="External"/><Relationship Id="rId16" Type="http://schemas.openxmlformats.org/officeDocument/2006/relationships/image" Target="../media/image23.gif"/><Relationship Id="rId20" Type="http://schemas.openxmlformats.org/officeDocument/2006/relationships/image" Target="../media/image5.png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4.xml"/><Relationship Id="rId11" Type="http://schemas.openxmlformats.org/officeDocument/2006/relationships/control" Target="../activeX/activeX9.xml"/><Relationship Id="rId24" Type="http://schemas.openxmlformats.org/officeDocument/2006/relationships/image" Target="../media/image15.wmf"/><Relationship Id="rId5" Type="http://schemas.openxmlformats.org/officeDocument/2006/relationships/control" Target="../activeX/activeX3.xml"/><Relationship Id="rId15" Type="http://schemas.openxmlformats.org/officeDocument/2006/relationships/image" Target="../media/image22.gif"/><Relationship Id="rId23" Type="http://schemas.openxmlformats.org/officeDocument/2006/relationships/image" Target="../media/image14.wmf"/><Relationship Id="rId28" Type="http://schemas.openxmlformats.org/officeDocument/2006/relationships/image" Target="../media/image19.wmf"/><Relationship Id="rId10" Type="http://schemas.openxmlformats.org/officeDocument/2006/relationships/control" Target="../activeX/activeX8.xml"/><Relationship Id="rId19" Type="http://schemas.openxmlformats.org/officeDocument/2006/relationships/image" Target="../media/image4.png"/><Relationship Id="rId4" Type="http://schemas.openxmlformats.org/officeDocument/2006/relationships/control" Target="../activeX/activeX2.xml"/><Relationship Id="rId9" Type="http://schemas.openxmlformats.org/officeDocument/2006/relationships/control" Target="../activeX/activeX7.xml"/><Relationship Id="rId14" Type="http://schemas.openxmlformats.org/officeDocument/2006/relationships/image" Target="../media/image21.gif"/><Relationship Id="rId22" Type="http://schemas.openxmlformats.org/officeDocument/2006/relationships/image" Target="../media/image13.wmf"/><Relationship Id="rId27" Type="http://schemas.openxmlformats.org/officeDocument/2006/relationships/image" Target="../media/image18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4.xml"/><Relationship Id="rId13" Type="http://schemas.openxmlformats.org/officeDocument/2006/relationships/image" Target="../media/image21.gif"/><Relationship Id="rId18" Type="http://schemas.openxmlformats.org/officeDocument/2006/relationships/image" Target="../media/image4.png"/><Relationship Id="rId26" Type="http://schemas.openxmlformats.org/officeDocument/2006/relationships/image" Target="../media/image30.wmf"/><Relationship Id="rId3" Type="http://schemas.microsoft.com/office/2007/relationships/media" Target="../media/media3.mp3"/><Relationship Id="rId21" Type="http://schemas.openxmlformats.org/officeDocument/2006/relationships/image" Target="../media/image14.wmf"/><Relationship Id="rId7" Type="http://schemas.openxmlformats.org/officeDocument/2006/relationships/control" Target="../activeX/activeX13.xml"/><Relationship Id="rId12" Type="http://schemas.openxmlformats.org/officeDocument/2006/relationships/image" Target="../media/image20.jpeg"/><Relationship Id="rId17" Type="http://schemas.openxmlformats.org/officeDocument/2006/relationships/image" Target="../media/image25.gif"/><Relationship Id="rId25" Type="http://schemas.openxmlformats.org/officeDocument/2006/relationships/image" Target="../media/image19.wmf"/><Relationship Id="rId2" Type="http://schemas.openxmlformats.org/officeDocument/2006/relationships/audio" Target="NULL" TargetMode="External"/><Relationship Id="rId16" Type="http://schemas.openxmlformats.org/officeDocument/2006/relationships/image" Target="../media/image24.gif"/><Relationship Id="rId20" Type="http://schemas.openxmlformats.org/officeDocument/2006/relationships/image" Target="../media/image26.wmf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2.xml"/><Relationship Id="rId11" Type="http://schemas.openxmlformats.org/officeDocument/2006/relationships/slideLayout" Target="../slideLayouts/slideLayout1.xml"/><Relationship Id="rId24" Type="http://schemas.openxmlformats.org/officeDocument/2006/relationships/image" Target="../media/image29.wmf"/><Relationship Id="rId5" Type="http://schemas.openxmlformats.org/officeDocument/2006/relationships/control" Target="../activeX/activeX11.xml"/><Relationship Id="rId15" Type="http://schemas.openxmlformats.org/officeDocument/2006/relationships/image" Target="../media/image23.gif"/><Relationship Id="rId23" Type="http://schemas.openxmlformats.org/officeDocument/2006/relationships/image" Target="../media/image28.wmf"/><Relationship Id="rId10" Type="http://schemas.openxmlformats.org/officeDocument/2006/relationships/control" Target="../activeX/activeX16.xml"/><Relationship Id="rId19" Type="http://schemas.openxmlformats.org/officeDocument/2006/relationships/image" Target="../media/image5.png"/><Relationship Id="rId4" Type="http://schemas.openxmlformats.org/officeDocument/2006/relationships/control" Target="../activeX/activeX10.xml"/><Relationship Id="rId9" Type="http://schemas.openxmlformats.org/officeDocument/2006/relationships/control" Target="../activeX/activeX15.xml"/><Relationship Id="rId14" Type="http://schemas.openxmlformats.org/officeDocument/2006/relationships/image" Target="../media/image22.gif"/><Relationship Id="rId22" Type="http://schemas.openxmlformats.org/officeDocument/2006/relationships/image" Target="../media/image27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1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33.wmf"/><Relationship Id="rId7" Type="http://schemas.openxmlformats.org/officeDocument/2006/relationships/control" Target="../activeX/activeX20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32.wmf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19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18.xml"/><Relationship Id="rId15" Type="http://schemas.openxmlformats.org/officeDocument/2006/relationships/image" Target="../media/image24.gif"/><Relationship Id="rId23" Type="http://schemas.openxmlformats.org/officeDocument/2006/relationships/image" Target="../media/image35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31.wmf"/><Relationship Id="rId4" Type="http://schemas.openxmlformats.org/officeDocument/2006/relationships/control" Target="../activeX/activeX17.xml"/><Relationship Id="rId9" Type="http://schemas.openxmlformats.org/officeDocument/2006/relationships/control" Target="../activeX/activeX22.xml"/><Relationship Id="rId14" Type="http://schemas.openxmlformats.org/officeDocument/2006/relationships/image" Target="../media/image23.gif"/><Relationship Id="rId22" Type="http://schemas.openxmlformats.org/officeDocument/2006/relationships/image" Target="../media/image3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7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39.wmf"/><Relationship Id="rId7" Type="http://schemas.openxmlformats.org/officeDocument/2006/relationships/control" Target="../activeX/activeX26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38.wmf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5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24.xml"/><Relationship Id="rId15" Type="http://schemas.openxmlformats.org/officeDocument/2006/relationships/image" Target="../media/image24.gif"/><Relationship Id="rId23" Type="http://schemas.openxmlformats.org/officeDocument/2006/relationships/image" Target="../media/image41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37.wmf"/><Relationship Id="rId4" Type="http://schemas.openxmlformats.org/officeDocument/2006/relationships/control" Target="../activeX/activeX23.xml"/><Relationship Id="rId9" Type="http://schemas.openxmlformats.org/officeDocument/2006/relationships/control" Target="../activeX/activeX28.xml"/><Relationship Id="rId14" Type="http://schemas.openxmlformats.org/officeDocument/2006/relationships/image" Target="../media/image23.gif"/><Relationship Id="rId22" Type="http://schemas.openxmlformats.org/officeDocument/2006/relationships/image" Target="../media/image40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jpe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4.png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3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46.wmf"/><Relationship Id="rId7" Type="http://schemas.openxmlformats.org/officeDocument/2006/relationships/control" Target="../activeX/activeX32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45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1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30.xml"/><Relationship Id="rId15" Type="http://schemas.openxmlformats.org/officeDocument/2006/relationships/image" Target="../media/image24.gif"/><Relationship Id="rId23" Type="http://schemas.openxmlformats.org/officeDocument/2006/relationships/image" Target="../media/image48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44.wmf"/><Relationship Id="rId4" Type="http://schemas.openxmlformats.org/officeDocument/2006/relationships/control" Target="../activeX/activeX29.xml"/><Relationship Id="rId9" Type="http://schemas.openxmlformats.org/officeDocument/2006/relationships/control" Target="../activeX/activeX34.xml"/><Relationship Id="rId14" Type="http://schemas.openxmlformats.org/officeDocument/2006/relationships/image" Target="../media/image23.gif"/><Relationship Id="rId22" Type="http://schemas.openxmlformats.org/officeDocument/2006/relationships/image" Target="../media/image47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9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51.wmf"/><Relationship Id="rId7" Type="http://schemas.openxmlformats.org/officeDocument/2006/relationships/control" Target="../activeX/activeX38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50.wmf"/><Relationship Id="rId1" Type="http://schemas.openxmlformats.org/officeDocument/2006/relationships/vmlDrawing" Target="../drawings/vmlDrawing7.vml"/><Relationship Id="rId6" Type="http://schemas.openxmlformats.org/officeDocument/2006/relationships/control" Target="../activeX/activeX37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36.xml"/><Relationship Id="rId15" Type="http://schemas.openxmlformats.org/officeDocument/2006/relationships/image" Target="../media/image24.gif"/><Relationship Id="rId23" Type="http://schemas.openxmlformats.org/officeDocument/2006/relationships/image" Target="../media/image41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49.wmf"/><Relationship Id="rId4" Type="http://schemas.openxmlformats.org/officeDocument/2006/relationships/control" Target="../activeX/activeX35.xml"/><Relationship Id="rId9" Type="http://schemas.openxmlformats.org/officeDocument/2006/relationships/control" Target="../activeX/activeX40.xml"/><Relationship Id="rId14" Type="http://schemas.openxmlformats.org/officeDocument/2006/relationships/image" Target="../media/image23.gif"/><Relationship Id="rId22" Type="http://schemas.openxmlformats.org/officeDocument/2006/relationships/image" Target="../media/image52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45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55.wmf"/><Relationship Id="rId7" Type="http://schemas.openxmlformats.org/officeDocument/2006/relationships/control" Target="../activeX/activeX44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54.wmf"/><Relationship Id="rId1" Type="http://schemas.openxmlformats.org/officeDocument/2006/relationships/vmlDrawing" Target="../drawings/vmlDrawing8.vml"/><Relationship Id="rId6" Type="http://schemas.openxmlformats.org/officeDocument/2006/relationships/control" Target="../activeX/activeX43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42.xml"/><Relationship Id="rId15" Type="http://schemas.openxmlformats.org/officeDocument/2006/relationships/image" Target="../media/image24.gif"/><Relationship Id="rId23" Type="http://schemas.openxmlformats.org/officeDocument/2006/relationships/image" Target="../media/image30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53.wmf"/><Relationship Id="rId4" Type="http://schemas.openxmlformats.org/officeDocument/2006/relationships/control" Target="../activeX/activeX41.xml"/><Relationship Id="rId9" Type="http://schemas.openxmlformats.org/officeDocument/2006/relationships/control" Target="../activeX/activeX46.xml"/><Relationship Id="rId14" Type="http://schemas.openxmlformats.org/officeDocument/2006/relationships/image" Target="../media/image23.gif"/><Relationship Id="rId22" Type="http://schemas.openxmlformats.org/officeDocument/2006/relationships/image" Target="../media/image56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51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59.wmf"/><Relationship Id="rId7" Type="http://schemas.openxmlformats.org/officeDocument/2006/relationships/control" Target="../activeX/activeX50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58.wmf"/><Relationship Id="rId1" Type="http://schemas.openxmlformats.org/officeDocument/2006/relationships/vmlDrawing" Target="../drawings/vmlDrawing9.vml"/><Relationship Id="rId6" Type="http://schemas.openxmlformats.org/officeDocument/2006/relationships/control" Target="../activeX/activeX49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48.xml"/><Relationship Id="rId15" Type="http://schemas.openxmlformats.org/officeDocument/2006/relationships/image" Target="../media/image24.gif"/><Relationship Id="rId23" Type="http://schemas.openxmlformats.org/officeDocument/2006/relationships/image" Target="../media/image41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57.wmf"/><Relationship Id="rId4" Type="http://schemas.openxmlformats.org/officeDocument/2006/relationships/control" Target="../activeX/activeX47.xml"/><Relationship Id="rId9" Type="http://schemas.openxmlformats.org/officeDocument/2006/relationships/control" Target="../activeX/activeX52.xml"/><Relationship Id="rId14" Type="http://schemas.openxmlformats.org/officeDocument/2006/relationships/image" Target="../media/image23.gif"/><Relationship Id="rId22" Type="http://schemas.openxmlformats.org/officeDocument/2006/relationships/image" Target="../media/image60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jpe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4.png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57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63.wmf"/><Relationship Id="rId7" Type="http://schemas.openxmlformats.org/officeDocument/2006/relationships/control" Target="../activeX/activeX56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62.wmf"/><Relationship Id="rId1" Type="http://schemas.openxmlformats.org/officeDocument/2006/relationships/vmlDrawing" Target="../drawings/vmlDrawing10.vml"/><Relationship Id="rId6" Type="http://schemas.openxmlformats.org/officeDocument/2006/relationships/control" Target="../activeX/activeX55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54.xml"/><Relationship Id="rId15" Type="http://schemas.openxmlformats.org/officeDocument/2006/relationships/image" Target="../media/image24.gif"/><Relationship Id="rId23" Type="http://schemas.openxmlformats.org/officeDocument/2006/relationships/image" Target="../media/image30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61.wmf"/><Relationship Id="rId4" Type="http://schemas.openxmlformats.org/officeDocument/2006/relationships/control" Target="../activeX/activeX53.xml"/><Relationship Id="rId9" Type="http://schemas.openxmlformats.org/officeDocument/2006/relationships/control" Target="../activeX/activeX58.xml"/><Relationship Id="rId14" Type="http://schemas.openxmlformats.org/officeDocument/2006/relationships/image" Target="../media/image23.gif"/><Relationship Id="rId22" Type="http://schemas.openxmlformats.org/officeDocument/2006/relationships/image" Target="../media/image64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63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67.wmf"/><Relationship Id="rId7" Type="http://schemas.openxmlformats.org/officeDocument/2006/relationships/control" Target="../activeX/activeX62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66.wmf"/><Relationship Id="rId1" Type="http://schemas.openxmlformats.org/officeDocument/2006/relationships/vmlDrawing" Target="../drawings/vmlDrawing11.vml"/><Relationship Id="rId6" Type="http://schemas.openxmlformats.org/officeDocument/2006/relationships/control" Target="../activeX/activeX61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60.xml"/><Relationship Id="rId15" Type="http://schemas.openxmlformats.org/officeDocument/2006/relationships/image" Target="../media/image24.gif"/><Relationship Id="rId23" Type="http://schemas.openxmlformats.org/officeDocument/2006/relationships/image" Target="../media/image41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65.wmf"/><Relationship Id="rId4" Type="http://schemas.openxmlformats.org/officeDocument/2006/relationships/control" Target="../activeX/activeX59.xml"/><Relationship Id="rId9" Type="http://schemas.openxmlformats.org/officeDocument/2006/relationships/control" Target="../activeX/activeX64.xml"/><Relationship Id="rId14" Type="http://schemas.openxmlformats.org/officeDocument/2006/relationships/image" Target="../media/image23.gif"/><Relationship Id="rId22" Type="http://schemas.openxmlformats.org/officeDocument/2006/relationships/image" Target="../media/image68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69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71.wmf"/><Relationship Id="rId7" Type="http://schemas.openxmlformats.org/officeDocument/2006/relationships/control" Target="../activeX/activeX68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70.wmf"/><Relationship Id="rId1" Type="http://schemas.openxmlformats.org/officeDocument/2006/relationships/vmlDrawing" Target="../drawings/vmlDrawing12.vml"/><Relationship Id="rId6" Type="http://schemas.openxmlformats.org/officeDocument/2006/relationships/control" Target="../activeX/activeX67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66.xml"/><Relationship Id="rId15" Type="http://schemas.openxmlformats.org/officeDocument/2006/relationships/image" Target="../media/image24.gif"/><Relationship Id="rId23" Type="http://schemas.openxmlformats.org/officeDocument/2006/relationships/image" Target="../media/image41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69.wmf"/><Relationship Id="rId4" Type="http://schemas.openxmlformats.org/officeDocument/2006/relationships/control" Target="../activeX/activeX65.xml"/><Relationship Id="rId9" Type="http://schemas.openxmlformats.org/officeDocument/2006/relationships/control" Target="../activeX/activeX70.xml"/><Relationship Id="rId14" Type="http://schemas.openxmlformats.org/officeDocument/2006/relationships/image" Target="../media/image23.gif"/><Relationship Id="rId22" Type="http://schemas.openxmlformats.org/officeDocument/2006/relationships/image" Target="../media/image72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5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75.wmf"/><Relationship Id="rId7" Type="http://schemas.openxmlformats.org/officeDocument/2006/relationships/control" Target="../activeX/activeX74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74.wmf"/><Relationship Id="rId1" Type="http://schemas.openxmlformats.org/officeDocument/2006/relationships/vmlDrawing" Target="../drawings/vmlDrawing13.vml"/><Relationship Id="rId6" Type="http://schemas.openxmlformats.org/officeDocument/2006/relationships/control" Target="../activeX/activeX73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72.xml"/><Relationship Id="rId15" Type="http://schemas.openxmlformats.org/officeDocument/2006/relationships/image" Target="../media/image24.gif"/><Relationship Id="rId23" Type="http://schemas.openxmlformats.org/officeDocument/2006/relationships/image" Target="../media/image30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73.wmf"/><Relationship Id="rId4" Type="http://schemas.openxmlformats.org/officeDocument/2006/relationships/control" Target="../activeX/activeX71.xml"/><Relationship Id="rId9" Type="http://schemas.openxmlformats.org/officeDocument/2006/relationships/control" Target="../activeX/activeX76.xml"/><Relationship Id="rId14" Type="http://schemas.openxmlformats.org/officeDocument/2006/relationships/image" Target="../media/image23.gif"/><Relationship Id="rId22" Type="http://schemas.openxmlformats.org/officeDocument/2006/relationships/image" Target="../media/image76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jpe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4.png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81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79.wmf"/><Relationship Id="rId7" Type="http://schemas.openxmlformats.org/officeDocument/2006/relationships/control" Target="../activeX/activeX80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78.wmf"/><Relationship Id="rId1" Type="http://schemas.openxmlformats.org/officeDocument/2006/relationships/vmlDrawing" Target="../drawings/vmlDrawing14.vml"/><Relationship Id="rId6" Type="http://schemas.openxmlformats.org/officeDocument/2006/relationships/control" Target="../activeX/activeX79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78.xml"/><Relationship Id="rId15" Type="http://schemas.openxmlformats.org/officeDocument/2006/relationships/image" Target="../media/image24.gif"/><Relationship Id="rId23" Type="http://schemas.openxmlformats.org/officeDocument/2006/relationships/image" Target="../media/image41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77.wmf"/><Relationship Id="rId4" Type="http://schemas.openxmlformats.org/officeDocument/2006/relationships/control" Target="../activeX/activeX77.xml"/><Relationship Id="rId9" Type="http://schemas.openxmlformats.org/officeDocument/2006/relationships/control" Target="../activeX/activeX82.xml"/><Relationship Id="rId14" Type="http://schemas.openxmlformats.org/officeDocument/2006/relationships/image" Target="../media/image23.gif"/><Relationship Id="rId22" Type="http://schemas.openxmlformats.org/officeDocument/2006/relationships/image" Target="../media/image80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87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83.wmf"/><Relationship Id="rId7" Type="http://schemas.openxmlformats.org/officeDocument/2006/relationships/control" Target="../activeX/activeX86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82.wmf"/><Relationship Id="rId1" Type="http://schemas.openxmlformats.org/officeDocument/2006/relationships/vmlDrawing" Target="../drawings/vmlDrawing15.vml"/><Relationship Id="rId6" Type="http://schemas.openxmlformats.org/officeDocument/2006/relationships/control" Target="../activeX/activeX85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84.xml"/><Relationship Id="rId15" Type="http://schemas.openxmlformats.org/officeDocument/2006/relationships/image" Target="../media/image24.gif"/><Relationship Id="rId23" Type="http://schemas.openxmlformats.org/officeDocument/2006/relationships/image" Target="../media/image41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81.wmf"/><Relationship Id="rId4" Type="http://schemas.openxmlformats.org/officeDocument/2006/relationships/control" Target="../activeX/activeX83.xml"/><Relationship Id="rId9" Type="http://schemas.openxmlformats.org/officeDocument/2006/relationships/control" Target="../activeX/activeX88.xml"/><Relationship Id="rId14" Type="http://schemas.openxmlformats.org/officeDocument/2006/relationships/image" Target="../media/image23.gif"/><Relationship Id="rId22" Type="http://schemas.openxmlformats.org/officeDocument/2006/relationships/image" Target="../media/image84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93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87.wmf"/><Relationship Id="rId7" Type="http://schemas.openxmlformats.org/officeDocument/2006/relationships/control" Target="../activeX/activeX92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86.wmf"/><Relationship Id="rId1" Type="http://schemas.openxmlformats.org/officeDocument/2006/relationships/vmlDrawing" Target="../drawings/vmlDrawing16.vml"/><Relationship Id="rId6" Type="http://schemas.openxmlformats.org/officeDocument/2006/relationships/control" Target="../activeX/activeX91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90.xml"/><Relationship Id="rId15" Type="http://schemas.openxmlformats.org/officeDocument/2006/relationships/image" Target="../media/image24.gif"/><Relationship Id="rId23" Type="http://schemas.openxmlformats.org/officeDocument/2006/relationships/image" Target="../media/image41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85.wmf"/><Relationship Id="rId4" Type="http://schemas.openxmlformats.org/officeDocument/2006/relationships/control" Target="../activeX/activeX89.xml"/><Relationship Id="rId9" Type="http://schemas.openxmlformats.org/officeDocument/2006/relationships/control" Target="../activeX/activeX94.xml"/><Relationship Id="rId14" Type="http://schemas.openxmlformats.org/officeDocument/2006/relationships/image" Target="../media/image23.gif"/><Relationship Id="rId22" Type="http://schemas.openxmlformats.org/officeDocument/2006/relationships/image" Target="../media/image88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99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91.wmf"/><Relationship Id="rId7" Type="http://schemas.openxmlformats.org/officeDocument/2006/relationships/control" Target="../activeX/activeX98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90.wmf"/><Relationship Id="rId1" Type="http://schemas.openxmlformats.org/officeDocument/2006/relationships/vmlDrawing" Target="../drawings/vmlDrawing17.vml"/><Relationship Id="rId6" Type="http://schemas.openxmlformats.org/officeDocument/2006/relationships/control" Target="../activeX/activeX97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96.xml"/><Relationship Id="rId15" Type="http://schemas.openxmlformats.org/officeDocument/2006/relationships/image" Target="../media/image24.gif"/><Relationship Id="rId23" Type="http://schemas.openxmlformats.org/officeDocument/2006/relationships/image" Target="../media/image30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89.wmf"/><Relationship Id="rId4" Type="http://schemas.openxmlformats.org/officeDocument/2006/relationships/control" Target="../activeX/activeX95.xml"/><Relationship Id="rId9" Type="http://schemas.openxmlformats.org/officeDocument/2006/relationships/control" Target="../activeX/activeX100.xml"/><Relationship Id="rId14" Type="http://schemas.openxmlformats.org/officeDocument/2006/relationships/image" Target="../media/image23.gif"/><Relationship Id="rId22" Type="http://schemas.openxmlformats.org/officeDocument/2006/relationships/image" Target="../media/image92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jpe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4.png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5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95.wmf"/><Relationship Id="rId7" Type="http://schemas.openxmlformats.org/officeDocument/2006/relationships/control" Target="../activeX/activeX104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94.wmf"/><Relationship Id="rId1" Type="http://schemas.openxmlformats.org/officeDocument/2006/relationships/vmlDrawing" Target="../drawings/vmlDrawing18.vml"/><Relationship Id="rId6" Type="http://schemas.openxmlformats.org/officeDocument/2006/relationships/control" Target="../activeX/activeX103.xml"/><Relationship Id="rId11" Type="http://schemas.openxmlformats.org/officeDocument/2006/relationships/image" Target="../media/image20.jpeg"/><Relationship Id="rId24" Type="http://schemas.openxmlformats.org/officeDocument/2006/relationships/image" Target="../media/image97.wmf"/><Relationship Id="rId5" Type="http://schemas.openxmlformats.org/officeDocument/2006/relationships/control" Target="../activeX/activeX102.xml"/><Relationship Id="rId15" Type="http://schemas.openxmlformats.org/officeDocument/2006/relationships/image" Target="../media/image24.gif"/><Relationship Id="rId23" Type="http://schemas.openxmlformats.org/officeDocument/2006/relationships/image" Target="../media/image30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93.wmf"/><Relationship Id="rId4" Type="http://schemas.openxmlformats.org/officeDocument/2006/relationships/control" Target="../activeX/activeX101.xml"/><Relationship Id="rId9" Type="http://schemas.openxmlformats.org/officeDocument/2006/relationships/control" Target="../activeX/activeX106.xml"/><Relationship Id="rId14" Type="http://schemas.openxmlformats.org/officeDocument/2006/relationships/image" Target="../media/image23.gif"/><Relationship Id="rId22" Type="http://schemas.openxmlformats.org/officeDocument/2006/relationships/image" Target="../media/image96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11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100.wmf"/><Relationship Id="rId7" Type="http://schemas.openxmlformats.org/officeDocument/2006/relationships/control" Target="../activeX/activeX110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99.wmf"/><Relationship Id="rId1" Type="http://schemas.openxmlformats.org/officeDocument/2006/relationships/vmlDrawing" Target="../drawings/vmlDrawing19.vml"/><Relationship Id="rId6" Type="http://schemas.openxmlformats.org/officeDocument/2006/relationships/control" Target="../activeX/activeX109.xml"/><Relationship Id="rId11" Type="http://schemas.openxmlformats.org/officeDocument/2006/relationships/image" Target="../media/image20.jpeg"/><Relationship Id="rId24" Type="http://schemas.openxmlformats.org/officeDocument/2006/relationships/image" Target="../media/image97.wmf"/><Relationship Id="rId5" Type="http://schemas.openxmlformats.org/officeDocument/2006/relationships/control" Target="../activeX/activeX108.xml"/><Relationship Id="rId15" Type="http://schemas.openxmlformats.org/officeDocument/2006/relationships/image" Target="../media/image24.gif"/><Relationship Id="rId23" Type="http://schemas.openxmlformats.org/officeDocument/2006/relationships/image" Target="../media/image41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98.wmf"/><Relationship Id="rId4" Type="http://schemas.openxmlformats.org/officeDocument/2006/relationships/control" Target="../activeX/activeX107.xml"/><Relationship Id="rId9" Type="http://schemas.openxmlformats.org/officeDocument/2006/relationships/control" Target="../activeX/activeX112.xml"/><Relationship Id="rId14" Type="http://schemas.openxmlformats.org/officeDocument/2006/relationships/image" Target="../media/image23.gif"/><Relationship Id="rId22" Type="http://schemas.openxmlformats.org/officeDocument/2006/relationships/image" Target="../media/image101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17.xml"/><Relationship Id="rId13" Type="http://schemas.openxmlformats.org/officeDocument/2006/relationships/image" Target="../media/image22.gif"/><Relationship Id="rId18" Type="http://schemas.openxmlformats.org/officeDocument/2006/relationships/image" Target="../media/image5.png"/><Relationship Id="rId3" Type="http://schemas.microsoft.com/office/2007/relationships/media" Target="../media/media3.mp3"/><Relationship Id="rId21" Type="http://schemas.openxmlformats.org/officeDocument/2006/relationships/image" Target="../media/image104.wmf"/><Relationship Id="rId7" Type="http://schemas.openxmlformats.org/officeDocument/2006/relationships/control" Target="../activeX/activeX116.xml"/><Relationship Id="rId12" Type="http://schemas.openxmlformats.org/officeDocument/2006/relationships/image" Target="../media/image21.gif"/><Relationship Id="rId17" Type="http://schemas.openxmlformats.org/officeDocument/2006/relationships/image" Target="../media/image4.png"/><Relationship Id="rId2" Type="http://schemas.openxmlformats.org/officeDocument/2006/relationships/audio" Target="NULL" TargetMode="External"/><Relationship Id="rId16" Type="http://schemas.openxmlformats.org/officeDocument/2006/relationships/image" Target="../media/image25.gif"/><Relationship Id="rId20" Type="http://schemas.openxmlformats.org/officeDocument/2006/relationships/image" Target="../media/image103.wmf"/><Relationship Id="rId1" Type="http://schemas.openxmlformats.org/officeDocument/2006/relationships/vmlDrawing" Target="../drawings/vmlDrawing20.vml"/><Relationship Id="rId6" Type="http://schemas.openxmlformats.org/officeDocument/2006/relationships/control" Target="../activeX/activeX115.xml"/><Relationship Id="rId11" Type="http://schemas.openxmlformats.org/officeDocument/2006/relationships/image" Target="../media/image20.jpeg"/><Relationship Id="rId24" Type="http://schemas.openxmlformats.org/officeDocument/2006/relationships/image" Target="../media/image36.wmf"/><Relationship Id="rId5" Type="http://schemas.openxmlformats.org/officeDocument/2006/relationships/control" Target="../activeX/activeX114.xml"/><Relationship Id="rId15" Type="http://schemas.openxmlformats.org/officeDocument/2006/relationships/image" Target="../media/image24.gif"/><Relationship Id="rId23" Type="http://schemas.openxmlformats.org/officeDocument/2006/relationships/image" Target="../media/image41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102.wmf"/><Relationship Id="rId4" Type="http://schemas.openxmlformats.org/officeDocument/2006/relationships/control" Target="../activeX/activeX113.xml"/><Relationship Id="rId9" Type="http://schemas.openxmlformats.org/officeDocument/2006/relationships/control" Target="../activeX/activeX118.xml"/><Relationship Id="rId14" Type="http://schemas.openxmlformats.org/officeDocument/2006/relationships/image" Target="../media/image23.gif"/><Relationship Id="rId22" Type="http://schemas.openxmlformats.org/officeDocument/2006/relationships/image" Target="../media/image105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23.xml"/><Relationship Id="rId13" Type="http://schemas.openxmlformats.org/officeDocument/2006/relationships/image" Target="../media/image21.gif"/><Relationship Id="rId18" Type="http://schemas.openxmlformats.org/officeDocument/2006/relationships/image" Target="../media/image4.png"/><Relationship Id="rId3" Type="http://schemas.microsoft.com/office/2007/relationships/media" Target="../media/media3.mp3"/><Relationship Id="rId21" Type="http://schemas.openxmlformats.org/officeDocument/2006/relationships/image" Target="../media/image107.wmf"/><Relationship Id="rId7" Type="http://schemas.openxmlformats.org/officeDocument/2006/relationships/control" Target="../activeX/activeX122.xml"/><Relationship Id="rId12" Type="http://schemas.openxmlformats.org/officeDocument/2006/relationships/image" Target="../media/image20.jpeg"/><Relationship Id="rId17" Type="http://schemas.openxmlformats.org/officeDocument/2006/relationships/image" Target="../media/image25.gif"/><Relationship Id="rId25" Type="http://schemas.openxmlformats.org/officeDocument/2006/relationships/image" Target="../media/image36.wmf"/><Relationship Id="rId2" Type="http://schemas.openxmlformats.org/officeDocument/2006/relationships/audio" Target="NULL" TargetMode="External"/><Relationship Id="rId16" Type="http://schemas.openxmlformats.org/officeDocument/2006/relationships/image" Target="../media/image24.gif"/><Relationship Id="rId20" Type="http://schemas.openxmlformats.org/officeDocument/2006/relationships/image" Target="../media/image106.wmf"/><Relationship Id="rId1" Type="http://schemas.openxmlformats.org/officeDocument/2006/relationships/vmlDrawing" Target="../drawings/vmlDrawing21.vml"/><Relationship Id="rId6" Type="http://schemas.openxmlformats.org/officeDocument/2006/relationships/control" Target="../activeX/activeX121.xml"/><Relationship Id="rId11" Type="http://schemas.openxmlformats.org/officeDocument/2006/relationships/image" Target="../media/image110.png"/><Relationship Id="rId24" Type="http://schemas.openxmlformats.org/officeDocument/2006/relationships/image" Target="../media/image41.wmf"/><Relationship Id="rId5" Type="http://schemas.openxmlformats.org/officeDocument/2006/relationships/control" Target="../activeX/activeX120.xml"/><Relationship Id="rId15" Type="http://schemas.openxmlformats.org/officeDocument/2006/relationships/image" Target="../media/image23.gif"/><Relationship Id="rId23" Type="http://schemas.openxmlformats.org/officeDocument/2006/relationships/image" Target="../media/image109.wmf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5.png"/><Relationship Id="rId4" Type="http://schemas.openxmlformats.org/officeDocument/2006/relationships/control" Target="../activeX/activeX119.xml"/><Relationship Id="rId9" Type="http://schemas.openxmlformats.org/officeDocument/2006/relationships/control" Target="../activeX/activeX124.xml"/><Relationship Id="rId14" Type="http://schemas.openxmlformats.org/officeDocument/2006/relationships/image" Target="../media/image22.gif"/><Relationship Id="rId22" Type="http://schemas.openxmlformats.org/officeDocument/2006/relationships/image" Target="../media/image108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12.gif"/><Relationship Id="rId5" Type="http://schemas.openxmlformats.org/officeDocument/2006/relationships/image" Target="../media/image111.gif"/><Relationship Id="rId10" Type="http://schemas.openxmlformats.org/officeDocument/2006/relationships/image" Target="../media/image5.png"/><Relationship Id="rId4" Type="http://schemas.openxmlformats.org/officeDocument/2006/relationships/image" Target="../media/image42.gif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178" y="609785"/>
            <a:ext cx="8401173" cy="125778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+mn-lt"/>
              </a:rPr>
              <a:t>Номинация: «БЮДЖЕТНЫЙ КВЕСТ»</a:t>
            </a:r>
            <a:endParaRPr lang="en-US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+mn-lt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3881005-EFD1-49F7-BF1D-AE731B2DD7E6}"/>
              </a:ext>
            </a:extLst>
          </p:cNvPr>
          <p:cNvSpPr txBox="1">
            <a:spLocks/>
          </p:cNvSpPr>
          <p:nvPr/>
        </p:nvSpPr>
        <p:spPr>
          <a:xfrm>
            <a:off x="2381488" y="2786454"/>
            <a:ext cx="5552902" cy="16542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Тема: Игра </a:t>
            </a:r>
          </a:p>
          <a:p>
            <a:r>
              <a:rPr lang="ru-RU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«Кто хочет стать финансистом?»</a:t>
            </a:r>
            <a:endParaRPr lang="en-US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85" y="3440258"/>
            <a:ext cx="2228497" cy="28524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48721" y="4997357"/>
            <a:ext cx="58556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Авторы: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Булов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Сергей Николаевич,</a:t>
            </a:r>
          </a:p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        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Булова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 Надежда Сергеевна </a:t>
            </a:r>
          </a:p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		 город Новороссийск</a:t>
            </a:r>
          </a:p>
        </p:txBody>
      </p:sp>
      <p:pic>
        <p:nvPicPr>
          <p:cNvPr id="13" name="Рисунок 12" descr="https://www.totospizza.ru/images/other-graphics/icons-pay/icn_roubl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064" y="1227138"/>
            <a:ext cx="3292332" cy="31186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8456147" y="2684073"/>
            <a:ext cx="3213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Ф</a:t>
            </a:r>
            <a:r>
              <a:rPr lang="ru-RU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ИНАНСИСТОМ</a:t>
            </a:r>
          </a:p>
        </p:txBody>
      </p:sp>
      <p:sp>
        <p:nvSpPr>
          <p:cNvPr id="15" name="TextBox 14"/>
          <p:cNvSpPr txBox="1"/>
          <p:nvPr/>
        </p:nvSpPr>
        <p:spPr>
          <a:xfrm rot="20720224">
            <a:off x="8712254" y="2013692"/>
            <a:ext cx="2899773" cy="1920918"/>
          </a:xfrm>
          <a:prstGeom prst="rect">
            <a:avLst/>
          </a:prstGeom>
          <a:noFill/>
          <a:scene3d>
            <a:camera prst="orthographicFront">
              <a:rot lat="0" lon="600000" rev="0"/>
            </a:camera>
            <a:lightRig rig="threePt" dir="t"/>
          </a:scene3d>
          <a:sp3d/>
        </p:spPr>
        <p:txBody>
          <a:bodyPr wrap="none" rtlCol="0">
            <a:prstTxWarp prst="textArchDown">
              <a:avLst>
                <a:gd name="adj" fmla="val 1848856"/>
              </a:avLst>
            </a:prstTxWarp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ХОЧЕТ СТАТЬ</a:t>
            </a:r>
          </a:p>
        </p:txBody>
      </p:sp>
      <p:pic>
        <p:nvPicPr>
          <p:cNvPr id="12" name="fanfary_-_torzhestvennye">
            <a:hlinkClick r:id="" action="ppaction://media"/>
            <a:extLst>
              <a:ext uri="{FF2B5EF4-FFF2-40B4-BE49-F238E27FC236}">
                <a16:creationId xmlns:a16="http://schemas.microsoft.com/office/drawing/2014/main" id="{269E2D40-9F41-4666-A6FD-24581F8FAD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861964" y="5147591"/>
            <a:ext cx="609600" cy="609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5385" y="174567"/>
            <a:ext cx="11329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2"/>
                </a:solidFill>
                <a:latin typeface="Comic Sans MS" panose="030F0702030302020204" pitchFamily="66" charset="0"/>
              </a:rPr>
              <a:t>КОНКУРС ПРОЕКТОВ ПО ПРЕДОСТАВЛЕНИЮ БЮДЖЕТА ДЛЯ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208069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48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061" y="0"/>
            <a:ext cx="11251695" cy="1495479"/>
          </a:xfrm>
        </p:spPr>
        <p:txBody>
          <a:bodyPr/>
          <a:lstStyle/>
          <a:p>
            <a:pPr algn="ctr"/>
            <a:r>
              <a:rPr lang="ru-RU" sz="2800" dirty="0"/>
              <a:t> Правила игры :               </a:t>
            </a:r>
            <a:br>
              <a:rPr lang="ru-RU" sz="2800" dirty="0"/>
            </a:br>
            <a:r>
              <a:rPr lang="ru-RU" sz="2800" dirty="0"/>
              <a:t> </a:t>
            </a:r>
            <a:r>
              <a:rPr lang="ru-RU" sz="2200" dirty="0"/>
              <a:t>Участнику дается 20 вопросов. Пять уровней. Правильный ответ </a:t>
            </a:r>
            <a:br>
              <a:rPr lang="ru-RU" sz="2200" dirty="0"/>
            </a:br>
            <a:r>
              <a:rPr lang="ru-RU" sz="2200" dirty="0"/>
              <a:t>в каждой группе вопросов  дает право перехода на  новый уровень,  соответствующий занимаемой должности - от стажера до министра.  </a:t>
            </a:r>
          </a:p>
        </p:txBody>
      </p:sp>
      <p:sp>
        <p:nvSpPr>
          <p:cNvPr id="7" name="Пятиугольник 6"/>
          <p:cNvSpPr/>
          <p:nvPr/>
        </p:nvSpPr>
        <p:spPr>
          <a:xfrm>
            <a:off x="3756706" y="4790113"/>
            <a:ext cx="5261458" cy="916334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Главный специалист</a:t>
            </a:r>
          </a:p>
        </p:txBody>
      </p:sp>
      <p:sp>
        <p:nvSpPr>
          <p:cNvPr id="8" name="Пятиугольник 7"/>
          <p:cNvSpPr/>
          <p:nvPr/>
        </p:nvSpPr>
        <p:spPr>
          <a:xfrm>
            <a:off x="3738545" y="5853013"/>
            <a:ext cx="5261457" cy="862136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Стажер</a:t>
            </a:r>
          </a:p>
        </p:txBody>
      </p:sp>
      <p:sp>
        <p:nvSpPr>
          <p:cNvPr id="9" name="Пятиугольник 8"/>
          <p:cNvSpPr/>
          <p:nvPr/>
        </p:nvSpPr>
        <p:spPr>
          <a:xfrm>
            <a:off x="3738546" y="3750471"/>
            <a:ext cx="5279618" cy="928694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Начальник отдела</a:t>
            </a:r>
          </a:p>
        </p:txBody>
      </p:sp>
      <p:sp>
        <p:nvSpPr>
          <p:cNvPr id="10" name="Пятиугольник 9"/>
          <p:cNvSpPr/>
          <p:nvPr/>
        </p:nvSpPr>
        <p:spPr>
          <a:xfrm>
            <a:off x="3739147" y="2762945"/>
            <a:ext cx="5279017" cy="857256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bg1"/>
                </a:solidFill>
              </a:rPr>
              <a:t>НачФин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721587" y="1649447"/>
            <a:ext cx="5296577" cy="959530"/>
          </a:xfrm>
          <a:prstGeom prst="homePlat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Министр финансов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809720" y="1647930"/>
            <a:ext cx="1571636" cy="96104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</a:rPr>
              <a:t>17-20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</a:rPr>
              <a:t>вопрос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809720" y="2740763"/>
            <a:ext cx="1571636" cy="87943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</a:rPr>
              <a:t>13-16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</a:rPr>
              <a:t> вопрос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809720" y="3750470"/>
            <a:ext cx="1571636" cy="92869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</a:rPr>
              <a:t>9-12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</a:rPr>
              <a:t> вопрос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809720" y="4818725"/>
            <a:ext cx="1571636" cy="90256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</a:rPr>
              <a:t>5-8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</a:rPr>
              <a:t>вопрос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809720" y="5876473"/>
            <a:ext cx="1571636" cy="838675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</a:rPr>
              <a:t>1-4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</a:rPr>
              <a:t>вопрос</a:t>
            </a:r>
          </a:p>
        </p:txBody>
      </p:sp>
      <p:pic>
        <p:nvPicPr>
          <p:cNvPr id="1028" name="Picture 4" descr="C:\Users\Admin\Desktop\человечки\стажер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10710" y="5798814"/>
            <a:ext cx="1142976" cy="91633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63500"/>
          </a:effectLst>
        </p:spPr>
      </p:pic>
      <p:pic>
        <p:nvPicPr>
          <p:cNvPr id="22" name="Picture 4" descr="C:\Users\Admin\Desktop\человечки\стажер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9310710" y="4790114"/>
            <a:ext cx="1143008" cy="91633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63500"/>
          </a:effectLst>
        </p:spPr>
      </p:pic>
      <p:pic>
        <p:nvPicPr>
          <p:cNvPr id="24" name="Picture 4" descr="C:\Users\Admin\Desktop\человечки\стажер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9310711" y="3657600"/>
            <a:ext cx="1143007" cy="102156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63500"/>
          </a:effectLst>
        </p:spPr>
      </p:pic>
      <p:pic>
        <p:nvPicPr>
          <p:cNvPr id="25" name="Picture 4" descr="C:\Users\Admin\Desktop\человечки\стажер.jp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9310710" y="2630314"/>
            <a:ext cx="1143008" cy="91633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63500"/>
          </a:effectLst>
        </p:spPr>
      </p:pic>
      <p:pic>
        <p:nvPicPr>
          <p:cNvPr id="26" name="Picture 4" descr="C:\Users\Admin\Desktop\человечки\стажер.jp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9302295" y="1606430"/>
            <a:ext cx="1151423" cy="93151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63500"/>
          </a:effectLst>
        </p:spPr>
      </p:pic>
      <p:sp>
        <p:nvSpPr>
          <p:cNvPr id="21" name="Скругленный прямоугольник 12">
            <a:extLst>
              <a:ext uri="{FF2B5EF4-FFF2-40B4-BE49-F238E27FC236}">
                <a16:creationId xmlns:a16="http://schemas.microsoft.com/office/drawing/2014/main" id="{5D162170-5158-40D4-B70B-335156338C6F}"/>
              </a:ext>
            </a:extLst>
          </p:cNvPr>
          <p:cNvSpPr/>
          <p:nvPr/>
        </p:nvSpPr>
        <p:spPr>
          <a:xfrm>
            <a:off x="411062" y="1721352"/>
            <a:ext cx="1143008" cy="887624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5 уровень</a:t>
            </a:r>
          </a:p>
        </p:txBody>
      </p:sp>
      <p:sp>
        <p:nvSpPr>
          <p:cNvPr id="23" name="Скругленный прямоугольник 12">
            <a:extLst>
              <a:ext uri="{FF2B5EF4-FFF2-40B4-BE49-F238E27FC236}">
                <a16:creationId xmlns:a16="http://schemas.microsoft.com/office/drawing/2014/main" id="{10B663B8-EE93-48F8-9345-0F92E6D7B048}"/>
              </a:ext>
            </a:extLst>
          </p:cNvPr>
          <p:cNvSpPr/>
          <p:nvPr/>
        </p:nvSpPr>
        <p:spPr>
          <a:xfrm>
            <a:off x="411062" y="4818725"/>
            <a:ext cx="1143007" cy="887722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2 уровень</a:t>
            </a:r>
          </a:p>
        </p:txBody>
      </p:sp>
      <p:sp>
        <p:nvSpPr>
          <p:cNvPr id="27" name="Скругленный прямоугольник 12">
            <a:extLst>
              <a:ext uri="{FF2B5EF4-FFF2-40B4-BE49-F238E27FC236}">
                <a16:creationId xmlns:a16="http://schemas.microsoft.com/office/drawing/2014/main" id="{2EDB6928-0AB1-4EC5-A7D4-B4A5DC12E9F7}"/>
              </a:ext>
            </a:extLst>
          </p:cNvPr>
          <p:cNvSpPr/>
          <p:nvPr/>
        </p:nvSpPr>
        <p:spPr>
          <a:xfrm>
            <a:off x="411062" y="3729808"/>
            <a:ext cx="1143007" cy="961046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3 уровень</a:t>
            </a:r>
          </a:p>
        </p:txBody>
      </p:sp>
      <p:sp>
        <p:nvSpPr>
          <p:cNvPr id="28" name="Скругленный прямоугольник 12">
            <a:extLst>
              <a:ext uri="{FF2B5EF4-FFF2-40B4-BE49-F238E27FC236}">
                <a16:creationId xmlns:a16="http://schemas.microsoft.com/office/drawing/2014/main" id="{DD2C0E70-8FB6-40FD-814B-A3F03BF8DECE}"/>
              </a:ext>
            </a:extLst>
          </p:cNvPr>
          <p:cNvSpPr/>
          <p:nvPr/>
        </p:nvSpPr>
        <p:spPr>
          <a:xfrm>
            <a:off x="372768" y="2758065"/>
            <a:ext cx="1181302" cy="862135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4 уровень</a:t>
            </a:r>
          </a:p>
        </p:txBody>
      </p:sp>
      <p:sp>
        <p:nvSpPr>
          <p:cNvPr id="29" name="Скругленный прямоугольник 12">
            <a:extLst>
              <a:ext uri="{FF2B5EF4-FFF2-40B4-BE49-F238E27FC236}">
                <a16:creationId xmlns:a16="http://schemas.microsoft.com/office/drawing/2014/main" id="{42D7A3FB-DD47-4FF2-9F5D-1EC3E48A973B}"/>
              </a:ext>
            </a:extLst>
          </p:cNvPr>
          <p:cNvSpPr/>
          <p:nvPr/>
        </p:nvSpPr>
        <p:spPr>
          <a:xfrm>
            <a:off x="411062" y="5853013"/>
            <a:ext cx="1143007" cy="862135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1 уровень</a:t>
            </a:r>
          </a:p>
        </p:txBody>
      </p:sp>
      <p:pic>
        <p:nvPicPr>
          <p:cNvPr id="3" name="фон">
            <a:hlinkClick r:id="" action="ppaction://media"/>
            <a:extLst>
              <a:ext uri="{FF2B5EF4-FFF2-40B4-BE49-F238E27FC236}">
                <a16:creationId xmlns:a16="http://schemas.microsoft.com/office/drawing/2014/main" id="{2089747E-A46A-45DF-B2B6-2B19C95EA0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746264" y="4485313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21514" name="CommandButton1" r:id="rId4" imgW="1066680" imgH="609480"/>
        </mc:Choice>
        <mc:Fallback>
          <p:control name="CommandButton1" r:id="rId4" imgW="1066680" imgH="609480">
            <p:pic>
              <p:nvPicPr>
                <p:cNvPr id="4" name="CommandButton1">
                  <a:extLst>
                    <a:ext uri="{FF2B5EF4-FFF2-40B4-BE49-F238E27FC236}">
                      <a16:creationId xmlns:a16="http://schemas.microsoft.com/office/drawing/2014/main" id="{67D2BFAB-BE60-41B0-892D-D7E3F1BBB75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0594975" y="5876925"/>
                  <a:ext cx="1068388" cy="60960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01611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>
        <p14:warp dir="in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4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469" y="282634"/>
            <a:ext cx="8902931" cy="39127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pic>
        <p:nvPicPr>
          <p:cNvPr id="21" name="Рисунок 1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11" y="4930388"/>
            <a:ext cx="50665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99" y="5857158"/>
            <a:ext cx="58518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304" y="4882763"/>
            <a:ext cx="660438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177" y="5822657"/>
            <a:ext cx="558837" cy="678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374582" y="1883108"/>
            <a:ext cx="67527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bg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Что такое профицит? 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9" name="Рисунок 28" descr="https://www.totospizza.ru/images/other-graphics/icons-pay/icn_rouble.png"/>
          <p:cNvPicPr/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Прямоугольник 26"/>
          <p:cNvSpPr/>
          <p:nvPr/>
        </p:nvSpPr>
        <p:spPr>
          <a:xfrm>
            <a:off x="10243266" y="724731"/>
            <a:ext cx="1879041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1.</a:t>
            </a:r>
          </a:p>
        </p:txBody>
      </p:sp>
      <p:pic>
        <p:nvPicPr>
          <p:cNvPr id="2" name="вопрос">
            <a:hlinkClick r:id="" action="ppaction://media"/>
            <a:extLst>
              <a:ext uri="{FF2B5EF4-FFF2-40B4-BE49-F238E27FC236}">
                <a16:creationId xmlns:a16="http://schemas.microsoft.com/office/drawing/2014/main" id="{1F647B9B-E44E-4CC5-8DE7-473FAD2D1B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11327477" y="4088327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748" name="CommandButton1" r:id="rId4" imgW="3524400" imgH="828720"/>
        </mc:Choice>
        <mc:Fallback>
          <p:control name="CommandButton1" r:id="rId4" imgW="3524400" imgH="828720">
            <p:pic>
              <p:nvPicPr>
                <p:cNvPr id="8" name="CommandButton1">
                  <a:extLst>
                    <a:ext uri="{FF2B5EF4-FFF2-40B4-BE49-F238E27FC236}">
                      <a16:creationId xmlns:a16="http://schemas.microsoft.com/office/drawing/2014/main" id="{44B4178C-3D99-4398-A061-582AFD380AB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919803" y="5770561"/>
                  <a:ext cx="3525444" cy="829412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49" name="Label1" r:id="rId5" imgW="800280" imgH="361800"/>
        </mc:Choice>
        <mc:Fallback>
          <p:control name="Label1" r:id="rId5" imgW="800280" imgH="361800">
            <p:pic>
              <p:nvPicPr>
                <p:cNvPr id="9" name="Label1" hidden="1">
                  <a:extLst>
                    <a:ext uri="{FF2B5EF4-FFF2-40B4-BE49-F238E27FC236}">
                      <a16:creationId xmlns:a16="http://schemas.microsoft.com/office/drawing/2014/main" id="{45D4C7A7-85B1-43B2-8F5D-57124519627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4146040" y="4284662"/>
                  <a:ext cx="797920" cy="365061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50" name="Label2" r:id="rId6" imgW="933480" imgH="361800"/>
        </mc:Choice>
        <mc:Fallback>
          <p:control name="Label2" r:id="rId6" imgW="933480" imgH="361800">
            <p:pic>
              <p:nvPicPr>
                <p:cNvPr id="10" name="Label2" hidden="1">
                  <a:extLst>
                    <a:ext uri="{FF2B5EF4-FFF2-40B4-BE49-F238E27FC236}">
                      <a16:creationId xmlns:a16="http://schemas.microsoft.com/office/drawing/2014/main" id="{0096CBD4-1679-4306-9DB2-57A9AA71E93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67300" y="4284663"/>
                  <a:ext cx="930544" cy="365061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51" name="CommandButton2" r:id="rId7" imgW="3514680" imgH="828720"/>
        </mc:Choice>
        <mc:Fallback>
          <p:control name="CommandButton2" r:id="rId7" imgW="3514680" imgH="828720">
            <p:pic>
              <p:nvPicPr>
                <p:cNvPr id="17" name="CommandButton2">
                  <a:extLst>
                    <a:ext uri="{FF2B5EF4-FFF2-40B4-BE49-F238E27FC236}">
                      <a16:creationId xmlns:a16="http://schemas.microsoft.com/office/drawing/2014/main" id="{FCE65C6A-9B29-4C9F-B143-D9BCE9FEE15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7736287" y="4882763"/>
                  <a:ext cx="3514977" cy="829412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52" name="CommandButton3" r:id="rId8" imgW="3514680" imgH="819000"/>
        </mc:Choice>
        <mc:Fallback>
          <p:control name="CommandButton3" r:id="rId8" imgW="3514680" imgH="819000">
            <p:pic>
              <p:nvPicPr>
                <p:cNvPr id="34" name="CommandButton3">
                  <a:extLst>
                    <a:ext uri="{FF2B5EF4-FFF2-40B4-BE49-F238E27FC236}">
                      <a16:creationId xmlns:a16="http://schemas.microsoft.com/office/drawing/2014/main" id="{513FF690-03FF-4EAB-8194-99BF143AD16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940735" y="4923050"/>
                  <a:ext cx="3514978" cy="8208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53" name="CommandButton4" r:id="rId9" imgW="3505320" imgH="828720"/>
        </mc:Choice>
        <mc:Fallback>
          <p:control name="CommandButton4" r:id="rId9" imgW="3505320" imgH="828720">
            <p:pic>
              <p:nvPicPr>
                <p:cNvPr id="35" name="CommandButton4">
                  <a:extLst>
                    <a:ext uri="{FF2B5EF4-FFF2-40B4-BE49-F238E27FC236}">
                      <a16:creationId xmlns:a16="http://schemas.microsoft.com/office/drawing/2014/main" id="{110873A0-4623-4C2F-BB04-6EF159E777F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7736288" y="5795845"/>
                  <a:ext cx="3502231" cy="829412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54" name="Label3" r:id="rId10" imgW="905040" imgH="257040"/>
        </mc:Choice>
        <mc:Fallback>
          <p:control name="Label3" r:id="rId10" imgW="905040" imgH="257040">
            <p:pic>
              <p:nvPicPr>
                <p:cNvPr id="3" name="Label3" hidden="1">
                  <a:extLst>
                    <a:ext uri="{FF2B5EF4-FFF2-40B4-BE49-F238E27FC236}">
                      <a16:creationId xmlns:a16="http://schemas.microsoft.com/office/drawing/2014/main" id="{5D80E441-25F7-4607-B99F-FA597DBA61D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5297615" y="4264589"/>
                  <a:ext cx="906637" cy="25707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55" name="Label4" r:id="rId11" imgW="905040" imgH="257040"/>
        </mc:Choice>
        <mc:Fallback>
          <p:control name="Label4" r:id="rId11" imgW="905040" imgH="257040">
            <p:pic>
              <p:nvPicPr>
                <p:cNvPr id="28" name="Label4">
                  <a:extLst>
                    <a:ext uri="{FF2B5EF4-FFF2-40B4-BE49-F238E27FC236}">
                      <a16:creationId xmlns:a16="http://schemas.microsoft.com/office/drawing/2014/main" id="{14014979-7193-4D17-8A84-9728791C607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5297615" y="4518369"/>
                  <a:ext cx="906637" cy="257077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2049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432263"/>
            <a:ext cx="8902931" cy="431430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504218" y="5086203"/>
            <a:ext cx="3909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      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72343" y="5935161"/>
            <a:ext cx="28976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93" y="5006807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93" y="58686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425" y="4937784"/>
            <a:ext cx="786217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641" y="5871950"/>
            <a:ext cx="693001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581764" y="2222033"/>
            <a:ext cx="64369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Comic Sans MS" panose="030F0702030302020204" pitchFamily="66" charset="0"/>
              </a:rPr>
              <a:t>Санкционирование – это..?</a:t>
            </a:r>
            <a:endParaRPr lang="ru-RU" sz="3600" dirty="0">
              <a:solidFill>
                <a:schemeClr val="bg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8" name="Рисунок 27" descr="https://www.totospizza.ru/images/other-graphics/icons-pay/icn_rouble.png"/>
          <p:cNvPicPr/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Прямоугольник 28"/>
          <p:cNvSpPr/>
          <p:nvPr/>
        </p:nvSpPr>
        <p:spPr>
          <a:xfrm>
            <a:off x="10258495" y="724731"/>
            <a:ext cx="1848584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2.</a:t>
            </a:r>
          </a:p>
        </p:txBody>
      </p:sp>
      <p:pic>
        <p:nvPicPr>
          <p:cNvPr id="27" name="вопрос">
            <a:hlinkClick r:id="" action="ppaction://media"/>
            <a:extLst>
              <a:ext uri="{FF2B5EF4-FFF2-40B4-BE49-F238E27FC236}">
                <a16:creationId xmlns:a16="http://schemas.microsoft.com/office/drawing/2014/main" id="{297CD7BC-C5E3-485F-9C25-6E49CF5B42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1182787" y="4056853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2685" name="CommandButton1" r:id="rId4" imgW="3638520" imgH="819000"/>
        </mc:Choice>
        <mc:Fallback>
          <p:control name="CommandButton1" r:id="rId4" imgW="3638520" imgH="819000">
            <p:pic>
              <p:nvPicPr>
                <p:cNvPr id="30" name="CommandButton1">
                  <a:extLst>
                    <a:ext uri="{FF2B5EF4-FFF2-40B4-BE49-F238E27FC236}">
                      <a16:creationId xmlns:a16="http://schemas.microsoft.com/office/drawing/2014/main" id="{025DB055-08A9-432E-82C4-5FBC397C422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154475" y="4908983"/>
                  <a:ext cx="3634703" cy="82167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6" name="Label2" r:id="rId5" imgW="933480" imgH="361800"/>
        </mc:Choice>
        <mc:Fallback>
          <p:control name="Label2" r:id="rId5" imgW="933480" imgH="361800">
            <p:pic>
              <p:nvPicPr>
                <p:cNvPr id="31" name="Label2" hidden="1">
                  <a:extLst>
                    <a:ext uri="{FF2B5EF4-FFF2-40B4-BE49-F238E27FC236}">
                      <a16:creationId xmlns:a16="http://schemas.microsoft.com/office/drawing/2014/main" id="{3DBAA5B1-8CBA-4A5C-A7FF-284313E38FB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067300" y="4284663"/>
                  <a:ext cx="930544" cy="365061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7" name="CommandButton2" r:id="rId6" imgW="3743280" imgH="771480"/>
        </mc:Choice>
        <mc:Fallback>
          <p:control name="CommandButton2" r:id="rId6" imgW="3743280" imgH="771480">
            <p:pic>
              <p:nvPicPr>
                <p:cNvPr id="33" name="CommandButton2">
                  <a:extLst>
                    <a:ext uri="{FF2B5EF4-FFF2-40B4-BE49-F238E27FC236}">
                      <a16:creationId xmlns:a16="http://schemas.microsoft.com/office/drawing/2014/main" id="{37F895C6-F6F5-424D-B112-E39464DFBBD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888638" y="5891101"/>
                  <a:ext cx="3743669" cy="767191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8" name="CommandButton3" r:id="rId7" imgW="3743280" imgH="819000"/>
        </mc:Choice>
        <mc:Fallback>
          <p:control name="CommandButton3" r:id="rId7" imgW="3743280" imgH="819000">
            <p:pic>
              <p:nvPicPr>
                <p:cNvPr id="34" name="CommandButton3">
                  <a:extLst>
                    <a:ext uri="{FF2B5EF4-FFF2-40B4-BE49-F238E27FC236}">
                      <a16:creationId xmlns:a16="http://schemas.microsoft.com/office/drawing/2014/main" id="{9FACEABA-7A0A-4F9D-BA7B-7477018B003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7888637" y="4907997"/>
                  <a:ext cx="3743670" cy="82167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89" name="CommandButton4" r:id="rId8" imgW="3610080" imgH="771480"/>
        </mc:Choice>
        <mc:Fallback>
          <p:control name="CommandButton4" r:id="rId8" imgW="3610080" imgH="771480">
            <p:pic>
              <p:nvPicPr>
                <p:cNvPr id="35" name="CommandButton4">
                  <a:extLst>
                    <a:ext uri="{FF2B5EF4-FFF2-40B4-BE49-F238E27FC236}">
                      <a16:creationId xmlns:a16="http://schemas.microsoft.com/office/drawing/2014/main" id="{F0A751D9-ECDF-460F-A0BB-E023630BBC1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1197032" y="5848343"/>
                  <a:ext cx="3611221" cy="767192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0" name="Label4" r:id="rId9" imgW="905040" imgH="257040"/>
        </mc:Choice>
        <mc:Fallback>
          <p:control name="Label4" r:id="rId9" imgW="905040" imgH="257040">
            <p:pic>
              <p:nvPicPr>
                <p:cNvPr id="36" name="Label4">
                  <a:extLst>
                    <a:ext uri="{FF2B5EF4-FFF2-40B4-BE49-F238E27FC236}">
                      <a16:creationId xmlns:a16="http://schemas.microsoft.com/office/drawing/2014/main" id="{E7F6F4A6-C299-473C-BBF6-5E373CF81BE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5067300" y="4666453"/>
                  <a:ext cx="906637" cy="25707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91" name="Label1" r:id="rId10" imgW="1114560" imgH="247680"/>
        </mc:Choice>
        <mc:Fallback>
          <p:control name="Label1" r:id="rId10" imgW="1114560" imgH="247680">
            <p:pic>
              <p:nvPicPr>
                <p:cNvPr id="37" name="Label1" hidden="1">
                  <a:extLst>
                    <a:ext uri="{FF2B5EF4-FFF2-40B4-BE49-F238E27FC236}">
                      <a16:creationId xmlns:a16="http://schemas.microsoft.com/office/drawing/2014/main" id="{D0F1B2C8-6518-4D6B-876E-200ADB851BA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5242210" y="4405721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141063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315885"/>
            <a:ext cx="8902931" cy="443068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197032" y="5174209"/>
            <a:ext cx="258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32" y="5077404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53" y="5978437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366" y="4947282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927" y="5826791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374582" y="1883108"/>
            <a:ext cx="67527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bg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Основной нормативно-правовой </a:t>
            </a:r>
          </a:p>
          <a:p>
            <a:pPr algn="ctr"/>
            <a:r>
              <a:rPr lang="ru-RU" sz="2800" dirty="0">
                <a:solidFill>
                  <a:schemeClr val="bg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акт финансовых органов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04492" y="5931444"/>
            <a:ext cx="679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30" name="Рисунок 29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Прямоугольник 30"/>
          <p:cNvSpPr/>
          <p:nvPr/>
        </p:nvSpPr>
        <p:spPr>
          <a:xfrm>
            <a:off x="10258495" y="724731"/>
            <a:ext cx="1848584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3.</a:t>
            </a:r>
          </a:p>
        </p:txBody>
      </p:sp>
      <p:pic>
        <p:nvPicPr>
          <p:cNvPr id="27" name="вопрос">
            <a:hlinkClick r:id="" action="ppaction://media"/>
            <a:extLst>
              <a:ext uri="{FF2B5EF4-FFF2-40B4-BE49-F238E27FC236}">
                <a16:creationId xmlns:a16="http://schemas.microsoft.com/office/drawing/2014/main" id="{944AEAAB-6832-4C94-83D3-066CBE5F37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1321934" y="3934456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3529" name="CommandButton3" r:id="rId4" imgW="3714840" imgH="790560"/>
        </mc:Choice>
        <mc:Fallback>
          <p:control name="CommandButton3" r:id="rId4" imgW="3714840" imgH="790560">
            <p:pic>
              <p:nvPicPr>
                <p:cNvPr id="35" name="CommandButton3">
                  <a:extLst>
                    <a:ext uri="{FF2B5EF4-FFF2-40B4-BE49-F238E27FC236}">
                      <a16:creationId xmlns:a16="http://schemas.microsoft.com/office/drawing/2014/main" id="{EDF002D1-2ADF-43CF-BBB0-09D50DDAC75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012367" y="5824638"/>
                  <a:ext cx="3710033" cy="793749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30" name="CommandButton1" r:id="rId5" imgW="3714840" imgH="771480"/>
        </mc:Choice>
        <mc:Fallback>
          <p:control name="CommandButton1" r:id="rId5" imgW="3714840" imgH="771480">
            <p:pic>
              <p:nvPicPr>
                <p:cNvPr id="36" name="CommandButton1">
                  <a:extLst>
                    <a:ext uri="{FF2B5EF4-FFF2-40B4-BE49-F238E27FC236}">
                      <a16:creationId xmlns:a16="http://schemas.microsoft.com/office/drawing/2014/main" id="{F76F9D53-EC31-4C3F-B467-233A6E377EC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004245" y="4901003"/>
                  <a:ext cx="3710033" cy="77433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31" name="CommandButton2" r:id="rId6" imgW="3714840" imgH="790560"/>
        </mc:Choice>
        <mc:Fallback>
          <p:control name="CommandButton2" r:id="rId6" imgW="3714840" imgH="790560">
            <p:pic>
              <p:nvPicPr>
                <p:cNvPr id="37" name="CommandButton2">
                  <a:extLst>
                    <a:ext uri="{FF2B5EF4-FFF2-40B4-BE49-F238E27FC236}">
                      <a16:creationId xmlns:a16="http://schemas.microsoft.com/office/drawing/2014/main" id="{F25E5E70-FCA2-4339-9ECD-10DA1B31F9B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8082914" y="5824638"/>
                  <a:ext cx="3710033" cy="795008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32" name="CommandButton4" r:id="rId7" imgW="3714840" imgH="771480"/>
        </mc:Choice>
        <mc:Fallback>
          <p:control name="CommandButton4" r:id="rId7" imgW="3714840" imgH="771480">
            <p:pic>
              <p:nvPicPr>
                <p:cNvPr id="38" name="CommandButton4">
                  <a:extLst>
                    <a:ext uri="{FF2B5EF4-FFF2-40B4-BE49-F238E27FC236}">
                      <a16:creationId xmlns:a16="http://schemas.microsoft.com/office/drawing/2014/main" id="{AEBFE4C5-2C8C-4287-B4E2-EEAE8DD8CB2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8082913" y="4901003"/>
                  <a:ext cx="3710033" cy="774335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33" name="Label1" r:id="rId8" imgW="1114560" imgH="247680"/>
        </mc:Choice>
        <mc:Fallback>
          <p:control name="Label1" r:id="rId8" imgW="1114560" imgH="247680">
            <p:pic>
              <p:nvPicPr>
                <p:cNvPr id="20" name="Label1" hidden="1">
                  <a:extLst>
                    <a:ext uri="{FF2B5EF4-FFF2-40B4-BE49-F238E27FC236}">
                      <a16:creationId xmlns:a16="http://schemas.microsoft.com/office/drawing/2014/main" id="{41B4278D-A548-4CC1-9C16-FC863064076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534" name="Label2" r:id="rId9" imgW="1114560" imgH="247680"/>
        </mc:Choice>
        <mc:Fallback>
          <p:control name="Label2" r:id="rId9" imgW="1114560" imgH="247680">
            <p:pic>
              <p:nvPicPr>
                <p:cNvPr id="29" name="Label2" hidden="1">
                  <a:extLst>
                    <a:ext uri="{FF2B5EF4-FFF2-40B4-BE49-F238E27FC236}">
                      <a16:creationId xmlns:a16="http://schemas.microsoft.com/office/drawing/2014/main" id="{E4530360-225B-44F9-BE87-1C3A2630590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63600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374073"/>
            <a:ext cx="8902931" cy="437249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68" y="4936450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68" y="596130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243" y="4884645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898" y="5872104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851266" y="2030406"/>
            <a:ext cx="60382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К чьей компетенции относится утверждение местного бюджета ?</a:t>
            </a:r>
            <a:endParaRPr lang="ru-RU" sz="2800" dirty="0">
              <a:solidFill>
                <a:schemeClr val="bg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9" name="Рисунок 28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Прямоугольник 29"/>
          <p:cNvSpPr/>
          <p:nvPr/>
        </p:nvSpPr>
        <p:spPr>
          <a:xfrm>
            <a:off x="10258495" y="724731"/>
            <a:ext cx="1848584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4.</a:t>
            </a:r>
          </a:p>
        </p:txBody>
      </p:sp>
      <p:pic>
        <p:nvPicPr>
          <p:cNvPr id="27" name="вопрос">
            <a:hlinkClick r:id="" action="ppaction://media"/>
            <a:extLst>
              <a:ext uri="{FF2B5EF4-FFF2-40B4-BE49-F238E27FC236}">
                <a16:creationId xmlns:a16="http://schemas.microsoft.com/office/drawing/2014/main" id="{948F2BEE-7D64-4AD4-B3DB-9F978A9FFE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965670" y="4060663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4554" name="CommandButton1" r:id="rId4" imgW="3714840" imgH="752400"/>
        </mc:Choice>
        <mc:Fallback>
          <p:control name="CommandButton1" r:id="rId4" imgW="3714840" imgH="752400">
            <p:pic>
              <p:nvPicPr>
                <p:cNvPr id="28" name="CommandButton1">
                  <a:extLst>
                    <a:ext uri="{FF2B5EF4-FFF2-40B4-BE49-F238E27FC236}">
                      <a16:creationId xmlns:a16="http://schemas.microsoft.com/office/drawing/2014/main" id="{2A400308-799C-49EC-892F-5EE6120A5F7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921305" y="5872104"/>
                  <a:ext cx="3710033" cy="753952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55" name="CommandButton2" r:id="rId5" imgW="3714840" imgH="800280"/>
        </mc:Choice>
        <mc:Fallback>
          <p:control name="CommandButton2" r:id="rId5" imgW="3714840" imgH="800280">
            <p:pic>
              <p:nvPicPr>
                <p:cNvPr id="31" name="CommandButton2">
                  <a:extLst>
                    <a:ext uri="{FF2B5EF4-FFF2-40B4-BE49-F238E27FC236}">
                      <a16:creationId xmlns:a16="http://schemas.microsoft.com/office/drawing/2014/main" id="{F73E52C2-5C70-467D-A128-FCBC2DB7D12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921305" y="4904631"/>
                  <a:ext cx="3710033" cy="797501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56" name="CommandButton3" r:id="rId6" imgW="3714840" imgH="752400"/>
        </mc:Choice>
        <mc:Fallback>
          <p:control name="CommandButton3" r:id="rId6" imgW="3714840" imgH="752400">
            <p:pic>
              <p:nvPicPr>
                <p:cNvPr id="32" name="CommandButton3">
                  <a:extLst>
                    <a:ext uri="{FF2B5EF4-FFF2-40B4-BE49-F238E27FC236}">
                      <a16:creationId xmlns:a16="http://schemas.microsoft.com/office/drawing/2014/main" id="{EF7C9424-CA70-46D5-84E1-DFE7515DB933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7865237" y="5872104"/>
                  <a:ext cx="3710033" cy="753952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57" name="CommandButton4" r:id="rId7" imgW="3714840" imgH="800280"/>
        </mc:Choice>
        <mc:Fallback>
          <p:control name="CommandButton4" r:id="rId7" imgW="3714840" imgH="800280">
            <p:pic>
              <p:nvPicPr>
                <p:cNvPr id="33" name="CommandButton4">
                  <a:extLst>
                    <a:ext uri="{FF2B5EF4-FFF2-40B4-BE49-F238E27FC236}">
                      <a16:creationId xmlns:a16="http://schemas.microsoft.com/office/drawing/2014/main" id="{65AF9425-AE78-4706-A311-7F8476E8234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865237" y="4904631"/>
                  <a:ext cx="3710033" cy="797501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58" name="Label1" r:id="rId8" imgW="1114560" imgH="247680"/>
        </mc:Choice>
        <mc:Fallback>
          <p:control name="Label1" r:id="rId8" imgW="1114560" imgH="247680">
            <p:pic>
              <p:nvPicPr>
                <p:cNvPr id="18" name="Label1" hidden="1">
                  <a:extLst>
                    <a:ext uri="{FF2B5EF4-FFF2-40B4-BE49-F238E27FC236}">
                      <a16:creationId xmlns:a16="http://schemas.microsoft.com/office/drawing/2014/main" id="{C69A3BB9-F61C-47FE-B6DB-6DE7F491148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559" name="Label2" r:id="rId9" imgW="1114560" imgH="247680"/>
        </mc:Choice>
        <mc:Fallback>
          <p:control name="Label2" r:id="rId9" imgW="1114560" imgH="247680">
            <p:pic>
              <p:nvPicPr>
                <p:cNvPr id="19" name="Label2" hidden="1">
                  <a:extLst>
                    <a:ext uri="{FF2B5EF4-FFF2-40B4-BE49-F238E27FC236}">
                      <a16:creationId xmlns:a16="http://schemas.microsoft.com/office/drawing/2014/main" id="{CC28F20F-F0FE-4E55-AA46-003AC5ADBB5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25766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1255" y="378148"/>
            <a:ext cx="1734589" cy="10968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38951" cy="414373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022600" y="709833"/>
            <a:ext cx="8210414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000" b="0" cap="none" spc="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ПОЗДРАВЛЯЕМ!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Если вы правильно 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ответили на вопросы,</a:t>
            </a:r>
            <a:endParaRPr lang="ru-RU" sz="5000" b="0" cap="none" spc="0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Ваш уровень -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  <a:p>
            <a:pPr algn="ctr"/>
            <a:endParaRPr lang="ru-RU" sz="5000" b="1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endParaRPr lang="ru-RU" sz="5000" b="1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ru-RU" sz="4600" cap="none" spc="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ИГРАЕМ ДАЛЬШЕ?!..</a:t>
            </a:r>
          </a:p>
        </p:txBody>
      </p:sp>
      <p:pic>
        <p:nvPicPr>
          <p:cNvPr id="5" name="Рисунок 4" descr="https://www.totospizza.ru/images/other-graphics/icons-pay/icn_rouble.p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580" y="3983100"/>
            <a:ext cx="2257900" cy="18960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8347221" y="4801905"/>
            <a:ext cx="1695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СТАЖЁР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06" y="5426744"/>
            <a:ext cx="1734589" cy="1096873"/>
          </a:xfrm>
          <a:prstGeom prst="rect">
            <a:avLst/>
          </a:prstGeom>
        </p:spPr>
      </p:pic>
      <p:pic>
        <p:nvPicPr>
          <p:cNvPr id="9" name="Picture 4" descr="C:\Users\Admin\Desktop\человечки\стажер.jpg">
            <a:extLst>
              <a:ext uri="{FF2B5EF4-FFF2-40B4-BE49-F238E27FC236}">
                <a16:creationId xmlns:a16="http://schemas.microsoft.com/office/drawing/2014/main" id="{DDF466CC-8323-47E8-B56B-B7144F28E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74137" y="3921196"/>
            <a:ext cx="2910980" cy="2223082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63500"/>
          </a:effectLst>
        </p:spPr>
      </p:pic>
      <p:pic>
        <p:nvPicPr>
          <p:cNvPr id="10" name="shum-s-tribun-i-aplodismenty">
            <a:hlinkClick r:id="" action="ppaction://media"/>
            <a:extLst>
              <a:ext uri="{FF2B5EF4-FFF2-40B4-BE49-F238E27FC236}">
                <a16:creationId xmlns:a16="http://schemas.microsoft.com/office/drawing/2014/main" id="{040DF47D-83CC-483C-A805-E0977D9EE6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036244" y="51857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848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81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399011"/>
            <a:ext cx="8902931" cy="434755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101262" y="5093947"/>
            <a:ext cx="2601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      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33" y="4939374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33" y="58686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574" y="5017177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135" y="5867170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715404" y="1793576"/>
            <a:ext cx="64369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Документ, который составляется и ведётся финансовым органом в целях организации исполнения бюджета по расходам бюджета и источникам финансирования дефицита</a:t>
            </a:r>
            <a:endParaRPr lang="ru-RU" sz="2400" dirty="0">
              <a:solidFill>
                <a:schemeClr val="bg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9" name="Рисунок 28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Прямоугольник 29"/>
          <p:cNvSpPr/>
          <p:nvPr/>
        </p:nvSpPr>
        <p:spPr>
          <a:xfrm>
            <a:off x="10258495" y="724731"/>
            <a:ext cx="1848584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5.</a:t>
            </a:r>
          </a:p>
        </p:txBody>
      </p:sp>
      <p:pic>
        <p:nvPicPr>
          <p:cNvPr id="27" name="вопрос">
            <a:hlinkClick r:id="" action="ppaction://media"/>
            <a:extLst>
              <a:ext uri="{FF2B5EF4-FFF2-40B4-BE49-F238E27FC236}">
                <a16:creationId xmlns:a16="http://schemas.microsoft.com/office/drawing/2014/main" id="{9AF65AB1-A440-4D63-A441-6661CEBCE0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670684" y="3732568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5568" name="CommandButton2" r:id="rId4" imgW="3714840" imgH="847800"/>
        </mc:Choice>
        <mc:Fallback>
          <p:control name="CommandButton2" r:id="rId4" imgW="3714840" imgH="847800">
            <p:pic>
              <p:nvPicPr>
                <p:cNvPr id="28" name="CommandButton2">
                  <a:extLst>
                    <a:ext uri="{FF2B5EF4-FFF2-40B4-BE49-F238E27FC236}">
                      <a16:creationId xmlns:a16="http://schemas.microsoft.com/office/drawing/2014/main" id="{E9AA7241-A984-4FC8-B832-E4381A3759D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953481" y="5785477"/>
                  <a:ext cx="3710033" cy="84351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69" name="CommandButton1" r:id="rId5" imgW="3714840" imgH="790560"/>
        </mc:Choice>
        <mc:Fallback>
          <p:control name="CommandButton1" r:id="rId5" imgW="3714840" imgH="790560">
            <p:pic>
              <p:nvPicPr>
                <p:cNvPr id="31" name="CommandButton1">
                  <a:extLst>
                    <a:ext uri="{FF2B5EF4-FFF2-40B4-BE49-F238E27FC236}">
                      <a16:creationId xmlns:a16="http://schemas.microsoft.com/office/drawing/2014/main" id="{52DBE33B-35F6-422C-AED0-B717D6FBF17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953481" y="4916105"/>
                  <a:ext cx="3710033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70" name="CommandButton3" r:id="rId6" imgW="3714840" imgH="790560"/>
        </mc:Choice>
        <mc:Fallback>
          <p:control name="CommandButton3" r:id="rId6" imgW="3714840" imgH="790560">
            <p:pic>
              <p:nvPicPr>
                <p:cNvPr id="32" name="CommandButton3">
                  <a:extLst>
                    <a:ext uri="{FF2B5EF4-FFF2-40B4-BE49-F238E27FC236}">
                      <a16:creationId xmlns:a16="http://schemas.microsoft.com/office/drawing/2014/main" id="{45A044A3-7BD2-43ED-A885-2DE38EBF293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8054795" y="4916611"/>
                  <a:ext cx="3710033" cy="785522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71" name="CommandButton4" r:id="rId7" imgW="3714840" imgH="828720"/>
        </mc:Choice>
        <mc:Fallback>
          <p:control name="CommandButton4" r:id="rId7" imgW="3714840" imgH="828720">
            <p:pic>
              <p:nvPicPr>
                <p:cNvPr id="33" name="CommandButton4">
                  <a:extLst>
                    <a:ext uri="{FF2B5EF4-FFF2-40B4-BE49-F238E27FC236}">
                      <a16:creationId xmlns:a16="http://schemas.microsoft.com/office/drawing/2014/main" id="{AD4CAF2E-F407-40F0-A105-FBB576F411C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8054795" y="5785477"/>
                  <a:ext cx="3710033" cy="827776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72" name="Label1" r:id="rId8" imgW="1114560" imgH="247680"/>
        </mc:Choice>
        <mc:Fallback>
          <p:control name="Label1" r:id="rId8" imgW="1114560" imgH="247680">
            <p:pic>
              <p:nvPicPr>
                <p:cNvPr id="19" name="Label1" hidden="1">
                  <a:extLst>
                    <a:ext uri="{FF2B5EF4-FFF2-40B4-BE49-F238E27FC236}">
                      <a16:creationId xmlns:a16="http://schemas.microsoft.com/office/drawing/2014/main" id="{2405B98A-A4CC-4BB3-A83D-E026B6043A6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573" name="Label2" r:id="rId9" imgW="1114560" imgH="247680"/>
        </mc:Choice>
        <mc:Fallback>
          <p:control name="Label2" r:id="rId9" imgW="1114560" imgH="247680">
            <p:pic>
              <p:nvPicPr>
                <p:cNvPr id="20" name="Label2" hidden="1">
                  <a:extLst>
                    <a:ext uri="{FF2B5EF4-FFF2-40B4-BE49-F238E27FC236}">
                      <a16:creationId xmlns:a16="http://schemas.microsoft.com/office/drawing/2014/main" id="{9CB33C55-AA25-451D-B6B2-529D2E49A01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387165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299259"/>
            <a:ext cx="8902931" cy="444731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296785" y="5237018"/>
            <a:ext cx="2103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30" y="5031341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25" y="592340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728" y="4936091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689" y="5868563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474595" y="1504563"/>
            <a:ext cx="675270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Средства, предоставляемые бюджету другого уровня бюджетной системы РФ или юридическому лицу на безвозмездной и безвозвратной основах на осуществление определенных целевых расходов.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8" name="Рисунок 27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Прямоугольник 28"/>
          <p:cNvSpPr/>
          <p:nvPr/>
        </p:nvSpPr>
        <p:spPr>
          <a:xfrm>
            <a:off x="10258495" y="724731"/>
            <a:ext cx="1848584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6.</a:t>
            </a:r>
          </a:p>
        </p:txBody>
      </p:sp>
      <p:pic>
        <p:nvPicPr>
          <p:cNvPr id="23" name="вопрос">
            <a:hlinkClick r:id="" action="ppaction://media"/>
            <a:extLst>
              <a:ext uri="{FF2B5EF4-FFF2-40B4-BE49-F238E27FC236}">
                <a16:creationId xmlns:a16="http://schemas.microsoft.com/office/drawing/2014/main" id="{C5BC9DAB-2D0D-438E-BE67-AC34496A95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166053" y="3776664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6548" name="CommandButton1" r:id="rId4" imgW="3581280" imgH="790560"/>
        </mc:Choice>
        <mc:Fallback>
          <p:control name="CommandButton1" r:id="rId4" imgW="3581280" imgH="790560">
            <p:pic>
              <p:nvPicPr>
                <p:cNvPr id="27" name="CommandButton1">
                  <a:extLst>
                    <a:ext uri="{FF2B5EF4-FFF2-40B4-BE49-F238E27FC236}">
                      <a16:creationId xmlns:a16="http://schemas.microsoft.com/office/drawing/2014/main" id="{A779F6EB-8281-4A9E-A24E-B2453D150AE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057643" y="5827305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49" name="CommandButton2" r:id="rId5" imgW="3581280" imgH="790560"/>
        </mc:Choice>
        <mc:Fallback>
          <p:control name="CommandButton2" r:id="rId5" imgW="3581280" imgH="790560">
            <p:pic>
              <p:nvPicPr>
                <p:cNvPr id="30" name="CommandButton2">
                  <a:extLst>
                    <a:ext uri="{FF2B5EF4-FFF2-40B4-BE49-F238E27FC236}">
                      <a16:creationId xmlns:a16="http://schemas.microsoft.com/office/drawing/2014/main" id="{F49BBB15-C206-40E5-9340-58B51A0F30E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038184" y="4928275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50" name="CommandButton3" r:id="rId6" imgW="3714840" imgH="790560"/>
        </mc:Choice>
        <mc:Fallback>
          <p:control name="CommandButton3" r:id="rId6" imgW="3714840" imgH="790560">
            <p:pic>
              <p:nvPicPr>
                <p:cNvPr id="31" name="CommandButton3">
                  <a:extLst>
                    <a:ext uri="{FF2B5EF4-FFF2-40B4-BE49-F238E27FC236}">
                      <a16:creationId xmlns:a16="http://schemas.microsoft.com/office/drawing/2014/main" id="{27C68AE3-662F-4CE2-8854-17EFB7DCB5B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8106059" y="5835190"/>
                  <a:ext cx="3710033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51" name="CommandButton4" r:id="rId7" imgW="3714840" imgH="790560"/>
        </mc:Choice>
        <mc:Fallback>
          <p:control name="CommandButton4" r:id="rId7" imgW="3714840" imgH="790560">
            <p:pic>
              <p:nvPicPr>
                <p:cNvPr id="32" name="CommandButton4">
                  <a:extLst>
                    <a:ext uri="{FF2B5EF4-FFF2-40B4-BE49-F238E27FC236}">
                      <a16:creationId xmlns:a16="http://schemas.microsoft.com/office/drawing/2014/main" id="{04240835-DE65-4436-8537-BE2B4B3CC04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8106059" y="4928276"/>
                  <a:ext cx="3710033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52" name="Label1" r:id="rId8" imgW="1114560" imgH="247680"/>
        </mc:Choice>
        <mc:Fallback>
          <p:control name="Label1" r:id="rId8" imgW="1114560" imgH="247680">
            <p:pic>
              <p:nvPicPr>
                <p:cNvPr id="19" name="Label1" hidden="1">
                  <a:extLst>
                    <a:ext uri="{FF2B5EF4-FFF2-40B4-BE49-F238E27FC236}">
                      <a16:creationId xmlns:a16="http://schemas.microsoft.com/office/drawing/2014/main" id="{6F2AC6C8-F21C-421C-8744-C0DD0DA9C59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553" name="Label2" r:id="rId9" imgW="1114560" imgH="247680"/>
        </mc:Choice>
        <mc:Fallback>
          <p:control name="Label2" r:id="rId9" imgW="1114560" imgH="247680">
            <p:pic>
              <p:nvPicPr>
                <p:cNvPr id="20" name="Label2" hidden="1">
                  <a:extLst>
                    <a:ext uri="{FF2B5EF4-FFF2-40B4-BE49-F238E27FC236}">
                      <a16:creationId xmlns:a16="http://schemas.microsoft.com/office/drawing/2014/main" id="{8CBE7535-77EC-4EA6-A18D-BE4047908D7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217210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340823"/>
            <a:ext cx="8902931" cy="440574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47" y="5050264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66" y="5854517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429" y="4938031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423" y="5849044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851266" y="2030406"/>
            <a:ext cx="59159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Выберите верное наименование подраздела классификации расходов</a:t>
            </a:r>
            <a:endParaRPr lang="ru-RU" sz="2400" dirty="0">
              <a:solidFill>
                <a:schemeClr val="bg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9" name="Рисунок 28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Прямоугольник 29"/>
          <p:cNvSpPr/>
          <p:nvPr/>
        </p:nvSpPr>
        <p:spPr>
          <a:xfrm>
            <a:off x="10258495" y="724731"/>
            <a:ext cx="1848584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7.</a:t>
            </a:r>
          </a:p>
        </p:txBody>
      </p:sp>
      <p:pic>
        <p:nvPicPr>
          <p:cNvPr id="27" name="вопрос">
            <a:hlinkClick r:id="" action="ppaction://media"/>
            <a:extLst>
              <a:ext uri="{FF2B5EF4-FFF2-40B4-BE49-F238E27FC236}">
                <a16:creationId xmlns:a16="http://schemas.microsoft.com/office/drawing/2014/main" id="{EDE4AE85-1322-4462-B0F7-05D76B3897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673541" y="4060663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7570" name="CommandButton2" r:id="rId4" imgW="3581280" imgH="790560"/>
        </mc:Choice>
        <mc:Fallback>
          <p:control name="CommandButton2" r:id="rId4" imgW="3581280" imgH="790560">
            <p:pic>
              <p:nvPicPr>
                <p:cNvPr id="28" name="CommandButton2">
                  <a:extLst>
                    <a:ext uri="{FF2B5EF4-FFF2-40B4-BE49-F238E27FC236}">
                      <a16:creationId xmlns:a16="http://schemas.microsoft.com/office/drawing/2014/main" id="{81FCC9EE-0462-4000-BCB9-8A5636D18A6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7915005" y="5811624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571" name="CommandButton1" r:id="rId5" imgW="3581280" imgH="790560"/>
        </mc:Choice>
        <mc:Fallback>
          <p:control name="CommandButton1" r:id="rId5" imgW="3581280" imgH="790560">
            <p:pic>
              <p:nvPicPr>
                <p:cNvPr id="31" name="CommandButton1">
                  <a:extLst>
                    <a:ext uri="{FF2B5EF4-FFF2-40B4-BE49-F238E27FC236}">
                      <a16:creationId xmlns:a16="http://schemas.microsoft.com/office/drawing/2014/main" id="{61CF44F1-B0C1-463A-9600-BDEAA4892E6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7915004" y="4911936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572" name="CommandButton3" r:id="rId6" imgW="3581280" imgH="790560"/>
        </mc:Choice>
        <mc:Fallback>
          <p:control name="CommandButton3" r:id="rId6" imgW="3581280" imgH="790560">
            <p:pic>
              <p:nvPicPr>
                <p:cNvPr id="32" name="CommandButton3">
                  <a:extLst>
                    <a:ext uri="{FF2B5EF4-FFF2-40B4-BE49-F238E27FC236}">
                      <a16:creationId xmlns:a16="http://schemas.microsoft.com/office/drawing/2014/main" id="{E90D6F89-8293-41C7-8C81-160E823CA8B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015066" y="5811626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573" name="CommandButton4" r:id="rId7" imgW="3581280" imgH="790560"/>
        </mc:Choice>
        <mc:Fallback>
          <p:control name="CommandButton4" r:id="rId7" imgW="3581280" imgH="790560">
            <p:pic>
              <p:nvPicPr>
                <p:cNvPr id="33" name="CommandButton4">
                  <a:extLst>
                    <a:ext uri="{FF2B5EF4-FFF2-40B4-BE49-F238E27FC236}">
                      <a16:creationId xmlns:a16="http://schemas.microsoft.com/office/drawing/2014/main" id="{377C6610-1B09-421D-ADE0-37513A6F6DE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15065" y="4911937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574" name="Label1" r:id="rId8" imgW="1114560" imgH="247680"/>
        </mc:Choice>
        <mc:Fallback>
          <p:control name="Label1" r:id="rId8" imgW="1114560" imgH="247680">
            <p:pic>
              <p:nvPicPr>
                <p:cNvPr id="18" name="Label1" hidden="1">
                  <a:extLst>
                    <a:ext uri="{FF2B5EF4-FFF2-40B4-BE49-F238E27FC236}">
                      <a16:creationId xmlns:a16="http://schemas.microsoft.com/office/drawing/2014/main" id="{E81B2639-EB41-4641-9BC0-38D52F91811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575" name="Label2" r:id="rId9" imgW="1114560" imgH="247680"/>
        </mc:Choice>
        <mc:Fallback>
          <p:control name="Label2" r:id="rId9" imgW="1114560" imgH="247680">
            <p:pic>
              <p:nvPicPr>
                <p:cNvPr id="19" name="Label2" hidden="1">
                  <a:extLst>
                    <a:ext uri="{FF2B5EF4-FFF2-40B4-BE49-F238E27FC236}">
                      <a16:creationId xmlns:a16="http://schemas.microsoft.com/office/drawing/2014/main" id="{1A52353C-5D25-4C24-8420-351FCDFC770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82633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365761"/>
            <a:ext cx="8902931" cy="438080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435099" y="5008950"/>
            <a:ext cx="2730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</a:t>
            </a:r>
            <a:endParaRPr lang="ru-RU" sz="1200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68" y="5111382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68" y="587920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134" y="5016132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105" y="5861272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374582" y="1883108"/>
            <a:ext cx="67527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Из чего состоит структура кода целевой статьи расходов бюджета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32" name="Рисунок 31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Прямоугольник 26"/>
          <p:cNvSpPr/>
          <p:nvPr/>
        </p:nvSpPr>
        <p:spPr>
          <a:xfrm>
            <a:off x="10258495" y="724731"/>
            <a:ext cx="1848584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8.</a:t>
            </a:r>
          </a:p>
        </p:txBody>
      </p:sp>
      <p:pic>
        <p:nvPicPr>
          <p:cNvPr id="28" name="вопрос">
            <a:hlinkClick r:id="" action="ppaction://media"/>
            <a:extLst>
              <a:ext uri="{FF2B5EF4-FFF2-40B4-BE49-F238E27FC236}">
                <a16:creationId xmlns:a16="http://schemas.microsoft.com/office/drawing/2014/main" id="{4819F6BD-47ED-4BBC-8306-0345B43349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877987" y="4113050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8588" name="CommandButton2" r:id="rId4" imgW="3581280" imgH="790560"/>
        </mc:Choice>
        <mc:Fallback>
          <p:control name="CommandButton2" r:id="rId4" imgW="3581280" imgH="790560">
            <p:pic>
              <p:nvPicPr>
                <p:cNvPr id="33" name="CommandButton2">
                  <a:extLst>
                    <a:ext uri="{FF2B5EF4-FFF2-40B4-BE49-F238E27FC236}">
                      <a16:creationId xmlns:a16="http://schemas.microsoft.com/office/drawing/2014/main" id="{28A63090-C69F-4CDA-9F7D-B3A03B26D84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190494" y="5800452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589" name="CommandButton1" r:id="rId5" imgW="3581280" imgH="790560"/>
        </mc:Choice>
        <mc:Fallback>
          <p:control name="CommandButton1" r:id="rId5" imgW="3581280" imgH="790560">
            <p:pic>
              <p:nvPicPr>
                <p:cNvPr id="34" name="CommandButton1">
                  <a:extLst>
                    <a:ext uri="{FF2B5EF4-FFF2-40B4-BE49-F238E27FC236}">
                      <a16:creationId xmlns:a16="http://schemas.microsoft.com/office/drawing/2014/main" id="{D2B572AF-79C1-4D9B-8CFE-A085A3F3BF3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190494" y="4916217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590" name="CommandButton3" r:id="rId6" imgW="3581280" imgH="790560"/>
        </mc:Choice>
        <mc:Fallback>
          <p:control name="CommandButton3" r:id="rId6" imgW="3581280" imgH="790560">
            <p:pic>
              <p:nvPicPr>
                <p:cNvPr id="35" name="CommandButton3">
                  <a:extLst>
                    <a:ext uri="{FF2B5EF4-FFF2-40B4-BE49-F238E27FC236}">
                      <a16:creationId xmlns:a16="http://schemas.microsoft.com/office/drawing/2014/main" id="{9C528DD4-79B9-492A-B931-45A7EB970CF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938604" y="5826300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591" name="CommandButton4" r:id="rId7" imgW="3581280" imgH="790560"/>
        </mc:Choice>
        <mc:Fallback>
          <p:control name="CommandButton4" r:id="rId7" imgW="3581280" imgH="790560">
            <p:pic>
              <p:nvPicPr>
                <p:cNvPr id="36" name="CommandButton4">
                  <a:extLst>
                    <a:ext uri="{FF2B5EF4-FFF2-40B4-BE49-F238E27FC236}">
                      <a16:creationId xmlns:a16="http://schemas.microsoft.com/office/drawing/2014/main" id="{DD482C05-85B5-4B63-8A07-4BB5ED3B24C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953481" y="4916216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592" name="Label1" r:id="rId8" imgW="1114560" imgH="247680"/>
        </mc:Choice>
        <mc:Fallback>
          <p:control name="Label1" r:id="rId8" imgW="1114560" imgH="247680">
            <p:pic>
              <p:nvPicPr>
                <p:cNvPr id="19" name="Label1" hidden="1">
                  <a:extLst>
                    <a:ext uri="{FF2B5EF4-FFF2-40B4-BE49-F238E27FC236}">
                      <a16:creationId xmlns:a16="http://schemas.microsoft.com/office/drawing/2014/main" id="{1C9ED157-04D8-4887-B1AA-47943F07D24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593" name="Label2" r:id="rId9" imgW="1114560" imgH="247680"/>
        </mc:Choice>
        <mc:Fallback>
          <p:control name="Label2" r:id="rId9" imgW="1114560" imgH="247680">
            <p:pic>
              <p:nvPicPr>
                <p:cNvPr id="20" name="Label2" hidden="1">
                  <a:extLst>
                    <a:ext uri="{FF2B5EF4-FFF2-40B4-BE49-F238E27FC236}">
                      <a16:creationId xmlns:a16="http://schemas.microsoft.com/office/drawing/2014/main" id="{126FC226-CDDD-4C1E-AF74-222FF072532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50732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1255" y="378148"/>
            <a:ext cx="1734589" cy="10968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38951" cy="414373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834639" y="700406"/>
            <a:ext cx="7730837" cy="60939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000" b="0" cap="none" spc="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ПОЗДРАВЛЯЕМ!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Если вы правильно 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ответили на вопросы,</a:t>
            </a:r>
            <a:endParaRPr lang="ru-RU" sz="5000" b="0" cap="none" spc="0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Ваш уровень -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  <a:p>
            <a:pPr algn="ctr"/>
            <a:endParaRPr lang="ru-RU" sz="5000" b="1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endParaRPr lang="ru-RU" sz="5000" b="1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ru-RU" sz="4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ГОТОВЫ ПРОДОЛЖАТЬ</a:t>
            </a:r>
            <a:r>
              <a:rPr lang="ru-RU" sz="4000" cap="none" spc="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?!..</a:t>
            </a:r>
          </a:p>
        </p:txBody>
      </p:sp>
      <p:pic>
        <p:nvPicPr>
          <p:cNvPr id="9" name="Рисунок 8" descr="https://www.totospizza.ru/images/other-graphics/icons-pay/icn_rouble.p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590" y="3747394"/>
            <a:ext cx="2307807" cy="211551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7909184" y="4649860"/>
            <a:ext cx="2036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Comic Sans MS" panose="030F0702030302020204" pitchFamily="66" charset="0"/>
              </a:rPr>
              <a:t>ГЛАВНЫЙ СПЕЦИАЛИСТ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08" y="5296191"/>
            <a:ext cx="1734589" cy="1096873"/>
          </a:xfrm>
          <a:prstGeom prst="rect">
            <a:avLst/>
          </a:prstGeom>
        </p:spPr>
      </p:pic>
      <p:pic>
        <p:nvPicPr>
          <p:cNvPr id="11" name="Picture 4" descr="C:\Users\Admin\Desktop\человечки\стажер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662688" y="3920081"/>
            <a:ext cx="2804859" cy="210588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63500"/>
          </a:effectLst>
        </p:spPr>
      </p:pic>
      <p:pic>
        <p:nvPicPr>
          <p:cNvPr id="2" name="shum-s-tribun-i-aplodismenty">
            <a:hlinkClick r:id="" action="ppaction://media"/>
            <a:extLst>
              <a:ext uri="{FF2B5EF4-FFF2-40B4-BE49-F238E27FC236}">
                <a16:creationId xmlns:a16="http://schemas.microsoft.com/office/drawing/2014/main" id="{FDD1FE2F-3C8C-4CFB-96D3-6C814A2CF3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78549" y="54163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40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415637"/>
            <a:ext cx="8902931" cy="433093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073640" y="5107023"/>
            <a:ext cx="2601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      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31" y="5044089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3" y="5911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591" y="5017177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591" y="5792753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851266" y="2030406"/>
            <a:ext cx="59159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Что не входит в состав бюджетной классификации Российской Федерации ?</a:t>
            </a:r>
            <a:endParaRPr lang="ru-RU" sz="2400" dirty="0">
              <a:solidFill>
                <a:schemeClr val="bg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9" name="Рисунок 28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Прямоугольник 27"/>
          <p:cNvSpPr/>
          <p:nvPr/>
        </p:nvSpPr>
        <p:spPr>
          <a:xfrm>
            <a:off x="10258495" y="724731"/>
            <a:ext cx="1848584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9.</a:t>
            </a:r>
          </a:p>
        </p:txBody>
      </p:sp>
      <p:pic>
        <p:nvPicPr>
          <p:cNvPr id="30" name="вопрос">
            <a:hlinkClick r:id="" action="ppaction://media"/>
            <a:extLst>
              <a:ext uri="{FF2B5EF4-FFF2-40B4-BE49-F238E27FC236}">
                <a16:creationId xmlns:a16="http://schemas.microsoft.com/office/drawing/2014/main" id="{29BAFBA3-36C4-448B-9BF7-511B23F733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673541" y="4060663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9612" name="CommandButton2" r:id="rId4" imgW="3581280" imgH="790560"/>
        </mc:Choice>
        <mc:Fallback>
          <p:control name="CommandButton2" r:id="rId4" imgW="3581280" imgH="790560">
            <p:pic>
              <p:nvPicPr>
                <p:cNvPr id="27" name="CommandButton2">
                  <a:extLst>
                    <a:ext uri="{FF2B5EF4-FFF2-40B4-BE49-F238E27FC236}">
                      <a16:creationId xmlns:a16="http://schemas.microsoft.com/office/drawing/2014/main" id="{0A64575D-85A4-4B97-9FDA-3B29B509BB1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174667" y="5823438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613" name="CommandButton1" r:id="rId5" imgW="3581280" imgH="790560"/>
        </mc:Choice>
        <mc:Fallback>
          <p:control name="CommandButton1" r:id="rId5" imgW="3581280" imgH="790560">
            <p:pic>
              <p:nvPicPr>
                <p:cNvPr id="31" name="CommandButton1">
                  <a:extLst>
                    <a:ext uri="{FF2B5EF4-FFF2-40B4-BE49-F238E27FC236}">
                      <a16:creationId xmlns:a16="http://schemas.microsoft.com/office/drawing/2014/main" id="{86427CBF-EB1F-41CF-8CF2-2ADED763193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174666" y="4921391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614" name="CommandButton3" r:id="rId6" imgW="3581280" imgH="790560"/>
        </mc:Choice>
        <mc:Fallback>
          <p:control name="CommandButton3" r:id="rId6" imgW="3581280" imgH="790560">
            <p:pic>
              <p:nvPicPr>
                <p:cNvPr id="32" name="CommandButton3">
                  <a:extLst>
                    <a:ext uri="{FF2B5EF4-FFF2-40B4-BE49-F238E27FC236}">
                      <a16:creationId xmlns:a16="http://schemas.microsoft.com/office/drawing/2014/main" id="{1C644FC7-F039-4A46-AD5F-93614D0CC95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909031" y="5823437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615" name="CommandButton4" r:id="rId7" imgW="3581280" imgH="790560"/>
        </mc:Choice>
        <mc:Fallback>
          <p:control name="CommandButton4" r:id="rId7" imgW="3581280" imgH="790560">
            <p:pic>
              <p:nvPicPr>
                <p:cNvPr id="33" name="CommandButton4">
                  <a:extLst>
                    <a:ext uri="{FF2B5EF4-FFF2-40B4-BE49-F238E27FC236}">
                      <a16:creationId xmlns:a16="http://schemas.microsoft.com/office/drawing/2014/main" id="{FCDCD6FF-2DE8-4200-A4BA-89FE57BE6CD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909031" y="4916106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616" name="Label1" r:id="rId8" imgW="1114560" imgH="247680"/>
        </mc:Choice>
        <mc:Fallback>
          <p:control name="Label1" r:id="rId8" imgW="1114560" imgH="247680">
            <p:pic>
              <p:nvPicPr>
                <p:cNvPr id="19" name="Label1" hidden="1">
                  <a:extLst>
                    <a:ext uri="{FF2B5EF4-FFF2-40B4-BE49-F238E27FC236}">
                      <a16:creationId xmlns:a16="http://schemas.microsoft.com/office/drawing/2014/main" id="{FBA744CD-5ED0-40C1-8F0F-C90A7DF5252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617" name="Label2" r:id="rId9" imgW="1114560" imgH="247680"/>
        </mc:Choice>
        <mc:Fallback>
          <p:control name="Label2" r:id="rId9" imgW="1114560" imgH="247680">
            <p:pic>
              <p:nvPicPr>
                <p:cNvPr id="20" name="Label2" hidden="1">
                  <a:extLst>
                    <a:ext uri="{FF2B5EF4-FFF2-40B4-BE49-F238E27FC236}">
                      <a16:creationId xmlns:a16="http://schemas.microsoft.com/office/drawing/2014/main" id="{50D4CD79-F932-4BF2-9D4E-9027BC4D895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346545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374073"/>
            <a:ext cx="8902931" cy="437249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435099" y="5008950"/>
            <a:ext cx="2730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</a:t>
            </a:r>
            <a:endParaRPr lang="ru-RU" sz="1200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27" y="5008950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50" y="5899751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541" y="4934265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032" y="5872356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374582" y="1883108"/>
            <a:ext cx="67527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Что согласно ФЗ-131 не относится к вопросам местного значения?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596089" y="5775681"/>
            <a:ext cx="2433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</a:t>
            </a:r>
            <a:endParaRPr lang="ru-RU" sz="1200" dirty="0">
              <a:latin typeface="Comic Sans MS" panose="030F0702030302020204" pitchFamily="66" charset="0"/>
            </a:endParaRPr>
          </a:p>
        </p:txBody>
      </p:sp>
      <p:pic>
        <p:nvPicPr>
          <p:cNvPr id="30" name="Рисунок 29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Прямоугольник 26"/>
          <p:cNvSpPr/>
          <p:nvPr/>
        </p:nvSpPr>
        <p:spPr>
          <a:xfrm>
            <a:off x="10171934" y="724731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10.</a:t>
            </a:r>
          </a:p>
        </p:txBody>
      </p:sp>
      <p:pic>
        <p:nvPicPr>
          <p:cNvPr id="29" name="вопрос">
            <a:hlinkClick r:id="" action="ppaction://media"/>
            <a:extLst>
              <a:ext uri="{FF2B5EF4-FFF2-40B4-BE49-F238E27FC236}">
                <a16:creationId xmlns:a16="http://schemas.microsoft.com/office/drawing/2014/main" id="{F175A8FC-66FC-409C-BF35-08D8C8348C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877987" y="3808250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0646" name="CommandButton2" r:id="rId4" imgW="3581280" imgH="790560"/>
        </mc:Choice>
        <mc:Fallback>
          <p:control name="CommandButton2" r:id="rId4" imgW="3581280" imgH="790560">
            <p:pic>
              <p:nvPicPr>
                <p:cNvPr id="31" name="CommandButton2">
                  <a:extLst>
                    <a:ext uri="{FF2B5EF4-FFF2-40B4-BE49-F238E27FC236}">
                      <a16:creationId xmlns:a16="http://schemas.microsoft.com/office/drawing/2014/main" id="{556E734F-EAA9-470E-8660-C19FC7540C7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117026" y="5835191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47" name="CommandButton1" r:id="rId5" imgW="3581280" imgH="790560"/>
        </mc:Choice>
        <mc:Fallback>
          <p:control name="CommandButton1" r:id="rId5" imgW="3581280" imgH="790560">
            <p:pic>
              <p:nvPicPr>
                <p:cNvPr id="32" name="CommandButton1">
                  <a:extLst>
                    <a:ext uri="{FF2B5EF4-FFF2-40B4-BE49-F238E27FC236}">
                      <a16:creationId xmlns:a16="http://schemas.microsoft.com/office/drawing/2014/main" id="{3BC08C86-494B-4CC1-A1CE-BA196EE5593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117026" y="4912727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48" name="CommandButton3" r:id="rId6" imgW="3581280" imgH="790560"/>
        </mc:Choice>
        <mc:Fallback>
          <p:control name="CommandButton3" r:id="rId6" imgW="3581280" imgH="790560">
            <p:pic>
              <p:nvPicPr>
                <p:cNvPr id="33" name="CommandButton3">
                  <a:extLst>
                    <a:ext uri="{FF2B5EF4-FFF2-40B4-BE49-F238E27FC236}">
                      <a16:creationId xmlns:a16="http://schemas.microsoft.com/office/drawing/2014/main" id="{B38934B7-8ADF-4E59-B769-1981B588209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913011" y="5833142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49" name="CommandButton4" r:id="rId7" imgW="3581280" imgH="790560"/>
        </mc:Choice>
        <mc:Fallback>
          <p:control name="CommandButton4" r:id="rId7" imgW="3581280" imgH="790560">
            <p:pic>
              <p:nvPicPr>
                <p:cNvPr id="34" name="CommandButton4">
                  <a:extLst>
                    <a:ext uri="{FF2B5EF4-FFF2-40B4-BE49-F238E27FC236}">
                      <a16:creationId xmlns:a16="http://schemas.microsoft.com/office/drawing/2014/main" id="{5491F5E9-433F-4197-B37E-C1A1C335362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926239" y="4919185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50" name="Label1" r:id="rId8" imgW="1114560" imgH="247680"/>
        </mc:Choice>
        <mc:Fallback>
          <p:control name="Label1" r:id="rId8" imgW="1114560" imgH="247680">
            <p:pic>
              <p:nvPicPr>
                <p:cNvPr id="20" name="Label1" hidden="1">
                  <a:extLst>
                    <a:ext uri="{FF2B5EF4-FFF2-40B4-BE49-F238E27FC236}">
                      <a16:creationId xmlns:a16="http://schemas.microsoft.com/office/drawing/2014/main" id="{9777E30A-D00E-4DFF-87D5-873C0B6DE003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651" name="Label2" r:id="rId9" imgW="1114560" imgH="247680"/>
        </mc:Choice>
        <mc:Fallback>
          <p:control name="Label2" r:id="rId9" imgW="1114560" imgH="247680">
            <p:pic>
              <p:nvPicPr>
                <p:cNvPr id="35" name="Label2" hidden="1">
                  <a:extLst>
                    <a:ext uri="{FF2B5EF4-FFF2-40B4-BE49-F238E27FC236}">
                      <a16:creationId xmlns:a16="http://schemas.microsoft.com/office/drawing/2014/main" id="{14D6BF6D-74C7-4B1A-B0D4-F9CBF8CE305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36708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315885"/>
            <a:ext cx="8902931" cy="443068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27" y="5030890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31" y="592340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0156" y="5017177"/>
            <a:ext cx="62104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329" y="5857113"/>
            <a:ext cx="72760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882517" y="1557409"/>
            <a:ext cx="58925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075134" y="5025886"/>
            <a:ext cx="2708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</a:t>
            </a:r>
            <a:endParaRPr lang="ru-RU" sz="1400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D0EFBA8-B67E-478F-AE1F-A015C729D736}"/>
              </a:ext>
            </a:extLst>
          </p:cNvPr>
          <p:cNvSpPr/>
          <p:nvPr/>
        </p:nvSpPr>
        <p:spPr>
          <a:xfrm>
            <a:off x="2726575" y="1683053"/>
            <a:ext cx="604844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solidFill>
                  <a:schemeClr val="bg1"/>
                </a:solidFill>
                <a:latin typeface="Comic Sans MS" panose="030F0702030302020204" pitchFamily="66" charset="0"/>
              </a:rPr>
              <a:t>Документ, устанавливающий требования к составу, качеству и (или) объему (содержанию), условиям, порядку и результатам оказания государственных (муниципальных) услуг (выполнения работ)</a:t>
            </a:r>
            <a:endParaRPr lang="ru-RU" sz="2200" dirty="0">
              <a:solidFill>
                <a:schemeClr val="bg1"/>
              </a:solidFill>
              <a:latin typeface="Comic Sans MS" panose="030F0702030302020204" pitchFamily="66" charset="0"/>
              <a:ea typeface="Times New Roman" panose="02020603050405020304" pitchFamily="18" charset="0"/>
            </a:endParaRPr>
          </a:p>
        </p:txBody>
      </p:sp>
      <p:pic>
        <p:nvPicPr>
          <p:cNvPr id="32" name="Рисунок 31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Прямоугольник 26"/>
          <p:cNvSpPr/>
          <p:nvPr/>
        </p:nvSpPr>
        <p:spPr>
          <a:xfrm>
            <a:off x="10171934" y="724731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11.</a:t>
            </a:r>
          </a:p>
        </p:txBody>
      </p:sp>
      <p:pic>
        <p:nvPicPr>
          <p:cNvPr id="31" name="вопрос">
            <a:hlinkClick r:id="" action="ppaction://media"/>
            <a:extLst>
              <a:ext uri="{FF2B5EF4-FFF2-40B4-BE49-F238E27FC236}">
                <a16:creationId xmlns:a16="http://schemas.microsoft.com/office/drawing/2014/main" id="{F89DEB2F-7E49-4722-979B-579273321E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783624" y="3992153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1670" name="CommandButton2" r:id="rId4" imgW="3581280" imgH="790560"/>
        </mc:Choice>
        <mc:Fallback>
          <p:control name="CommandButton2" r:id="rId4" imgW="3581280" imgH="790560">
            <p:pic>
              <p:nvPicPr>
                <p:cNvPr id="33" name="CommandButton2">
                  <a:extLst>
                    <a:ext uri="{FF2B5EF4-FFF2-40B4-BE49-F238E27FC236}">
                      <a16:creationId xmlns:a16="http://schemas.microsoft.com/office/drawing/2014/main" id="{04051C28-447D-49AE-8502-6FD28173A5D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953480" y="5835191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671" name="CommandButton1" r:id="rId5" imgW="3581280" imgH="790560"/>
        </mc:Choice>
        <mc:Fallback>
          <p:control name="CommandButton1" r:id="rId5" imgW="3581280" imgH="790560">
            <p:pic>
              <p:nvPicPr>
                <p:cNvPr id="34" name="CommandButton1">
                  <a:extLst>
                    <a:ext uri="{FF2B5EF4-FFF2-40B4-BE49-F238E27FC236}">
                      <a16:creationId xmlns:a16="http://schemas.microsoft.com/office/drawing/2014/main" id="{059F76BE-7D90-475C-BB86-B5269011E2F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211306" y="4910907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672" name="CommandButton3" r:id="rId6" imgW="3581280" imgH="790560"/>
        </mc:Choice>
        <mc:Fallback>
          <p:control name="CommandButton3" r:id="rId6" imgW="3581280" imgH="790560">
            <p:pic>
              <p:nvPicPr>
                <p:cNvPr id="35" name="CommandButton3">
                  <a:extLst>
                    <a:ext uri="{FF2B5EF4-FFF2-40B4-BE49-F238E27FC236}">
                      <a16:creationId xmlns:a16="http://schemas.microsoft.com/office/drawing/2014/main" id="{57BAD44C-54F8-42EA-A366-B32E900C59D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8211306" y="5822797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673" name="CommandButton4" r:id="rId7" imgW="3581280" imgH="790560"/>
        </mc:Choice>
        <mc:Fallback>
          <p:control name="CommandButton4" r:id="rId7" imgW="3581280" imgH="790560">
            <p:pic>
              <p:nvPicPr>
                <p:cNvPr id="36" name="CommandButton4">
                  <a:extLst>
                    <a:ext uri="{FF2B5EF4-FFF2-40B4-BE49-F238E27FC236}">
                      <a16:creationId xmlns:a16="http://schemas.microsoft.com/office/drawing/2014/main" id="{6E971F01-E81B-4670-A762-60D1E71833D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953481" y="4910907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674" name="Label1" r:id="rId8" imgW="1114560" imgH="247680"/>
        </mc:Choice>
        <mc:Fallback>
          <p:control name="Label1" r:id="rId8" imgW="1114560" imgH="247680">
            <p:pic>
              <p:nvPicPr>
                <p:cNvPr id="20" name="Label1" hidden="1">
                  <a:extLst>
                    <a:ext uri="{FF2B5EF4-FFF2-40B4-BE49-F238E27FC236}">
                      <a16:creationId xmlns:a16="http://schemas.microsoft.com/office/drawing/2014/main" id="{C3F0CB1C-D272-430E-A69C-17FB3D1739D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675" name="Label2" r:id="rId9" imgW="1114560" imgH="247680"/>
        </mc:Choice>
        <mc:Fallback>
          <p:control name="Label2" r:id="rId9" imgW="1114560" imgH="247680">
            <p:pic>
              <p:nvPicPr>
                <p:cNvPr id="28" name="Label2" hidden="1">
                  <a:extLst>
                    <a:ext uri="{FF2B5EF4-FFF2-40B4-BE49-F238E27FC236}">
                      <a16:creationId xmlns:a16="http://schemas.microsoft.com/office/drawing/2014/main" id="{1DE7183D-EDB2-46A0-B84E-E1A18F65DF3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68478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293" y="456763"/>
            <a:ext cx="8902931" cy="431430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504218" y="5086203"/>
            <a:ext cx="3909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      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32946" y="5933038"/>
            <a:ext cx="28976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11" y="5046282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67" y="5876942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069" y="4968973"/>
            <a:ext cx="786217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678" y="5890245"/>
            <a:ext cx="693001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725852" y="1705975"/>
            <a:ext cx="64369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Каким(и) федеральным(и) законом(и) регулируется закупочная деятельность бюджетного учреждения </a:t>
            </a:r>
            <a:endParaRPr lang="ru-RU" sz="2400" dirty="0">
              <a:solidFill>
                <a:schemeClr val="bg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8" name="Рисунок 27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Прямоугольник 28"/>
          <p:cNvSpPr/>
          <p:nvPr/>
        </p:nvSpPr>
        <p:spPr>
          <a:xfrm>
            <a:off x="10171934" y="724731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12.</a:t>
            </a:r>
          </a:p>
        </p:txBody>
      </p:sp>
      <p:pic>
        <p:nvPicPr>
          <p:cNvPr id="27" name="вопрос">
            <a:hlinkClick r:id="" action="ppaction://media"/>
            <a:extLst>
              <a:ext uri="{FF2B5EF4-FFF2-40B4-BE49-F238E27FC236}">
                <a16:creationId xmlns:a16="http://schemas.microsoft.com/office/drawing/2014/main" id="{D77AF24A-BC5F-4B15-898A-C73829E226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5944306" y="3429000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2694" name="CommandButton2" r:id="rId4" imgW="3581280" imgH="790560"/>
        </mc:Choice>
        <mc:Fallback>
          <p:control name="CommandButton2" r:id="rId4" imgW="3581280" imgH="790560">
            <p:pic>
              <p:nvPicPr>
                <p:cNvPr id="30" name="CommandButton2">
                  <a:extLst>
                    <a:ext uri="{FF2B5EF4-FFF2-40B4-BE49-F238E27FC236}">
                      <a16:creationId xmlns:a16="http://schemas.microsoft.com/office/drawing/2014/main" id="{4D7D709D-3735-4477-8438-4D65C8CFCA3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162709" y="5818900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695" name="CommandButton1" r:id="rId5" imgW="3581280" imgH="790560"/>
        </mc:Choice>
        <mc:Fallback>
          <p:control name="CommandButton1" r:id="rId5" imgW="3581280" imgH="790560">
            <p:pic>
              <p:nvPicPr>
                <p:cNvPr id="31" name="CommandButton1">
                  <a:extLst>
                    <a:ext uri="{FF2B5EF4-FFF2-40B4-BE49-F238E27FC236}">
                      <a16:creationId xmlns:a16="http://schemas.microsoft.com/office/drawing/2014/main" id="{83A4081F-3BBD-4622-9B31-22767FFC449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162708" y="4925896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696" name="CommandButton3" r:id="rId6" imgW="3581280" imgH="790560"/>
        </mc:Choice>
        <mc:Fallback>
          <p:control name="CommandButton3" r:id="rId6" imgW="3581280" imgH="790560">
            <p:pic>
              <p:nvPicPr>
                <p:cNvPr id="32" name="CommandButton3">
                  <a:extLst>
                    <a:ext uri="{FF2B5EF4-FFF2-40B4-BE49-F238E27FC236}">
                      <a16:creationId xmlns:a16="http://schemas.microsoft.com/office/drawing/2014/main" id="{4CFD9F4E-6DF0-4B46-9308-B0A6CAE5E83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132946" y="5818900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697" name="CommandButton4" r:id="rId7" imgW="3581280" imgH="790560"/>
        </mc:Choice>
        <mc:Fallback>
          <p:control name="CommandButton4" r:id="rId7" imgW="3581280" imgH="790560">
            <p:pic>
              <p:nvPicPr>
                <p:cNvPr id="33" name="CommandButton4">
                  <a:extLst>
                    <a:ext uri="{FF2B5EF4-FFF2-40B4-BE49-F238E27FC236}">
                      <a16:creationId xmlns:a16="http://schemas.microsoft.com/office/drawing/2014/main" id="{69E7A4A2-833B-4B4C-A945-FF1CF058506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126749" y="4915834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698" name="Label1" r:id="rId8" imgW="1114560" imgH="247680"/>
        </mc:Choice>
        <mc:Fallback>
          <p:control name="Label1" r:id="rId8" imgW="1114560" imgH="247680">
            <p:pic>
              <p:nvPicPr>
                <p:cNvPr id="20" name="Label1" hidden="1">
                  <a:extLst>
                    <a:ext uri="{FF2B5EF4-FFF2-40B4-BE49-F238E27FC236}">
                      <a16:creationId xmlns:a16="http://schemas.microsoft.com/office/drawing/2014/main" id="{784AB358-B37A-4010-86ED-E7559278E42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2699" name="Label2" r:id="rId9" imgW="1114560" imgH="247680"/>
        </mc:Choice>
        <mc:Fallback>
          <p:control name="Label2" r:id="rId9" imgW="1114560" imgH="247680">
            <p:pic>
              <p:nvPicPr>
                <p:cNvPr id="34" name="Label2" hidden="1">
                  <a:extLst>
                    <a:ext uri="{FF2B5EF4-FFF2-40B4-BE49-F238E27FC236}">
                      <a16:creationId xmlns:a16="http://schemas.microsoft.com/office/drawing/2014/main" id="{C7CCF5C8-AE60-442B-A57B-056EC62CB71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082295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1255" y="378148"/>
            <a:ext cx="1734589" cy="10968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38951" cy="414373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022600" y="709833"/>
            <a:ext cx="7800571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000" b="0" cap="none" spc="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ПОЗДРАВЛЯЕМ!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Если вы правильно 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ответили на вопросы,</a:t>
            </a:r>
            <a:endParaRPr lang="ru-RU" sz="5000" b="0" cap="none" spc="0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Ваш уровень -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  <a:p>
            <a:pPr algn="ctr"/>
            <a:endParaRPr lang="ru-RU" sz="5000" b="1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endParaRPr lang="ru-RU" sz="5000" b="1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ru-RU" sz="4000" cap="none" spc="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ПРОДОЛЖАЕМ?!..</a:t>
            </a:r>
          </a:p>
        </p:txBody>
      </p:sp>
      <p:pic>
        <p:nvPicPr>
          <p:cNvPr id="5" name="Рисунок 4" descr="https://www.totospizza.ru/images/other-graphics/icons-pay/icn_rouble.p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6145" y="3990109"/>
            <a:ext cx="2215757" cy="209412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7718696" y="4796949"/>
            <a:ext cx="18869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НАЧАЛЬНИК ОТДЕЛА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86" y="5227239"/>
            <a:ext cx="1734589" cy="1096873"/>
          </a:xfrm>
          <a:prstGeom prst="rect">
            <a:avLst/>
          </a:prstGeom>
        </p:spPr>
      </p:pic>
      <p:pic>
        <p:nvPicPr>
          <p:cNvPr id="10" name="Picture 4" descr="C:\Users\Admin\Desktop\человечки\стажер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652043" y="3837763"/>
            <a:ext cx="2513528" cy="2246469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63500"/>
          </a:effectLst>
        </p:spPr>
      </p:pic>
      <p:pic>
        <p:nvPicPr>
          <p:cNvPr id="2" name="shum-s-tribun-i-aplodismenty">
            <a:hlinkClick r:id="" action="ppaction://media"/>
            <a:extLst>
              <a:ext uri="{FF2B5EF4-FFF2-40B4-BE49-F238E27FC236}">
                <a16:creationId xmlns:a16="http://schemas.microsoft.com/office/drawing/2014/main" id="{4734E340-3FBA-4A9B-8E0C-2FE921F0C8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73749" y="52000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78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407325"/>
            <a:ext cx="8902931" cy="433924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073640" y="5178421"/>
            <a:ext cx="2601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      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91" y="4992163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81" y="5914334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383" y="4979214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791" y="5848043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851266" y="2030406"/>
            <a:ext cx="59159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Расходные обязательства, подлежащие исполнению в соответствующем финансовом году</a:t>
            </a:r>
            <a:endParaRPr lang="ru-RU" sz="2400" dirty="0">
              <a:solidFill>
                <a:schemeClr val="bg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7" name="Рисунок 26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Прямоугольник 27"/>
          <p:cNvSpPr/>
          <p:nvPr/>
        </p:nvSpPr>
        <p:spPr>
          <a:xfrm>
            <a:off x="10171934" y="724731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13.</a:t>
            </a:r>
          </a:p>
        </p:txBody>
      </p:sp>
      <p:pic>
        <p:nvPicPr>
          <p:cNvPr id="29" name="вопрос">
            <a:hlinkClick r:id="" action="ppaction://media"/>
            <a:extLst>
              <a:ext uri="{FF2B5EF4-FFF2-40B4-BE49-F238E27FC236}">
                <a16:creationId xmlns:a16="http://schemas.microsoft.com/office/drawing/2014/main" id="{CACA7027-7694-4AAA-A359-D56F59DFC4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731731" y="4160216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3712" name="CommandButton2" r:id="rId4" imgW="3581280" imgH="790560"/>
        </mc:Choice>
        <mc:Fallback>
          <p:control name="CommandButton2" r:id="rId4" imgW="3581280" imgH="790560">
            <p:pic>
              <p:nvPicPr>
                <p:cNvPr id="30" name="CommandButton2">
                  <a:extLst>
                    <a:ext uri="{FF2B5EF4-FFF2-40B4-BE49-F238E27FC236}">
                      <a16:creationId xmlns:a16="http://schemas.microsoft.com/office/drawing/2014/main" id="{DB88962E-BF1F-483C-94FC-DCED97C9E0D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131605" y="5826121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713" name="CommandButton1" r:id="rId5" imgW="3581280" imgH="790560"/>
        </mc:Choice>
        <mc:Fallback>
          <p:control name="CommandButton1" r:id="rId5" imgW="3581280" imgH="790560">
            <p:pic>
              <p:nvPicPr>
                <p:cNvPr id="31" name="CommandButton1">
                  <a:extLst>
                    <a:ext uri="{FF2B5EF4-FFF2-40B4-BE49-F238E27FC236}">
                      <a16:creationId xmlns:a16="http://schemas.microsoft.com/office/drawing/2014/main" id="{C3CE8C12-CAA1-43F0-A6EA-E53A73C12D2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131604" y="4904955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714" name="CommandButton3" r:id="rId6" imgW="3581280" imgH="790560"/>
        </mc:Choice>
        <mc:Fallback>
          <p:control name="CommandButton3" r:id="rId6" imgW="3581280" imgH="790560">
            <p:pic>
              <p:nvPicPr>
                <p:cNvPr id="32" name="CommandButton3">
                  <a:extLst>
                    <a:ext uri="{FF2B5EF4-FFF2-40B4-BE49-F238E27FC236}">
                      <a16:creationId xmlns:a16="http://schemas.microsoft.com/office/drawing/2014/main" id="{FFD246D6-85C1-4E61-BEC5-879D713D4DA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014008" y="5826121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715" name="CommandButton4" r:id="rId7" imgW="3581280" imgH="790560"/>
        </mc:Choice>
        <mc:Fallback>
          <p:control name="CommandButton4" r:id="rId7" imgW="3581280" imgH="790560">
            <p:pic>
              <p:nvPicPr>
                <p:cNvPr id="33" name="CommandButton4">
                  <a:extLst>
                    <a:ext uri="{FF2B5EF4-FFF2-40B4-BE49-F238E27FC236}">
                      <a16:creationId xmlns:a16="http://schemas.microsoft.com/office/drawing/2014/main" id="{E94E80F9-5885-46C9-8CB6-80BF30E38FE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14008" y="4923000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716" name="Label1" r:id="rId8" imgW="1114560" imgH="247680"/>
        </mc:Choice>
        <mc:Fallback>
          <p:control name="Label1" r:id="rId8" imgW="1114560" imgH="247680">
            <p:pic>
              <p:nvPicPr>
                <p:cNvPr id="19" name="Label1" hidden="1">
                  <a:extLst>
                    <a:ext uri="{FF2B5EF4-FFF2-40B4-BE49-F238E27FC236}">
                      <a16:creationId xmlns:a16="http://schemas.microsoft.com/office/drawing/2014/main" id="{AACEFD36-06C4-4783-8A9B-BD04C682BC6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3717" name="Label2" r:id="rId9" imgW="1114560" imgH="247680"/>
        </mc:Choice>
        <mc:Fallback>
          <p:control name="Label2" r:id="rId9" imgW="1114560" imgH="247680">
            <p:pic>
              <p:nvPicPr>
                <p:cNvPr id="20" name="Label2" hidden="1">
                  <a:extLst>
                    <a:ext uri="{FF2B5EF4-FFF2-40B4-BE49-F238E27FC236}">
                      <a16:creationId xmlns:a16="http://schemas.microsoft.com/office/drawing/2014/main" id="{2F1EB51C-BBDD-4DA1-8892-4B9717FAAC1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280910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282633"/>
            <a:ext cx="8902931" cy="446393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24" y="4982194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24" y="5978437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455" y="4977330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016" y="5934143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882517" y="1709193"/>
            <a:ext cx="58925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Сколько процентов от общих объёмов расходов, утверждённых законами о бюджете, не может превышать резервный фонд?  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722910" y="5934143"/>
            <a:ext cx="2433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    </a:t>
            </a:r>
            <a:endParaRPr lang="ru-RU" sz="28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227803" y="5934143"/>
            <a:ext cx="2433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    </a:t>
            </a:r>
            <a:endParaRPr lang="ru-RU" sz="2800" dirty="0">
              <a:latin typeface="Comic Sans MS" panose="030F0702030302020204" pitchFamily="66" charset="0"/>
            </a:endParaRPr>
          </a:p>
        </p:txBody>
      </p:sp>
      <p:pic>
        <p:nvPicPr>
          <p:cNvPr id="19" name="Рисунок 18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Прямоугольник 19"/>
          <p:cNvSpPr/>
          <p:nvPr/>
        </p:nvSpPr>
        <p:spPr>
          <a:xfrm>
            <a:off x="10171933" y="751868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14.</a:t>
            </a:r>
          </a:p>
        </p:txBody>
      </p:sp>
      <p:pic>
        <p:nvPicPr>
          <p:cNvPr id="27" name="вопрос">
            <a:hlinkClick r:id="" action="ppaction://media"/>
            <a:extLst>
              <a:ext uri="{FF2B5EF4-FFF2-40B4-BE49-F238E27FC236}">
                <a16:creationId xmlns:a16="http://schemas.microsoft.com/office/drawing/2014/main" id="{D629E973-AAB3-428A-A868-56B1F25608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661716" y="3928203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4736" name="CommandButton2" r:id="rId4" imgW="3581280" imgH="790560"/>
        </mc:Choice>
        <mc:Fallback>
          <p:control name="CommandButton2" r:id="rId4" imgW="3581280" imgH="790560">
            <p:pic>
              <p:nvPicPr>
                <p:cNvPr id="31" name="CommandButton2">
                  <a:extLst>
                    <a:ext uri="{FF2B5EF4-FFF2-40B4-BE49-F238E27FC236}">
                      <a16:creationId xmlns:a16="http://schemas.microsoft.com/office/drawing/2014/main" id="{A3790B02-7020-4597-835A-2BE9951ED71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116058" y="5829404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737" name="CommandButton1" r:id="rId5" imgW="3581280" imgH="790560"/>
        </mc:Choice>
        <mc:Fallback>
          <p:control name="CommandButton1" r:id="rId5" imgW="3581280" imgH="790560">
            <p:pic>
              <p:nvPicPr>
                <p:cNvPr id="32" name="CommandButton1">
                  <a:extLst>
                    <a:ext uri="{FF2B5EF4-FFF2-40B4-BE49-F238E27FC236}">
                      <a16:creationId xmlns:a16="http://schemas.microsoft.com/office/drawing/2014/main" id="{80F24C86-5D14-4BC0-B2B6-952627BC761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116057" y="4894972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738" name="CommandButton3" r:id="rId6" imgW="3581280" imgH="790560"/>
        </mc:Choice>
        <mc:Fallback>
          <p:control name="CommandButton3" r:id="rId6" imgW="3581280" imgH="790560">
            <p:pic>
              <p:nvPicPr>
                <p:cNvPr id="33" name="CommandButton3">
                  <a:extLst>
                    <a:ext uri="{FF2B5EF4-FFF2-40B4-BE49-F238E27FC236}">
                      <a16:creationId xmlns:a16="http://schemas.microsoft.com/office/drawing/2014/main" id="{408C303B-EAD7-4EDB-96FA-BB06724F468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012923" y="5861952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739" name="CommandButton4" r:id="rId7" imgW="3581280" imgH="790560"/>
        </mc:Choice>
        <mc:Fallback>
          <p:control name="CommandButton4" r:id="rId7" imgW="3581280" imgH="790560">
            <p:pic>
              <p:nvPicPr>
                <p:cNvPr id="34" name="CommandButton4">
                  <a:extLst>
                    <a:ext uri="{FF2B5EF4-FFF2-40B4-BE49-F238E27FC236}">
                      <a16:creationId xmlns:a16="http://schemas.microsoft.com/office/drawing/2014/main" id="{7E770A3C-E57C-48BD-B287-01D29D3F1FC7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12924" y="4913031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740" name="Label1" r:id="rId8" imgW="1114560" imgH="247680"/>
        </mc:Choice>
        <mc:Fallback>
          <p:control name="Label1" r:id="rId8" imgW="1114560" imgH="247680">
            <p:pic>
              <p:nvPicPr>
                <p:cNvPr id="29" name="Label1" hidden="1">
                  <a:extLst>
                    <a:ext uri="{FF2B5EF4-FFF2-40B4-BE49-F238E27FC236}">
                      <a16:creationId xmlns:a16="http://schemas.microsoft.com/office/drawing/2014/main" id="{5B59A03A-6F2D-4C9F-A49F-1B91FD6624A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741" name="Label2" r:id="rId9" imgW="1114560" imgH="247680"/>
        </mc:Choice>
        <mc:Fallback>
          <p:control name="Label2" r:id="rId9" imgW="1114560" imgH="247680">
            <p:pic>
              <p:nvPicPr>
                <p:cNvPr id="35" name="Label2" hidden="1">
                  <a:extLst>
                    <a:ext uri="{FF2B5EF4-FFF2-40B4-BE49-F238E27FC236}">
                      <a16:creationId xmlns:a16="http://schemas.microsoft.com/office/drawing/2014/main" id="{20F36DC3-EBDF-4722-905D-6827D0CDDAC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699910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224445"/>
            <a:ext cx="8902931" cy="452212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173653" y="5006807"/>
            <a:ext cx="2601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Comic Sans MS" panose="030F0702030302020204" pitchFamily="66" charset="0"/>
              </a:rPr>
              <a:t>      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80008" y="5900467"/>
            <a:ext cx="2645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mic Sans MS" panose="030F0702030302020204" pitchFamily="66" charset="0"/>
              </a:rPr>
              <a:t> 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99" y="5042078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55" y="5921357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564" y="4994453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973" y="5900467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851266" y="2030406"/>
            <a:ext cx="59159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Какие налоги поступают исключительно в муниципальные бюджеты?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7" name="Рисунок 26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Прямоугольник 27"/>
          <p:cNvSpPr/>
          <p:nvPr/>
        </p:nvSpPr>
        <p:spPr>
          <a:xfrm>
            <a:off x="10180463" y="724731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15.</a:t>
            </a:r>
          </a:p>
        </p:txBody>
      </p:sp>
      <p:pic>
        <p:nvPicPr>
          <p:cNvPr id="29" name="вопрос">
            <a:hlinkClick r:id="" action="ppaction://media"/>
            <a:extLst>
              <a:ext uri="{FF2B5EF4-FFF2-40B4-BE49-F238E27FC236}">
                <a16:creationId xmlns:a16="http://schemas.microsoft.com/office/drawing/2014/main" id="{BC104E85-DFCE-4495-86A6-21DC848250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1030887" y="4107360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5756" name="CommandButton2" r:id="rId4" imgW="3581280" imgH="790560"/>
        </mc:Choice>
        <mc:Fallback>
          <p:control name="CommandButton2" r:id="rId4" imgW="3581280" imgH="790560">
            <p:pic>
              <p:nvPicPr>
                <p:cNvPr id="30" name="CommandButton2">
                  <a:extLst>
                    <a:ext uri="{FF2B5EF4-FFF2-40B4-BE49-F238E27FC236}">
                      <a16:creationId xmlns:a16="http://schemas.microsoft.com/office/drawing/2014/main" id="{87953977-F419-4D03-8290-26F196B4034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158244" y="5829404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57" name="CommandButton1" r:id="rId5" imgW="3581280" imgH="790560"/>
        </mc:Choice>
        <mc:Fallback>
          <p:control name="CommandButton1" r:id="rId5" imgW="3581280" imgH="790560">
            <p:pic>
              <p:nvPicPr>
                <p:cNvPr id="31" name="CommandButton1">
                  <a:extLst>
                    <a:ext uri="{FF2B5EF4-FFF2-40B4-BE49-F238E27FC236}">
                      <a16:creationId xmlns:a16="http://schemas.microsoft.com/office/drawing/2014/main" id="{31A31FF8-C989-4246-9875-392553C9BCB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145256" y="4903381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58" name="CommandButton3" r:id="rId6" imgW="3581280" imgH="790560"/>
        </mc:Choice>
        <mc:Fallback>
          <p:control name="CommandButton3" r:id="rId6" imgW="3581280" imgH="790560">
            <p:pic>
              <p:nvPicPr>
                <p:cNvPr id="32" name="CommandButton3">
                  <a:extLst>
                    <a:ext uri="{FF2B5EF4-FFF2-40B4-BE49-F238E27FC236}">
                      <a16:creationId xmlns:a16="http://schemas.microsoft.com/office/drawing/2014/main" id="{655E337D-DE2A-4474-9038-1D1F3E54137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067485" y="5829404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59" name="CommandButton4" r:id="rId7" imgW="3581280" imgH="790560"/>
        </mc:Choice>
        <mc:Fallback>
          <p:control name="CommandButton4" r:id="rId7" imgW="3581280" imgH="790560">
            <p:pic>
              <p:nvPicPr>
                <p:cNvPr id="33" name="CommandButton4">
                  <a:extLst>
                    <a:ext uri="{FF2B5EF4-FFF2-40B4-BE49-F238E27FC236}">
                      <a16:creationId xmlns:a16="http://schemas.microsoft.com/office/drawing/2014/main" id="{AB7EB94F-636A-4C73-AE00-8D5E25F9029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67484" y="4927587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60" name="Label1" r:id="rId8" imgW="1114560" imgH="247680"/>
        </mc:Choice>
        <mc:Fallback>
          <p:control name="Label1" r:id="rId8" imgW="1114560" imgH="247680">
            <p:pic>
              <p:nvPicPr>
                <p:cNvPr id="34" name="Label1" hidden="1">
                  <a:extLst>
                    <a:ext uri="{FF2B5EF4-FFF2-40B4-BE49-F238E27FC236}">
                      <a16:creationId xmlns:a16="http://schemas.microsoft.com/office/drawing/2014/main" id="{564ADCF9-0344-401E-84E8-E192EBBED83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761" name="Label2" r:id="rId9" imgW="1114560" imgH="247680"/>
        </mc:Choice>
        <mc:Fallback>
          <p:control name="Label2" r:id="rId9" imgW="1114560" imgH="247680">
            <p:pic>
              <p:nvPicPr>
                <p:cNvPr id="35" name="Label2" hidden="1">
                  <a:extLst>
                    <a:ext uri="{FF2B5EF4-FFF2-40B4-BE49-F238E27FC236}">
                      <a16:creationId xmlns:a16="http://schemas.microsoft.com/office/drawing/2014/main" id="{32E0B01B-5903-4D24-B2BD-A932BD0D5CD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27887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332509"/>
            <a:ext cx="8902931" cy="441405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187396" y="4970396"/>
            <a:ext cx="3157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  </a:t>
            </a:r>
            <a:endParaRPr lang="ru-RU" sz="1400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71" y="5023688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03" y="592234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158" y="4976063"/>
            <a:ext cx="62104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877" y="5828805"/>
            <a:ext cx="72760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939867" y="1813085"/>
            <a:ext cx="58925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Что не относится к принципам бюджетной системы 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Российской Федерации?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97110" y="5839189"/>
            <a:ext cx="24929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 </a:t>
            </a:r>
            <a:endParaRPr lang="ru-RU" sz="14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797228" y="5062729"/>
            <a:ext cx="29505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     </a:t>
            </a:r>
            <a:endParaRPr lang="ru-RU" sz="14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797228" y="5871160"/>
            <a:ext cx="336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</a:t>
            </a:r>
            <a:endParaRPr lang="ru-RU" sz="1400" dirty="0">
              <a:latin typeface="Comic Sans MS" panose="030F0702030302020204" pitchFamily="66" charset="0"/>
            </a:endParaRPr>
          </a:p>
        </p:txBody>
      </p:sp>
      <p:pic>
        <p:nvPicPr>
          <p:cNvPr id="19" name="Рисунок 18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Прямоугольник 19"/>
          <p:cNvSpPr/>
          <p:nvPr/>
        </p:nvSpPr>
        <p:spPr>
          <a:xfrm>
            <a:off x="10202400" y="751868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16.</a:t>
            </a:r>
          </a:p>
        </p:txBody>
      </p:sp>
      <p:pic>
        <p:nvPicPr>
          <p:cNvPr id="27" name="вопрос">
            <a:hlinkClick r:id="" action="ppaction://media"/>
            <a:extLst>
              <a:ext uri="{FF2B5EF4-FFF2-40B4-BE49-F238E27FC236}">
                <a16:creationId xmlns:a16="http://schemas.microsoft.com/office/drawing/2014/main" id="{58AFEED6-4138-4454-A3EE-2AF1C225C0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747771" y="4047313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6786" name="CommandButton2" r:id="rId4" imgW="3581280" imgH="790560"/>
        </mc:Choice>
        <mc:Fallback>
          <p:control name="CommandButton2" r:id="rId4" imgW="3581280" imgH="790560">
            <p:pic>
              <p:nvPicPr>
                <p:cNvPr id="31" name="CommandButton2">
                  <a:extLst>
                    <a:ext uri="{FF2B5EF4-FFF2-40B4-BE49-F238E27FC236}">
                      <a16:creationId xmlns:a16="http://schemas.microsoft.com/office/drawing/2014/main" id="{F15B8544-1CD8-40EE-8267-DC98342900C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188450" y="5824509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87" name="CommandButton1" r:id="rId5" imgW="3581280" imgH="790560"/>
        </mc:Choice>
        <mc:Fallback>
          <p:control name="CommandButton1" r:id="rId5" imgW="3581280" imgH="790560">
            <p:pic>
              <p:nvPicPr>
                <p:cNvPr id="32" name="CommandButton1">
                  <a:extLst>
                    <a:ext uri="{FF2B5EF4-FFF2-40B4-BE49-F238E27FC236}">
                      <a16:creationId xmlns:a16="http://schemas.microsoft.com/office/drawing/2014/main" id="{5D19F0ED-5187-4517-99A7-6FB1D3C2E44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188449" y="4909615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88" name="CommandButton3" r:id="rId6" imgW="3581280" imgH="790560"/>
        </mc:Choice>
        <mc:Fallback>
          <p:control name="CommandButton3" r:id="rId6" imgW="3581280" imgH="790560">
            <p:pic>
              <p:nvPicPr>
                <p:cNvPr id="33" name="CommandButton3">
                  <a:extLst>
                    <a:ext uri="{FF2B5EF4-FFF2-40B4-BE49-F238E27FC236}">
                      <a16:creationId xmlns:a16="http://schemas.microsoft.com/office/drawing/2014/main" id="{36AEDBBE-2DCD-4140-9D03-43DC04AB7979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045947" y="5834130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89" name="CommandButton4" r:id="rId7" imgW="3581280" imgH="790560"/>
        </mc:Choice>
        <mc:Fallback>
          <p:control name="CommandButton4" r:id="rId7" imgW="3581280" imgH="790560">
            <p:pic>
              <p:nvPicPr>
                <p:cNvPr id="34" name="CommandButton4">
                  <a:extLst>
                    <a:ext uri="{FF2B5EF4-FFF2-40B4-BE49-F238E27FC236}">
                      <a16:creationId xmlns:a16="http://schemas.microsoft.com/office/drawing/2014/main" id="{F3108673-B1D0-4362-A513-731CC83FD06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29403" y="4909616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90" name="Label1" r:id="rId8" imgW="1114560" imgH="247680"/>
        </mc:Choice>
        <mc:Fallback>
          <p:control name="Label1" r:id="rId8" imgW="1114560" imgH="247680">
            <p:pic>
              <p:nvPicPr>
                <p:cNvPr id="35" name="Label1" hidden="1">
                  <a:extLst>
                    <a:ext uri="{FF2B5EF4-FFF2-40B4-BE49-F238E27FC236}">
                      <a16:creationId xmlns:a16="http://schemas.microsoft.com/office/drawing/2014/main" id="{52E03A77-A50D-49A9-9A01-A80BD91CBB7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91" name="Label2" r:id="rId9" imgW="1114560" imgH="247680"/>
        </mc:Choice>
        <mc:Fallback>
          <p:control name="Label2" r:id="rId9" imgW="1114560" imgH="247680">
            <p:pic>
              <p:nvPicPr>
                <p:cNvPr id="36" name="Label2" hidden="1">
                  <a:extLst>
                    <a:ext uri="{FF2B5EF4-FFF2-40B4-BE49-F238E27FC236}">
                      <a16:creationId xmlns:a16="http://schemas.microsoft.com/office/drawing/2014/main" id="{86874B0F-5FEC-4CDA-889F-A995ADA1C14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81025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1255" y="378148"/>
            <a:ext cx="1734589" cy="10968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38951" cy="414373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95199" y="277571"/>
            <a:ext cx="7526251" cy="65864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000" b="0" cap="none" spc="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ПОЗДРАВЛЯЕМ!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Если вы правильно 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ответили на вопросы,</a:t>
            </a:r>
            <a:endParaRPr lang="ru-RU" sz="5000" b="0" cap="none" spc="0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Ваш уровень -</a:t>
            </a:r>
          </a:p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  <a:p>
            <a:pPr algn="ctr"/>
            <a:endParaRPr lang="ru-RU" sz="5000" b="1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endParaRPr lang="ru-RU" sz="5000" b="1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ru-RU" sz="3600" cap="none" spc="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ГОТОВЫ К ЗАКЛЮЧИТЕЛЬНОМУ ЭТАПУ ?!..</a:t>
            </a:r>
          </a:p>
        </p:txBody>
      </p:sp>
      <p:pic>
        <p:nvPicPr>
          <p:cNvPr id="8" name="Рисунок 7" descr="https://www.totospizza.ru/images/other-graphics/icons-pay/icn_rouble.p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352" y="3496801"/>
            <a:ext cx="2248787" cy="206155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7693514" y="4527578"/>
            <a:ext cx="16957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НАЧФИН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60" y="5343617"/>
            <a:ext cx="1734589" cy="1096873"/>
          </a:xfrm>
          <a:prstGeom prst="rect">
            <a:avLst/>
          </a:prstGeom>
        </p:spPr>
      </p:pic>
      <p:pic>
        <p:nvPicPr>
          <p:cNvPr id="10" name="Picture 4" descr="C:\Users\Admin\Desktop\человечки\стажер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306727" y="3391669"/>
            <a:ext cx="2833796" cy="227181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127000"/>
          </a:effectLst>
        </p:spPr>
      </p:pic>
      <p:pic>
        <p:nvPicPr>
          <p:cNvPr id="2" name="shum-s-tribun-i-aplodismenty">
            <a:hlinkClick r:id="" action="ppaction://media"/>
            <a:extLst>
              <a:ext uri="{FF2B5EF4-FFF2-40B4-BE49-F238E27FC236}">
                <a16:creationId xmlns:a16="http://schemas.microsoft.com/office/drawing/2014/main" id="{C1153124-B8B3-46B1-82AD-DDAADD4C39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036244" y="51940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44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340823"/>
            <a:ext cx="8902931" cy="440574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073640" y="5178421"/>
            <a:ext cx="2601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Comic Sans MS" panose="030F0702030302020204" pitchFamily="66" charset="0"/>
              </a:rPr>
              <a:t>  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380008" y="6013658"/>
            <a:ext cx="2645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86" y="5017177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75" y="5888377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841" y="4940426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11" y="5852788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928151" y="1743880"/>
            <a:ext cx="59159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Какая сумма НДФЛ должна быть уплачена в бюджет если человек выиграл ценный приз стоимостью </a:t>
            </a:r>
          </a:p>
          <a:p>
            <a:pPr algn="ctr"/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30 000 рублей?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7" name="Рисунок 26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Прямоугольник 27"/>
          <p:cNvSpPr/>
          <p:nvPr/>
        </p:nvSpPr>
        <p:spPr>
          <a:xfrm>
            <a:off x="10171933" y="724731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17.</a:t>
            </a:r>
          </a:p>
        </p:txBody>
      </p:sp>
      <p:pic>
        <p:nvPicPr>
          <p:cNvPr id="29" name="вопрос">
            <a:hlinkClick r:id="" action="ppaction://media"/>
            <a:extLst>
              <a:ext uri="{FF2B5EF4-FFF2-40B4-BE49-F238E27FC236}">
                <a16:creationId xmlns:a16="http://schemas.microsoft.com/office/drawing/2014/main" id="{CBE21B4C-8F7B-46B9-AD7E-9CCBC4B307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720878" y="4077021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7804" name="CommandButton2" r:id="rId4" imgW="3648240" imgH="790560"/>
        </mc:Choice>
        <mc:Fallback>
          <p:control name="CommandButton2" r:id="rId4" imgW="3648240" imgH="790560">
            <p:pic>
              <p:nvPicPr>
                <p:cNvPr id="30" name="CommandButton2">
                  <a:extLst>
                    <a:ext uri="{FF2B5EF4-FFF2-40B4-BE49-F238E27FC236}">
                      <a16:creationId xmlns:a16="http://schemas.microsoft.com/office/drawing/2014/main" id="{E4A1F53C-0E8C-4717-8D6C-61606541596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7890981" y="5824344"/>
                  <a:ext cx="3650785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805" name="CommandButton1" r:id="rId5" imgW="3648240" imgH="790560"/>
        </mc:Choice>
        <mc:Fallback>
          <p:control name="CommandButton1" r:id="rId5" imgW="3648240" imgH="790560">
            <p:pic>
              <p:nvPicPr>
                <p:cNvPr id="31" name="CommandButton1">
                  <a:extLst>
                    <a:ext uri="{FF2B5EF4-FFF2-40B4-BE49-F238E27FC236}">
                      <a16:creationId xmlns:a16="http://schemas.microsoft.com/office/drawing/2014/main" id="{3E8AFE3A-FCA4-4551-A95C-644D8566F2B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7877450" y="4914002"/>
                  <a:ext cx="3650785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806" name="CommandButton3" r:id="rId6" imgW="3581280" imgH="790560"/>
        </mc:Choice>
        <mc:Fallback>
          <p:control name="CommandButton3" r:id="rId6" imgW="3581280" imgH="790560">
            <p:pic>
              <p:nvPicPr>
                <p:cNvPr id="32" name="CommandButton3">
                  <a:extLst>
                    <a:ext uri="{FF2B5EF4-FFF2-40B4-BE49-F238E27FC236}">
                      <a16:creationId xmlns:a16="http://schemas.microsoft.com/office/drawing/2014/main" id="{AF0EB708-4703-43F0-8648-C5C9C3B5A24A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028599" y="5826121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807" name="CommandButton4" r:id="rId7" imgW="3581280" imgH="790560"/>
        </mc:Choice>
        <mc:Fallback>
          <p:control name="CommandButton4" r:id="rId7" imgW="3581280" imgH="790560">
            <p:pic>
              <p:nvPicPr>
                <p:cNvPr id="33" name="CommandButton4">
                  <a:extLst>
                    <a:ext uri="{FF2B5EF4-FFF2-40B4-BE49-F238E27FC236}">
                      <a16:creationId xmlns:a16="http://schemas.microsoft.com/office/drawing/2014/main" id="{13BDD3DF-8FC3-42A7-B546-DC9833183705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37242" y="4914579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808" name="Label1" r:id="rId8" imgW="1114560" imgH="247680"/>
        </mc:Choice>
        <mc:Fallback>
          <p:control name="Label1" r:id="rId8" imgW="1114560" imgH="247680">
            <p:pic>
              <p:nvPicPr>
                <p:cNvPr id="34" name="Label1" hidden="1">
                  <a:extLst>
                    <a:ext uri="{FF2B5EF4-FFF2-40B4-BE49-F238E27FC236}">
                      <a16:creationId xmlns:a16="http://schemas.microsoft.com/office/drawing/2014/main" id="{2A645DFD-192C-4E58-B411-3B1B6E02BC0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809" name="Label2" r:id="rId9" imgW="1114560" imgH="247680"/>
        </mc:Choice>
        <mc:Fallback>
          <p:control name="Label2" r:id="rId9" imgW="1114560" imgH="247680">
            <p:pic>
              <p:nvPicPr>
                <p:cNvPr id="35" name="Label2" hidden="1">
                  <a:extLst>
                    <a:ext uri="{FF2B5EF4-FFF2-40B4-BE49-F238E27FC236}">
                      <a16:creationId xmlns:a16="http://schemas.microsoft.com/office/drawing/2014/main" id="{498F6378-BC1D-47EA-AC96-BFAF0D3E841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270854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3" y="274321"/>
            <a:ext cx="8902931" cy="447224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517354" y="5125996"/>
            <a:ext cx="2730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  </a:t>
            </a:r>
            <a:endParaRPr lang="ru-RU" sz="2800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99" y="5001516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83" y="59986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549" y="5001516"/>
            <a:ext cx="62104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549" y="5821776"/>
            <a:ext cx="72760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324100" y="1557409"/>
            <a:ext cx="6908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Договор вклада заключён сроком на 2 года и предусматривает начисление и капитализацию процентов по полугодиям. Сумма вклада 15 000 руб., годовая ставка 16%. Рассчитать сумму на счёте клиента к концу срока. 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075134" y="5063819"/>
            <a:ext cx="2433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    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227803" y="5934143"/>
            <a:ext cx="2433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19" name="Рисунок 18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Прямоугольник 19"/>
          <p:cNvSpPr/>
          <p:nvPr/>
        </p:nvSpPr>
        <p:spPr>
          <a:xfrm>
            <a:off x="10171933" y="755591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18.</a:t>
            </a:r>
          </a:p>
        </p:txBody>
      </p:sp>
      <p:pic>
        <p:nvPicPr>
          <p:cNvPr id="27" name="вопрос">
            <a:hlinkClick r:id="" action="ppaction://media"/>
            <a:extLst>
              <a:ext uri="{FF2B5EF4-FFF2-40B4-BE49-F238E27FC236}">
                <a16:creationId xmlns:a16="http://schemas.microsoft.com/office/drawing/2014/main" id="{90CEC3CB-7DBC-4010-9109-AF1658F369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617431" y="3804178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8828" name="CommandButton2" r:id="rId4" imgW="3581280" imgH="790560"/>
        </mc:Choice>
        <mc:Fallback>
          <p:control name="CommandButton2" r:id="rId4" imgW="3581280" imgH="790560">
            <p:pic>
              <p:nvPicPr>
                <p:cNvPr id="31" name="CommandButton2">
                  <a:extLst>
                    <a:ext uri="{FF2B5EF4-FFF2-40B4-BE49-F238E27FC236}">
                      <a16:creationId xmlns:a16="http://schemas.microsoft.com/office/drawing/2014/main" id="{08509469-1BD0-437C-8D20-132C478847B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075134" y="5821776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8829" name="CommandButton1" r:id="rId5" imgW="3581280" imgH="790560"/>
        </mc:Choice>
        <mc:Fallback>
          <p:control name="CommandButton1" r:id="rId5" imgW="3581280" imgH="790560">
            <p:pic>
              <p:nvPicPr>
                <p:cNvPr id="32" name="CommandButton1">
                  <a:extLst>
                    <a:ext uri="{FF2B5EF4-FFF2-40B4-BE49-F238E27FC236}">
                      <a16:creationId xmlns:a16="http://schemas.microsoft.com/office/drawing/2014/main" id="{D2E76270-608C-4CE2-984E-037DC5C19FCD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075134" y="4918380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8830" name="CommandButton3" r:id="rId6" imgW="3581280" imgH="790560"/>
        </mc:Choice>
        <mc:Fallback>
          <p:control name="CommandButton3" r:id="rId6" imgW="3581280" imgH="790560">
            <p:pic>
              <p:nvPicPr>
                <p:cNvPr id="33" name="CommandButton3">
                  <a:extLst>
                    <a:ext uri="{FF2B5EF4-FFF2-40B4-BE49-F238E27FC236}">
                      <a16:creationId xmlns:a16="http://schemas.microsoft.com/office/drawing/2014/main" id="{94B64084-29F9-4D37-AB3D-C6EDDD8CE5E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023333" y="5829340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8831" name="CommandButton4" r:id="rId7" imgW="3581280" imgH="790560"/>
        </mc:Choice>
        <mc:Fallback>
          <p:control name="CommandButton4" r:id="rId7" imgW="3581280" imgH="790560">
            <p:pic>
              <p:nvPicPr>
                <p:cNvPr id="34" name="CommandButton4">
                  <a:extLst>
                    <a:ext uri="{FF2B5EF4-FFF2-40B4-BE49-F238E27FC236}">
                      <a16:creationId xmlns:a16="http://schemas.microsoft.com/office/drawing/2014/main" id="{81C00FA9-6846-4268-9D9F-F9BC1F7BD421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38183" y="4915904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8832" name="Label1" r:id="rId8" imgW="1114560" imgH="247680"/>
        </mc:Choice>
        <mc:Fallback>
          <p:control name="Label1" r:id="rId8" imgW="1114560" imgH="247680">
            <p:pic>
              <p:nvPicPr>
                <p:cNvPr id="28" name="Label1" hidden="1">
                  <a:extLst>
                    <a:ext uri="{FF2B5EF4-FFF2-40B4-BE49-F238E27FC236}">
                      <a16:creationId xmlns:a16="http://schemas.microsoft.com/office/drawing/2014/main" id="{658CAEA1-E51D-4434-9E49-C4E85B8B1AF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8833" name="Label2" r:id="rId9" imgW="1114560" imgH="247680"/>
        </mc:Choice>
        <mc:Fallback>
          <p:control name="Label2" r:id="rId9" imgW="1114560" imgH="247680">
            <p:pic>
              <p:nvPicPr>
                <p:cNvPr id="35" name="Label2" hidden="1">
                  <a:extLst>
                    <a:ext uri="{FF2B5EF4-FFF2-40B4-BE49-F238E27FC236}">
                      <a16:creationId xmlns:a16="http://schemas.microsoft.com/office/drawing/2014/main" id="{D4C83080-826C-457B-856C-D11C82A3DFE2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88142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032" y="323656"/>
            <a:ext cx="8902931" cy="4397433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587820" y="5100409"/>
            <a:ext cx="2730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06" y="5100409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79" y="5978437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480" y="4970516"/>
            <a:ext cx="62104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587" y="5890797"/>
            <a:ext cx="72760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882517" y="1557409"/>
            <a:ext cx="58925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075134" y="5063819"/>
            <a:ext cx="2433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</a:t>
            </a:r>
            <a:endParaRPr lang="ru-RU" sz="2000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D0EFBA8-B67E-478F-AE1F-A015C729D736}"/>
              </a:ext>
            </a:extLst>
          </p:cNvPr>
          <p:cNvSpPr/>
          <p:nvPr/>
        </p:nvSpPr>
        <p:spPr>
          <a:xfrm>
            <a:off x="2688580" y="1338893"/>
            <a:ext cx="631690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Определите предельный объем государственного долга субъекта РФ, если годовой объем доходов бюджета субъекта РФ составит 765 млрд. руб., в том числе безвозмездные поступления из федерального бюджета – 120 млрд. руб. Субвенции составляют 30 млрд. руб. Объем расходов бюджета – 700 млрд. руб. </a:t>
            </a:r>
          </a:p>
        </p:txBody>
      </p:sp>
      <p:pic>
        <p:nvPicPr>
          <p:cNvPr id="20" name="Рисунок 19" descr="https://www.totospizza.ru/images/other-graphics/icons-pay/icn_rouble.png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Прямоугольник 26"/>
          <p:cNvSpPr/>
          <p:nvPr/>
        </p:nvSpPr>
        <p:spPr>
          <a:xfrm>
            <a:off x="10146694" y="751868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19.</a:t>
            </a:r>
          </a:p>
        </p:txBody>
      </p:sp>
      <p:pic>
        <p:nvPicPr>
          <p:cNvPr id="31" name="вопрос">
            <a:hlinkClick r:id="" action="ppaction://media"/>
            <a:extLst>
              <a:ext uri="{FF2B5EF4-FFF2-40B4-BE49-F238E27FC236}">
                <a16:creationId xmlns:a16="http://schemas.microsoft.com/office/drawing/2014/main" id="{A13894C4-54A1-4650-B323-275F3E6438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0647411" y="3831171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9858" name="CommandButton2" r:id="rId4" imgW="3581280" imgH="790560"/>
        </mc:Choice>
        <mc:Fallback>
          <p:control name="CommandButton2" r:id="rId4" imgW="3581280" imgH="790560">
            <p:pic>
              <p:nvPicPr>
                <p:cNvPr id="32" name="CommandButton2">
                  <a:extLst>
                    <a:ext uri="{FF2B5EF4-FFF2-40B4-BE49-F238E27FC236}">
                      <a16:creationId xmlns:a16="http://schemas.microsoft.com/office/drawing/2014/main" id="{AED9E2C3-B230-4CBC-83E7-4CC6ACD0FEF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016141" y="5850092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859" name="CommandButton1" r:id="rId5" imgW="3581280" imgH="790560"/>
        </mc:Choice>
        <mc:Fallback>
          <p:control name="CommandButton1" r:id="rId5" imgW="3581280" imgH="790560">
            <p:pic>
              <p:nvPicPr>
                <p:cNvPr id="33" name="CommandButton1">
                  <a:extLst>
                    <a:ext uri="{FF2B5EF4-FFF2-40B4-BE49-F238E27FC236}">
                      <a16:creationId xmlns:a16="http://schemas.microsoft.com/office/drawing/2014/main" id="{94994A5B-7389-456B-8B40-E4732B66DC0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016141" y="4908675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860" name="CommandButton3" r:id="rId6" imgW="3581280" imgH="790560"/>
        </mc:Choice>
        <mc:Fallback>
          <p:control name="CommandButton3" r:id="rId6" imgW="3581280" imgH="790560">
            <p:pic>
              <p:nvPicPr>
                <p:cNvPr id="34" name="CommandButton3">
                  <a:extLst>
                    <a:ext uri="{FF2B5EF4-FFF2-40B4-BE49-F238E27FC236}">
                      <a16:creationId xmlns:a16="http://schemas.microsoft.com/office/drawing/2014/main" id="{43C88DA1-66AA-4B49-8693-7FA43F34C9AC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953481" y="5829979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861" name="CommandButton4" r:id="rId7" imgW="3581280" imgH="790560"/>
        </mc:Choice>
        <mc:Fallback>
          <p:control name="CommandButton4" r:id="rId7" imgW="3581280" imgH="790560">
            <p:pic>
              <p:nvPicPr>
                <p:cNvPr id="35" name="CommandButton4">
                  <a:extLst>
                    <a:ext uri="{FF2B5EF4-FFF2-40B4-BE49-F238E27FC236}">
                      <a16:creationId xmlns:a16="http://schemas.microsoft.com/office/drawing/2014/main" id="{20B24981-CF5B-4F8B-BE65-2C49A685B94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953481" y="4927439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862" name="Label1" r:id="rId8" imgW="1114560" imgH="247680"/>
        </mc:Choice>
        <mc:Fallback>
          <p:control name="Label1" r:id="rId8" imgW="1114560" imgH="247680">
            <p:pic>
              <p:nvPicPr>
                <p:cNvPr id="28" name="Label1" hidden="1">
                  <a:extLst>
                    <a:ext uri="{FF2B5EF4-FFF2-40B4-BE49-F238E27FC236}">
                      <a16:creationId xmlns:a16="http://schemas.microsoft.com/office/drawing/2014/main" id="{0765F0A9-92FD-49BC-BD66-11DB3B7FF58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863" name="Label2" r:id="rId9" imgW="1114560" imgH="247680"/>
        </mc:Choice>
        <mc:Fallback>
          <p:control name="Label2" r:id="rId9" imgW="1114560" imgH="247680">
            <p:pic>
              <p:nvPicPr>
                <p:cNvPr id="30" name="Label2" hidden="1">
                  <a:extLst>
                    <a:ext uri="{FF2B5EF4-FFF2-40B4-BE49-F238E27FC236}">
                      <a16:creationId xmlns:a16="http://schemas.microsoft.com/office/drawing/2014/main" id="{B6F856D5-1DC2-4460-BF3D-CD5361837EF0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78766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31" y="955564"/>
            <a:ext cx="349250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12" descr="https://im0-tub-ru.yandex.net/i?id=cbeb8b720787f801a7e379c82df37a2d-l&amp;n=13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947" y="294015"/>
            <a:ext cx="9535847" cy="431570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TextBox 4"/>
          <p:cNvSpPr txBox="1"/>
          <p:nvPr/>
        </p:nvSpPr>
        <p:spPr>
          <a:xfrm>
            <a:off x="1296785" y="5237018"/>
            <a:ext cx="2103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227804" y="5135280"/>
            <a:ext cx="2546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21" name="Рисунок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79" y="5066488"/>
            <a:ext cx="6461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81" y="592091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504" y="4971238"/>
            <a:ext cx="74295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784" y="5890043"/>
            <a:ext cx="664389" cy="664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781906" y="1132202"/>
            <a:ext cx="727124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omic Sans MS" panose="030F0702030302020204" pitchFamily="66" charset="0"/>
              </a:rPr>
              <a:t>Рассчитайте доходы бюджета городского округа,</a:t>
            </a:r>
          </a:p>
          <a:p>
            <a:r>
              <a:rPr lang="ru-RU" dirty="0">
                <a:solidFill>
                  <a:schemeClr val="bg1"/>
                </a:solidFill>
                <a:latin typeface="Comic Sans MS" panose="030F0702030302020204" pitchFamily="66" charset="0"/>
              </a:rPr>
              <a:t> если на его территории были собраны следующие виды доходов:</a:t>
            </a:r>
          </a:p>
          <a:p>
            <a:pPr lvl="0"/>
            <a:r>
              <a:rPr lang="ru-RU" dirty="0">
                <a:solidFill>
                  <a:schemeClr val="bg1"/>
                </a:solidFill>
                <a:latin typeface="Comic Sans MS" panose="030F0702030302020204" pitchFamily="66" charset="0"/>
              </a:rPr>
              <a:t>Налог на прибыль организаций – 19 млн. руб.</a:t>
            </a:r>
          </a:p>
          <a:p>
            <a:pPr lvl="0"/>
            <a:r>
              <a:rPr lang="ru-RU" dirty="0">
                <a:solidFill>
                  <a:schemeClr val="bg1"/>
                </a:solidFill>
                <a:latin typeface="Comic Sans MS" panose="030F0702030302020204" pitchFamily="66" charset="0"/>
              </a:rPr>
              <a:t>Акцизы на табачную продукцию – 1,5 млн. руб.</a:t>
            </a:r>
          </a:p>
          <a:p>
            <a:pPr lvl="0"/>
            <a:r>
              <a:rPr lang="ru-RU" dirty="0">
                <a:solidFill>
                  <a:schemeClr val="bg1"/>
                </a:solidFill>
                <a:latin typeface="Comic Sans MS" panose="030F0702030302020204" pitchFamily="66" charset="0"/>
              </a:rPr>
              <a:t>Налог на доходы физических лиц – 16 млн. руб.</a:t>
            </a:r>
          </a:p>
          <a:p>
            <a:pPr lvl="0"/>
            <a:r>
              <a:rPr lang="ru-RU" dirty="0">
                <a:solidFill>
                  <a:schemeClr val="bg1"/>
                </a:solidFill>
                <a:latin typeface="Comic Sans MS" panose="030F0702030302020204" pitchFamily="66" charset="0"/>
              </a:rPr>
              <a:t>Земельный налог – 1,2 млн. руб., </a:t>
            </a:r>
          </a:p>
          <a:p>
            <a:pPr lvl="0"/>
            <a:r>
              <a:rPr lang="ru-RU" dirty="0">
                <a:solidFill>
                  <a:schemeClr val="bg1"/>
                </a:solidFill>
                <a:latin typeface="Comic Sans MS" panose="030F0702030302020204" pitchFamily="66" charset="0"/>
              </a:rPr>
              <a:t>Единый налог на вмененный доход – 0,8 млн. руб.</a:t>
            </a:r>
          </a:p>
          <a:p>
            <a:pPr lvl="0"/>
            <a:r>
              <a:rPr lang="ru-RU" dirty="0">
                <a:solidFill>
                  <a:schemeClr val="bg1"/>
                </a:solidFill>
                <a:latin typeface="Comic Sans MS" panose="030F0702030302020204" pitchFamily="66" charset="0"/>
              </a:rPr>
              <a:t>Единый сельскохозяйственный налог – 0,6 млн. руб.</a:t>
            </a:r>
          </a:p>
          <a:p>
            <a:pPr lvl="0"/>
            <a:r>
              <a:rPr lang="ru-RU" dirty="0">
                <a:solidFill>
                  <a:schemeClr val="bg1"/>
                </a:solidFill>
                <a:latin typeface="Comic Sans MS" panose="030F0702030302020204" pitchFamily="66" charset="0"/>
              </a:rPr>
              <a:t>Налог на имущество физических лиц– 3,1 млн. руб.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546" y="5237018"/>
            <a:ext cx="2063144" cy="1046219"/>
          </a:xfrm>
          <a:prstGeom prst="rect">
            <a:avLst/>
          </a:prstGeom>
        </p:spPr>
      </p:pic>
      <p:pic>
        <p:nvPicPr>
          <p:cNvPr id="28" name="Рисунок 27" descr="https://www.totospizza.ru/images/other-graphics/icons-pay/icn_rouble.png"/>
          <p:cNvPicPr/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400" y="37340"/>
            <a:ext cx="1960774" cy="1640277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Прямоугольник 28"/>
          <p:cNvSpPr/>
          <p:nvPr/>
        </p:nvSpPr>
        <p:spPr>
          <a:xfrm>
            <a:off x="10171934" y="724731"/>
            <a:ext cx="2021707" cy="461665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ВОПРОС 20.</a:t>
            </a:r>
          </a:p>
        </p:txBody>
      </p:sp>
      <p:pic>
        <p:nvPicPr>
          <p:cNvPr id="27" name="вопрос">
            <a:hlinkClick r:id="" action="ppaction://media"/>
            <a:extLst>
              <a:ext uri="{FF2B5EF4-FFF2-40B4-BE49-F238E27FC236}">
                <a16:creationId xmlns:a16="http://schemas.microsoft.com/office/drawing/2014/main" id="{40FD5867-8134-42F7-A48A-ADC244FECB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025"/>
                </p14:media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10774270" y="4099638"/>
            <a:ext cx="609600" cy="60960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20876" name="CommandButton2" r:id="rId4" imgW="3581280" imgH="790560"/>
        </mc:Choice>
        <mc:Fallback>
          <p:control name="CommandButton2" r:id="rId4" imgW="3581280" imgH="790560">
            <p:pic>
              <p:nvPicPr>
                <p:cNvPr id="30" name="CommandButton2">
                  <a:extLst>
                    <a:ext uri="{FF2B5EF4-FFF2-40B4-BE49-F238E27FC236}">
                      <a16:creationId xmlns:a16="http://schemas.microsoft.com/office/drawing/2014/main" id="{EE9E6D41-836E-44A3-861A-686A7D053F5E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8013454" y="5818845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77" name="CommandButton1" r:id="rId5" imgW="3581280" imgH="790560"/>
        </mc:Choice>
        <mc:Fallback>
          <p:control name="CommandButton1" r:id="rId5" imgW="3581280" imgH="790560">
            <p:pic>
              <p:nvPicPr>
                <p:cNvPr id="31" name="CommandButton1">
                  <a:extLst>
                    <a:ext uri="{FF2B5EF4-FFF2-40B4-BE49-F238E27FC236}">
                      <a16:creationId xmlns:a16="http://schemas.microsoft.com/office/drawing/2014/main" id="{A98D2424-FE33-4138-B212-E4B23D1D7BF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8013454" y="4923954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78" name="CommandButton3" r:id="rId6" imgW="3581280" imgH="790560"/>
        </mc:Choice>
        <mc:Fallback>
          <p:control name="CommandButton3" r:id="rId6" imgW="3581280" imgH="790560">
            <p:pic>
              <p:nvPicPr>
                <p:cNvPr id="32" name="CommandButton3">
                  <a:extLst>
                    <a:ext uri="{FF2B5EF4-FFF2-40B4-BE49-F238E27FC236}">
                      <a16:creationId xmlns:a16="http://schemas.microsoft.com/office/drawing/2014/main" id="{934C9F0B-2433-4A97-931E-4BEE04E416A8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983947" y="5840633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79" name="CommandButton4" r:id="rId7" imgW="3581280" imgH="790560"/>
        </mc:Choice>
        <mc:Fallback>
          <p:control name="CommandButton4" r:id="rId7" imgW="3581280" imgH="790560">
            <p:pic>
              <p:nvPicPr>
                <p:cNvPr id="33" name="CommandButton4">
                  <a:extLst>
                    <a:ext uri="{FF2B5EF4-FFF2-40B4-BE49-F238E27FC236}">
                      <a16:creationId xmlns:a16="http://schemas.microsoft.com/office/drawing/2014/main" id="{0B90ADAD-8B05-4E9A-84C9-E1BA6A0B7F0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977092" y="4914796"/>
                  <a:ext cx="3583747" cy="786027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80" name="Label1" r:id="rId8" imgW="1114560" imgH="247680"/>
        </mc:Choice>
        <mc:Fallback>
          <p:control name="Label1" r:id="rId8" imgW="1114560" imgH="247680">
            <p:pic>
              <p:nvPicPr>
                <p:cNvPr id="34" name="Label1" hidden="1">
                  <a:extLst>
                    <a:ext uri="{FF2B5EF4-FFF2-40B4-BE49-F238E27FC236}">
                      <a16:creationId xmlns:a16="http://schemas.microsoft.com/office/drawing/2014/main" id="{E90A60AE-D57D-4138-A2F6-948182ED890F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5090491" y="4152025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81" name="Label2" r:id="rId9" imgW="1114560" imgH="247680"/>
        </mc:Choice>
        <mc:Fallback>
          <p:control name="Label2" r:id="rId9" imgW="1114560" imgH="247680">
            <p:pic>
              <p:nvPicPr>
                <p:cNvPr id="35" name="Label2" hidden="1">
                  <a:extLst>
                    <a:ext uri="{FF2B5EF4-FFF2-40B4-BE49-F238E27FC236}">
                      <a16:creationId xmlns:a16="http://schemas.microsoft.com/office/drawing/2014/main" id="{EFFCE2AB-5E40-429A-9714-42D179FAD796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5090491" y="4417850"/>
                  <a:ext cx="1116013" cy="25241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8311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67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1255" y="378148"/>
            <a:ext cx="1734589" cy="109687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005184" y="2066933"/>
            <a:ext cx="5603220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000" dirty="0">
                <a:ln w="0">
                  <a:solidFill>
                    <a:srgbClr val="FF0000"/>
                  </a:solidFill>
                </a:ln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Ваш уровень -</a:t>
            </a:r>
            <a:endParaRPr lang="ru-RU" sz="5000" b="1" dirty="0">
              <a:ln w="0">
                <a:solidFill>
                  <a:srgbClr val="FF0000"/>
                </a:solidFill>
              </a:ln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8" name="Рисунок 7" descr="http://oopt.40423s002.edusite.ru/images/psp.gif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54" y="407473"/>
            <a:ext cx="8719793" cy="1628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www.indianabpa.com/index_196_3688330377.gif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8146" y="1555164"/>
            <a:ext cx="2637766" cy="22249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s://www.totospizza.ru/images/other-graphics/icons-pay/icn_rouble.pn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622" y="3204400"/>
            <a:ext cx="2798677" cy="2483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5" y="2513478"/>
            <a:ext cx="5045278" cy="42329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14714" y="4182572"/>
            <a:ext cx="3213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МИНИСТР 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ФИНАНСОВ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524500" y="2066933"/>
            <a:ext cx="1589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66285" y="3669686"/>
            <a:ext cx="1506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5" name="Picture 4" descr="C:\Users\Admin\Desktop\человечки\стажер.jp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3975156" y="3204401"/>
            <a:ext cx="3139558" cy="279104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63500"/>
          </a:effectLst>
        </p:spPr>
      </p:pic>
      <p:pic>
        <p:nvPicPr>
          <p:cNvPr id="2" name="slovo_predostavlyaetsya-1">
            <a:hlinkClick r:id="" action="ppaction://media"/>
            <a:extLst>
              <a:ext uri="{FF2B5EF4-FFF2-40B4-BE49-F238E27FC236}">
                <a16:creationId xmlns:a16="http://schemas.microsoft.com/office/drawing/2014/main" id="{9A1EF5EE-4A23-4BB1-8786-789F2B1687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462731" y="56875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17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Цитаты">
  <a:themeElements>
    <a:clrScheme name="Цитаты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Цитаты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Цитаты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TM03457503[[fn=Цитаты]]</Template>
  <TotalTime>4304</TotalTime>
  <Words>623</Words>
  <Application>Microsoft Office PowerPoint</Application>
  <PresentationFormat>Широкоэкранный</PresentationFormat>
  <Paragraphs>153</Paragraphs>
  <Slides>27</Slides>
  <Notes>0</Notes>
  <HiddenSlides>0</HiddenSlides>
  <MMClips>27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Calibri</vt:lpstr>
      <vt:lpstr>Century Gothic</vt:lpstr>
      <vt:lpstr>Comic Sans MS</vt:lpstr>
      <vt:lpstr>Times New Roman</vt:lpstr>
      <vt:lpstr>Wingdings 2</vt:lpstr>
      <vt:lpstr>Цитаты</vt:lpstr>
      <vt:lpstr>Номинация: «БЮДЖЕТНЫЙ КВЕСТ»</vt:lpstr>
      <vt:lpstr> Правила игры :                 Участнику дается 20 вопросов. Пять уровней. Правильный ответ  в каждой группе вопросов  дает право перехода на  новый уровень,  соответствующий занимаемой должности - от стажера до министра.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ФУ Новороссийск</cp:lastModifiedBy>
  <cp:revision>534</cp:revision>
  <cp:lastPrinted>2019-05-24T12:39:05Z</cp:lastPrinted>
  <dcterms:created xsi:type="dcterms:W3CDTF">2016-11-18T14:12:19Z</dcterms:created>
  <dcterms:modified xsi:type="dcterms:W3CDTF">2019-05-31T06:13:16Z</dcterms:modified>
</cp:coreProperties>
</file>