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2" r:id="rId1"/>
    <p:sldMasterId id="2147483734" r:id="rId2"/>
    <p:sldMasterId id="2147483746" r:id="rId3"/>
  </p:sldMasterIdLst>
  <p:notesMasterIdLst>
    <p:notesMasterId r:id="rId84"/>
  </p:notesMasterIdLst>
  <p:handoutMasterIdLst>
    <p:handoutMasterId r:id="rId85"/>
  </p:handoutMasterIdLst>
  <p:sldIdLst>
    <p:sldId id="256" r:id="rId4"/>
    <p:sldId id="428" r:id="rId5"/>
    <p:sldId id="258" r:id="rId6"/>
    <p:sldId id="259" r:id="rId7"/>
    <p:sldId id="264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65" r:id="rId17"/>
    <p:sldId id="303" r:id="rId18"/>
    <p:sldId id="304" r:id="rId19"/>
    <p:sldId id="305" r:id="rId20"/>
    <p:sldId id="306" r:id="rId21"/>
    <p:sldId id="300" r:id="rId22"/>
    <p:sldId id="308" r:id="rId23"/>
    <p:sldId id="309" r:id="rId24"/>
    <p:sldId id="310" r:id="rId25"/>
    <p:sldId id="311" r:id="rId26"/>
    <p:sldId id="266" r:id="rId27"/>
    <p:sldId id="328" r:id="rId28"/>
    <p:sldId id="329" r:id="rId29"/>
    <p:sldId id="330" r:id="rId30"/>
    <p:sldId id="331" r:id="rId31"/>
    <p:sldId id="332" r:id="rId32"/>
    <p:sldId id="333" r:id="rId33"/>
    <p:sldId id="334" r:id="rId34"/>
    <p:sldId id="335" r:id="rId35"/>
    <p:sldId id="336" r:id="rId36"/>
    <p:sldId id="267" r:id="rId37"/>
    <p:sldId id="353" r:id="rId38"/>
    <p:sldId id="354" r:id="rId39"/>
    <p:sldId id="355" r:id="rId40"/>
    <p:sldId id="356" r:id="rId41"/>
    <p:sldId id="357" r:id="rId42"/>
    <p:sldId id="358" r:id="rId43"/>
    <p:sldId id="359" r:id="rId44"/>
    <p:sldId id="360" r:id="rId45"/>
    <p:sldId id="361" r:id="rId46"/>
    <p:sldId id="268" r:id="rId47"/>
    <p:sldId id="378" r:id="rId48"/>
    <p:sldId id="379" r:id="rId49"/>
    <p:sldId id="380" r:id="rId50"/>
    <p:sldId id="381" r:id="rId51"/>
    <p:sldId id="382" r:id="rId52"/>
    <p:sldId id="383" r:id="rId53"/>
    <p:sldId id="384" r:id="rId54"/>
    <p:sldId id="385" r:id="rId55"/>
    <p:sldId id="386" r:id="rId56"/>
    <p:sldId id="387" r:id="rId57"/>
    <p:sldId id="388" r:id="rId58"/>
    <p:sldId id="389" r:id="rId59"/>
    <p:sldId id="269" r:id="rId60"/>
    <p:sldId id="403" r:id="rId61"/>
    <p:sldId id="404" r:id="rId62"/>
    <p:sldId id="405" r:id="rId63"/>
    <p:sldId id="406" r:id="rId64"/>
    <p:sldId id="407" r:id="rId65"/>
    <p:sldId id="408" r:id="rId66"/>
    <p:sldId id="409" r:id="rId67"/>
    <p:sldId id="410" r:id="rId68"/>
    <p:sldId id="411" r:id="rId69"/>
    <p:sldId id="430" r:id="rId70"/>
    <p:sldId id="447" r:id="rId71"/>
    <p:sldId id="432" r:id="rId72"/>
    <p:sldId id="433" r:id="rId73"/>
    <p:sldId id="438" r:id="rId74"/>
    <p:sldId id="439" r:id="rId75"/>
    <p:sldId id="440" r:id="rId76"/>
    <p:sldId id="441" r:id="rId77"/>
    <p:sldId id="442" r:id="rId78"/>
    <p:sldId id="443" r:id="rId79"/>
    <p:sldId id="444" r:id="rId80"/>
    <p:sldId id="445" r:id="rId81"/>
    <p:sldId id="262" r:id="rId82"/>
    <p:sldId id="429" r:id="rId8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5F68"/>
    <a:srgbClr val="5C0000"/>
    <a:srgbClr val="CCECFF"/>
    <a:srgbClr val="990000"/>
    <a:srgbClr val="CC3300"/>
    <a:srgbClr val="FFFFCC"/>
    <a:srgbClr val="CCFFFF"/>
    <a:srgbClr val="CCFFCC"/>
    <a:srgbClr val="FAF0FE"/>
    <a:srgbClr val="DDF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64" autoAdjust="0"/>
    <p:restoredTop sz="94660"/>
  </p:normalViewPr>
  <p:slideViewPr>
    <p:cSldViewPr>
      <p:cViewPr varScale="1">
        <p:scale>
          <a:sx n="87" d="100"/>
          <a:sy n="87" d="100"/>
        </p:scale>
        <p:origin x="46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7A8802-B8F8-482B-BF86-284705BAB1B0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76227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5075F64-6D45-4CC4-8F11-6DC8FA41D460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75382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DBFFB2-86D9-4B8F-A59A-553A60B94BB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887071"/>
      </p:ext>
    </p:extLst>
  </p:cSld>
  <p:clrMapOvr>
    <a:masterClrMapping/>
  </p:clrMapOvr>
  <p:transition spd="slow"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F0C1E3-45A7-40EB-8F9D-15E5B47C2DAE}" type="slidenum">
              <a:rPr lang="en-US" altLang="ru-RU" smtClean="0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849243444"/>
      </p:ext>
    </p:extLst>
  </p:cSld>
  <p:clrMapOvr>
    <a:masterClrMapping/>
  </p:clrMapOvr>
  <p:transition spd="slow"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DBFFB2-86D9-4B8F-A59A-553A60B94BB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5768568"/>
      </p:ext>
    </p:extLst>
  </p:cSld>
  <p:clrMapOvr>
    <a:masterClrMapping/>
  </p:clrMapOvr>
  <p:transition spd="slow"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1" y="1600200"/>
            <a:ext cx="4037013" cy="470693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70693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58DC5F-30B2-494A-9D31-77A2C89991A7}" type="slidenum">
              <a:rPr lang="en-US" altLang="ru-RU" smtClean="0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22036464"/>
      </p:ext>
    </p:extLst>
  </p:cSld>
  <p:clrMapOvr>
    <a:masterClrMapping/>
  </p:clrMapOvr>
  <p:transition spd="slow"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83FB12-A068-470F-A6D1-7E220C3FC852}" type="slidenum">
              <a:rPr lang="en-US" altLang="ru-RU" smtClean="0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302656668"/>
      </p:ext>
    </p:extLst>
  </p:cSld>
  <p:clrMapOvr>
    <a:masterClrMapping/>
  </p:clrMapOvr>
  <p:transition spd="slow"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B88646-BE17-4F0F-8BCE-89C3CF49C55D}" type="slidenum">
              <a:rPr lang="en-US" altLang="ru-RU" smtClean="0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870801967"/>
      </p:ext>
    </p:extLst>
  </p:cSld>
  <p:clrMapOvr>
    <a:masterClrMapping/>
  </p:clrMapOvr>
  <p:transition spd="slow"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560F66-30D9-4C15-A819-19F036CDB679}" type="slidenum">
              <a:rPr lang="en-US" altLang="ru-RU" smtClean="0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785453356"/>
      </p:ext>
    </p:extLst>
  </p:cSld>
  <p:clrMapOvr>
    <a:masterClrMapping/>
  </p:clrMapOvr>
  <p:transition spd="slow"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7F6F7B-D9B2-45EC-82E3-6A7B36A02A77}" type="slidenum">
              <a:rPr lang="en-US" altLang="ru-RU" smtClean="0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56811640"/>
      </p:ext>
    </p:extLst>
  </p:cSld>
  <p:clrMapOvr>
    <a:masterClrMapping/>
  </p:clrMapOvr>
  <p:transition spd="slow"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EA7EB2-C113-4F2C-9749-415E1B2B2312}" type="slidenum">
              <a:rPr lang="en-US" altLang="ru-RU" smtClean="0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379650663"/>
      </p:ext>
    </p:extLst>
  </p:cSld>
  <p:clrMapOvr>
    <a:masterClrMapping/>
  </p:clrMapOvr>
  <p:transition spd="slow"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3E046B-4644-4BEC-B423-04131C679810}" type="slidenum">
              <a:rPr lang="en-US" altLang="ru-RU" smtClean="0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056703756"/>
      </p:ext>
    </p:extLst>
  </p:cSld>
  <p:clrMapOvr>
    <a:masterClrMapping/>
  </p:clrMapOvr>
  <p:transition spd="slow"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1" y="174627"/>
            <a:ext cx="2055813" cy="61325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74627"/>
            <a:ext cx="6019800" cy="61325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DDBB83-1432-4FC8-8C6B-3C647A3FD05E}" type="slidenum">
              <a:rPr lang="en-US" altLang="ru-RU" smtClean="0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846015634"/>
      </p:ext>
    </p:extLst>
  </p:cSld>
  <p:clrMapOvr>
    <a:masterClrMapping/>
  </p:clrMapOvr>
  <p:transition spd="slow">
    <p:comb/>
  </p:transition>
  <p:extLst mod="1"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BD9F2C-28BF-4A49-8ADA-878D1E0549DE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9071852"/>
      </p:ext>
    </p:extLst>
  </p:cSld>
  <p:clrMapOvr>
    <a:masterClrMapping/>
  </p:clrMapOvr>
  <p:transition spd="slow">
    <p:comb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846A07-D194-4F3E-A099-A7579C1B1B4D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7334825"/>
      </p:ext>
    </p:extLst>
  </p:cSld>
  <p:clrMapOvr>
    <a:masterClrMapping/>
  </p:clrMapOvr>
  <p:transition spd="slow">
    <p:comb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9D8770-62DB-4F20-9FA7-805D0A6DAF29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7924870"/>
      </p:ext>
    </p:extLst>
  </p:cSld>
  <p:clrMapOvr>
    <a:masterClrMapping/>
  </p:clrMapOvr>
  <p:transition spd="slow">
    <p:comb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1" y="1600200"/>
            <a:ext cx="4037013" cy="470693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70693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11FE72-833C-4389-811B-73BD7897D492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0585593"/>
      </p:ext>
    </p:extLst>
  </p:cSld>
  <p:clrMapOvr>
    <a:masterClrMapping/>
  </p:clrMapOvr>
  <p:transition spd="slow">
    <p:comb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5AFDB-E1DE-47C8-9422-7BCC7A501126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4143876"/>
      </p:ext>
    </p:extLst>
  </p:cSld>
  <p:clrMapOvr>
    <a:masterClrMapping/>
  </p:clrMapOvr>
  <p:transition spd="slow">
    <p:comb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C0D392-9BDB-47F9-B997-01AF92A109D7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1991046"/>
      </p:ext>
    </p:extLst>
  </p:cSld>
  <p:clrMapOvr>
    <a:masterClrMapping/>
  </p:clrMapOvr>
  <p:transition spd="slow">
    <p:comb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4C7F86-FE61-47EB-9309-C99DDF34E786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8533879"/>
      </p:ext>
    </p:extLst>
  </p:cSld>
  <p:clrMapOvr>
    <a:masterClrMapping/>
  </p:clrMapOvr>
  <p:transition spd="slow">
    <p:comb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AE10D8-86F1-4EF6-98FC-0F8A0C54BB0C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6050578"/>
      </p:ext>
    </p:extLst>
  </p:cSld>
  <p:clrMapOvr>
    <a:masterClrMapping/>
  </p:clrMapOvr>
  <p:transition spd="slow">
    <p:comb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D059C4-B175-43AD-A7AD-11E8C203C73A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4462533"/>
      </p:ext>
    </p:extLst>
  </p:cSld>
  <p:clrMapOvr>
    <a:masterClrMapping/>
  </p:clrMapOvr>
  <p:transition spd="slow">
    <p:comb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73E6C0-753F-4C9B-8118-5318F7BE07F4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6419802"/>
      </p:ext>
    </p:extLst>
  </p:cSld>
  <p:clrMapOvr>
    <a:masterClrMapping/>
  </p:clrMapOvr>
  <p:transition spd="slow">
    <p:comb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1" y="174627"/>
            <a:ext cx="2055813" cy="61325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74627"/>
            <a:ext cx="6019800" cy="61325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91B4FA-3625-45DB-BC20-D48F89FD901D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6916682"/>
      </p:ext>
    </p:extLst>
  </p:cSld>
  <p:clrMapOvr>
    <a:masterClrMapping/>
  </p:clrMapOvr>
  <p:transition spd="slow">
    <p:comb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90626" y="1346947"/>
            <a:ext cx="7667244" cy="80683"/>
          </a:xfrm>
          <a:prstGeom prst="rect">
            <a:avLst/>
          </a:prstGeom>
          <a:blipFill dpi="0" rotWithShape="1">
            <a:blip r:embed="rId2" cstate="email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0626" y="4282763"/>
            <a:ext cx="7667244" cy="80683"/>
          </a:xfrm>
          <a:prstGeom prst="rect">
            <a:avLst/>
          </a:prstGeom>
          <a:blipFill dpi="0" rotWithShape="1">
            <a:blip r:embed="rId2" cstate="email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90626" y="1484779"/>
            <a:ext cx="7667244" cy="2743200"/>
          </a:xfrm>
          <a:prstGeom prst="rect">
            <a:avLst/>
          </a:prstGeom>
          <a:blipFill dpi="0" rotWithShape="1">
            <a:blip r:embed="rId2" cstate="email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7236911" y="4068923"/>
            <a:ext cx="810678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 cstate="email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47522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5400" b="1" cap="none" baseline="0">
                <a:blipFill dpi="0" rotWithShape="1">
                  <a:blip r:embed="rId6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500" b="1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5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94550" y="4289334"/>
            <a:ext cx="895401" cy="640080"/>
          </a:xfrm>
        </p:spPr>
        <p:txBody>
          <a:bodyPr/>
          <a:lstStyle>
            <a:lvl1pPr>
              <a:defRPr sz="2100" b="1"/>
            </a:lvl1pPr>
          </a:lstStyle>
          <a:p>
            <a:fld id="{52DAFB86-0D39-44D4-B4DF-F7A3003ED94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0872903"/>
      </p:ext>
    </p:extLst>
  </p:cSld>
  <p:clrMapOvr>
    <a:masterClrMapping/>
  </p:clrMapOvr>
  <p:transition spd="slow">
    <p:comb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FB86-0D39-44D4-B4DF-F7A3003ED94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3372945"/>
      </p:ext>
    </p:extLst>
  </p:cSld>
  <p:clrMapOvr>
    <a:masterClrMapping/>
  </p:clrMapOvr>
  <p:transition spd="slow">
    <p:comb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 cstate="email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54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1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500" b="1">
                <a:solidFill>
                  <a:schemeClr val="accent2">
                    <a:lumMod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09.04.2019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7031" y="6272785"/>
            <a:ext cx="4745736" cy="365125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grpSp>
        <p:nvGrpSpPr>
          <p:cNvPr id="8" name="Group 7"/>
          <p:cNvGrpSpPr/>
          <p:nvPr/>
        </p:nvGrpSpPr>
        <p:grpSpPr>
          <a:xfrm>
            <a:off x="673049" y="2325848"/>
            <a:ext cx="810678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 cstate="email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2776" y="2506133"/>
            <a:ext cx="891224" cy="720332"/>
          </a:xfrm>
        </p:spPr>
        <p:txBody>
          <a:bodyPr/>
          <a:lstStyle>
            <a:lvl1pPr>
              <a:defRPr sz="2100"/>
            </a:lvl1pPr>
          </a:lstStyle>
          <a:p>
            <a:fld id="{52DAFB86-0D39-44D4-B4DF-F7A3003ED94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155507"/>
      </p:ext>
    </p:extLst>
  </p:cSld>
  <p:clrMapOvr>
    <a:masterClrMapping/>
  </p:clrMapOvr>
  <p:transition spd="slow">
    <p:comb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2386" y="2194560"/>
            <a:ext cx="3566160" cy="397764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3168" y="2194560"/>
            <a:ext cx="3566160" cy="397764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FB86-0D39-44D4-B4DF-F7A3003ED94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2069905"/>
      </p:ext>
    </p:extLst>
  </p:cSld>
  <p:clrMapOvr>
    <a:masterClrMapping/>
  </p:clrMapOvr>
  <p:transition spd="slow">
    <p:comb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0" y="2048256"/>
            <a:ext cx="356616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1500" b="1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2386" y="2743200"/>
            <a:ext cx="3566160" cy="329184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168" y="2048256"/>
            <a:ext cx="356616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1500" b="1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168" y="2743200"/>
            <a:ext cx="3566160" cy="329184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09.04.2019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FB86-0D39-44D4-B4DF-F7A3003ED94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2894550"/>
      </p:ext>
    </p:extLst>
  </p:cSld>
  <p:clrMapOvr>
    <a:masterClrMapping/>
  </p:clrMapOvr>
  <p:transition spd="slow">
    <p:comb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09.04.2019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FB86-0D39-44D4-B4DF-F7A3003ED94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3472267"/>
      </p:ext>
    </p:extLst>
  </p:cSld>
  <p:clrMapOvr>
    <a:masterClrMapping/>
  </p:clrMapOvr>
  <p:transition spd="slow">
    <p:comb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09.04.2019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FB86-0D39-44D4-B4DF-F7A3003ED94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0359269"/>
      </p:ext>
    </p:extLst>
  </p:cSld>
  <p:clrMapOvr>
    <a:masterClrMapping/>
  </p:clrMapOvr>
  <p:transition spd="slow">
    <p:comb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 cstate="email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050">
                <a:solidFill>
                  <a:schemeClr val="accent2">
                    <a:lumMod val="5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8551294" y="6229681"/>
            <a:ext cx="3429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 cstate="email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FB86-0D39-44D4-B4DF-F7A3003ED94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1477569"/>
      </p:ext>
    </p:extLst>
  </p:cSld>
  <p:clrMapOvr>
    <a:masterClrMapping/>
  </p:clrMapOvr>
  <p:transition spd="slow">
    <p:comb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 cstate="email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050">
                <a:solidFill>
                  <a:schemeClr val="accent2">
                    <a:lumMod val="5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09.04.2019</a:t>
            </a:fld>
            <a:endParaRPr lang="ru-RU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8551294" y="6229681"/>
            <a:ext cx="3429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 cstate="email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FB86-0D39-44D4-B4DF-F7A3003ED94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5647511"/>
      </p:ext>
    </p:extLst>
  </p:cSld>
  <p:clrMapOvr>
    <a:masterClrMapping/>
  </p:clrMapOvr>
  <p:transition spd="slow">
    <p:comb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FB86-0D39-44D4-B4DF-F7A3003ED94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6472964"/>
      </p:ext>
    </p:extLst>
  </p:cSld>
  <p:clrMapOvr>
    <a:masterClrMapping/>
  </p:clrMapOvr>
  <p:transition spd="slow">
    <p:comb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AFB86-0D39-44D4-B4DF-F7A3003ED94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7316315"/>
      </p:ext>
    </p:extLst>
  </p:cSld>
  <p:clrMapOvr>
    <a:masterClrMapping/>
  </p:clrMapOvr>
  <p:transition spd="slow"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1" y="174625"/>
            <a:ext cx="8228013" cy="134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1" y="1600200"/>
            <a:ext cx="8228013" cy="4706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457200" y="6321427"/>
            <a:ext cx="2133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350" dirty="0"/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3124200" y="6321427"/>
            <a:ext cx="2895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350" dirty="0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924801" y="6321425"/>
            <a:ext cx="760413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C68FB2DD-0ED4-43D4-B4B7-4299BC3D1881}" type="slidenum">
              <a:rPr lang="en-US" altLang="ru-RU" smtClean="0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90987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ransition spd="slow">
    <p:comb/>
  </p:transition>
  <p:txStyles>
    <p:titleStyle>
      <a:lvl1pPr algn="ctr" defTabSz="336947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075" b="1">
          <a:solidFill>
            <a:srgbClr val="FFFFFF"/>
          </a:solidFill>
          <a:latin typeface="+mj-lt"/>
          <a:ea typeface="+mj-ea"/>
          <a:cs typeface="+mj-cs"/>
        </a:defRPr>
      </a:lvl1pPr>
      <a:lvl2pPr algn="ctr" defTabSz="336947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075" b="1">
          <a:solidFill>
            <a:srgbClr val="FFFFFF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2pPr>
      <a:lvl3pPr algn="ctr" defTabSz="336947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075" b="1">
          <a:solidFill>
            <a:srgbClr val="FFFFFF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3pPr>
      <a:lvl4pPr algn="ctr" defTabSz="336947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075" b="1">
          <a:solidFill>
            <a:srgbClr val="FFFFFF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4pPr>
      <a:lvl5pPr algn="ctr" defTabSz="336947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075" b="1">
          <a:solidFill>
            <a:srgbClr val="FFFFFF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5pPr>
      <a:lvl6pPr marL="1885950" indent="-171450" algn="ctr" defTabSz="336947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075" b="1">
          <a:solidFill>
            <a:srgbClr val="FFFFFF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6pPr>
      <a:lvl7pPr marL="2228850" indent="-171450" algn="ctr" defTabSz="336947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075" b="1">
          <a:solidFill>
            <a:srgbClr val="FFFFFF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7pPr>
      <a:lvl8pPr marL="2571750" indent="-171450" algn="ctr" defTabSz="336947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075" b="1">
          <a:solidFill>
            <a:srgbClr val="FFFFFF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8pPr>
      <a:lvl9pPr marL="2914650" indent="-171450" algn="ctr" defTabSz="336947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075" b="1">
          <a:solidFill>
            <a:srgbClr val="FFFFFF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9pPr>
    </p:titleStyle>
    <p:bodyStyle>
      <a:lvl1pPr marL="257175" indent="-257175" algn="l" defTabSz="336947" rtl="0" eaLnBrk="1" fontAlgn="base" hangingPunct="1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100">
          <a:solidFill>
            <a:srgbClr val="FFFFFF"/>
          </a:solidFill>
          <a:latin typeface="+mn-lt"/>
          <a:ea typeface="+mn-ea"/>
          <a:cs typeface="+mn-cs"/>
        </a:defRPr>
      </a:lvl1pPr>
      <a:lvl2pPr marL="557213" indent="-214313" algn="l" defTabSz="336947" rtl="0" eaLnBrk="1" fontAlgn="base" hangingPunct="1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800">
          <a:solidFill>
            <a:srgbClr val="FFFFFF"/>
          </a:solidFill>
          <a:latin typeface="+mn-lt"/>
          <a:ea typeface="+mn-ea"/>
          <a:cs typeface="+mn-cs"/>
        </a:defRPr>
      </a:lvl2pPr>
      <a:lvl3pPr marL="857250" indent="-171450" algn="l" defTabSz="336947" rtl="0" eaLnBrk="1" fontAlgn="base" hangingPunct="1">
        <a:spcBef>
          <a:spcPts val="413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50">
          <a:solidFill>
            <a:srgbClr val="FFFFFF"/>
          </a:solidFill>
          <a:latin typeface="+mn-lt"/>
          <a:ea typeface="+mn-ea"/>
          <a:cs typeface="+mn-cs"/>
        </a:defRPr>
      </a:lvl3pPr>
      <a:lvl4pPr marL="1200150" indent="-171450" algn="l" defTabSz="336947" rtl="0" eaLnBrk="1" fontAlgn="base" hangingPunct="1">
        <a:spcBef>
          <a:spcPts val="37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500">
          <a:solidFill>
            <a:srgbClr val="FFFFFF"/>
          </a:solidFill>
          <a:latin typeface="+mn-lt"/>
          <a:ea typeface="+mn-ea"/>
          <a:cs typeface="+mn-cs"/>
        </a:defRPr>
      </a:lvl4pPr>
      <a:lvl5pPr marL="1543050" indent="-171450" algn="l" defTabSz="336947" rtl="0" eaLnBrk="1" fontAlgn="base" hangingPunct="1">
        <a:spcBef>
          <a:spcPts val="37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500">
          <a:solidFill>
            <a:srgbClr val="FFFFFF"/>
          </a:solidFill>
          <a:latin typeface="+mn-lt"/>
          <a:ea typeface="+mn-ea"/>
          <a:cs typeface="+mn-cs"/>
        </a:defRPr>
      </a:lvl5pPr>
      <a:lvl6pPr marL="1885950" indent="-171450" algn="l" defTabSz="336947" rtl="0" eaLnBrk="1" fontAlgn="base" hangingPunct="1">
        <a:spcBef>
          <a:spcPts val="3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500">
          <a:solidFill>
            <a:srgbClr val="FFFFFF"/>
          </a:solidFill>
          <a:latin typeface="+mn-lt"/>
          <a:ea typeface="+mn-ea"/>
          <a:cs typeface="+mn-cs"/>
        </a:defRPr>
      </a:lvl6pPr>
      <a:lvl7pPr marL="2228850" indent="-171450" algn="l" defTabSz="336947" rtl="0" eaLnBrk="1" fontAlgn="base" hangingPunct="1">
        <a:spcBef>
          <a:spcPts val="3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500">
          <a:solidFill>
            <a:srgbClr val="FFFFFF"/>
          </a:solidFill>
          <a:latin typeface="+mn-lt"/>
          <a:ea typeface="+mn-ea"/>
          <a:cs typeface="+mn-cs"/>
        </a:defRPr>
      </a:lvl7pPr>
      <a:lvl8pPr marL="2571750" indent="-171450" algn="l" defTabSz="336947" rtl="0" eaLnBrk="1" fontAlgn="base" hangingPunct="1">
        <a:spcBef>
          <a:spcPts val="3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500">
          <a:solidFill>
            <a:srgbClr val="FFFFFF"/>
          </a:solidFill>
          <a:latin typeface="+mn-lt"/>
          <a:ea typeface="+mn-ea"/>
          <a:cs typeface="+mn-cs"/>
        </a:defRPr>
      </a:lvl8pPr>
      <a:lvl9pPr marL="2914650" indent="-171450" algn="l" defTabSz="336947" rtl="0" eaLnBrk="1" fontAlgn="base" hangingPunct="1">
        <a:spcBef>
          <a:spcPts val="3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50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1" y="174625"/>
            <a:ext cx="8228013" cy="134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1" y="1600200"/>
            <a:ext cx="8228013" cy="4706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052" name="Text Box 3"/>
          <p:cNvSpPr txBox="1">
            <a:spLocks noChangeArrowheads="1"/>
          </p:cNvSpPr>
          <p:nvPr/>
        </p:nvSpPr>
        <p:spPr bwMode="auto">
          <a:xfrm>
            <a:off x="457200" y="6416677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350" dirty="0"/>
          </a:p>
        </p:txBody>
      </p:sp>
      <p:sp>
        <p:nvSpPr>
          <p:cNvPr id="2053" name="Text Box 4"/>
          <p:cNvSpPr txBox="1">
            <a:spLocks noChangeArrowheads="1"/>
          </p:cNvSpPr>
          <p:nvPr/>
        </p:nvSpPr>
        <p:spPr bwMode="auto">
          <a:xfrm>
            <a:off x="3124200" y="6416677"/>
            <a:ext cx="2895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350" dirty="0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924801" y="6416675"/>
            <a:ext cx="760413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6800" rIns="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FontTx/>
              <a:buNone/>
              <a:tabLst>
                <a:tab pos="542925" algn="l"/>
              </a:tabLst>
              <a:defRPr sz="900">
                <a:solidFill>
                  <a:srgbClr val="BCBCBC"/>
                </a:solidFill>
              </a:defRPr>
            </a:lvl1pPr>
          </a:lstStyle>
          <a:p>
            <a:fld id="{FFE2BEA6-AD4D-4A71-9F36-C09C5D041B1E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1695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ransition spd="slow">
    <p:comb/>
  </p:transition>
  <p:txStyles>
    <p:titleStyle>
      <a:lvl1pPr algn="ctr" defTabSz="336947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075" b="1">
          <a:solidFill>
            <a:srgbClr val="FFFFFF"/>
          </a:solidFill>
          <a:latin typeface="+mj-lt"/>
          <a:ea typeface="+mj-ea"/>
          <a:cs typeface="+mj-cs"/>
        </a:defRPr>
      </a:lvl1pPr>
      <a:lvl2pPr algn="ctr" defTabSz="336947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075" b="1">
          <a:solidFill>
            <a:srgbClr val="FFFFFF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2pPr>
      <a:lvl3pPr algn="ctr" defTabSz="336947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075" b="1">
          <a:solidFill>
            <a:srgbClr val="FFFFFF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3pPr>
      <a:lvl4pPr algn="ctr" defTabSz="336947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075" b="1">
          <a:solidFill>
            <a:srgbClr val="FFFFFF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4pPr>
      <a:lvl5pPr algn="ctr" defTabSz="336947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075" b="1">
          <a:solidFill>
            <a:srgbClr val="FFFFFF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5pPr>
      <a:lvl6pPr marL="1885950" indent="-171450" algn="ctr" defTabSz="336947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075" b="1">
          <a:solidFill>
            <a:srgbClr val="FFFFFF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6pPr>
      <a:lvl7pPr marL="2228850" indent="-171450" algn="ctr" defTabSz="336947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075" b="1">
          <a:solidFill>
            <a:srgbClr val="FFFFFF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7pPr>
      <a:lvl8pPr marL="2571750" indent="-171450" algn="ctr" defTabSz="336947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075" b="1">
          <a:solidFill>
            <a:srgbClr val="FFFFFF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8pPr>
      <a:lvl9pPr marL="2914650" indent="-171450" algn="ctr" defTabSz="336947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075" b="1">
          <a:solidFill>
            <a:srgbClr val="FFFFFF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9pPr>
    </p:titleStyle>
    <p:bodyStyle>
      <a:lvl1pPr marL="257175" indent="-257175" algn="l" defTabSz="336947" rtl="0" eaLnBrk="1" fontAlgn="base" hangingPunct="1">
        <a:spcBef>
          <a:spcPts val="5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100">
          <a:solidFill>
            <a:srgbClr val="FFFFFF"/>
          </a:solidFill>
          <a:latin typeface="+mn-lt"/>
          <a:ea typeface="+mn-ea"/>
          <a:cs typeface="+mn-cs"/>
        </a:defRPr>
      </a:lvl1pPr>
      <a:lvl2pPr marL="557213" indent="-214313" algn="l" defTabSz="336947" rtl="0" eaLnBrk="1" fontAlgn="base" hangingPunct="1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800">
          <a:solidFill>
            <a:srgbClr val="FFFFFF"/>
          </a:solidFill>
          <a:latin typeface="+mn-lt"/>
          <a:ea typeface="+mn-ea"/>
          <a:cs typeface="+mn-cs"/>
        </a:defRPr>
      </a:lvl2pPr>
      <a:lvl3pPr marL="857250" indent="-171450" algn="l" defTabSz="336947" rtl="0" eaLnBrk="1" fontAlgn="base" hangingPunct="1">
        <a:spcBef>
          <a:spcPts val="413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50">
          <a:solidFill>
            <a:srgbClr val="FFFFFF"/>
          </a:solidFill>
          <a:latin typeface="+mn-lt"/>
          <a:ea typeface="+mn-ea"/>
          <a:cs typeface="+mn-cs"/>
        </a:defRPr>
      </a:lvl3pPr>
      <a:lvl4pPr marL="1200150" indent="-171450" algn="l" defTabSz="336947" rtl="0" eaLnBrk="1" fontAlgn="base" hangingPunct="1">
        <a:spcBef>
          <a:spcPts val="37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500">
          <a:solidFill>
            <a:srgbClr val="FFFFFF"/>
          </a:solidFill>
          <a:latin typeface="+mn-lt"/>
          <a:ea typeface="+mn-ea"/>
          <a:cs typeface="+mn-cs"/>
        </a:defRPr>
      </a:lvl4pPr>
      <a:lvl5pPr marL="1543050" indent="-171450" algn="l" defTabSz="336947" rtl="0" eaLnBrk="1" fontAlgn="base" hangingPunct="1">
        <a:spcBef>
          <a:spcPts val="37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500">
          <a:solidFill>
            <a:srgbClr val="FFFFFF"/>
          </a:solidFill>
          <a:latin typeface="+mn-lt"/>
          <a:ea typeface="+mn-ea"/>
          <a:cs typeface="+mn-cs"/>
        </a:defRPr>
      </a:lvl5pPr>
      <a:lvl6pPr marL="1885950" indent="-171450" algn="l" defTabSz="336947" rtl="0" eaLnBrk="1" fontAlgn="base" hangingPunct="1">
        <a:spcBef>
          <a:spcPts val="3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500">
          <a:solidFill>
            <a:srgbClr val="FFFFFF"/>
          </a:solidFill>
          <a:latin typeface="+mn-lt"/>
          <a:ea typeface="+mn-ea"/>
          <a:cs typeface="+mn-cs"/>
        </a:defRPr>
      </a:lvl6pPr>
      <a:lvl7pPr marL="2228850" indent="-171450" algn="l" defTabSz="336947" rtl="0" eaLnBrk="1" fontAlgn="base" hangingPunct="1">
        <a:spcBef>
          <a:spcPts val="3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500">
          <a:solidFill>
            <a:srgbClr val="FFFFFF"/>
          </a:solidFill>
          <a:latin typeface="+mn-lt"/>
          <a:ea typeface="+mn-ea"/>
          <a:cs typeface="+mn-cs"/>
        </a:defRPr>
      </a:lvl7pPr>
      <a:lvl8pPr marL="2571750" indent="-171450" algn="l" defTabSz="336947" rtl="0" eaLnBrk="1" fontAlgn="base" hangingPunct="1">
        <a:spcBef>
          <a:spcPts val="3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500">
          <a:solidFill>
            <a:srgbClr val="FFFFFF"/>
          </a:solidFill>
          <a:latin typeface="+mn-lt"/>
          <a:ea typeface="+mn-ea"/>
          <a:cs typeface="+mn-cs"/>
        </a:defRPr>
      </a:lvl8pPr>
      <a:lvl9pPr marL="2914650" indent="-171450" algn="l" defTabSz="336947" rtl="0" eaLnBrk="1" fontAlgn="base" hangingPunct="1">
        <a:spcBef>
          <a:spcPts val="3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150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386" y="2121408"/>
            <a:ext cx="75438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331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C4A3462A-2D5B-48AF-A3D4-EF8A90A50A80}" type="datetimeFigureOut">
              <a:rPr lang="en-US" dirty="0"/>
              <a:t>4/9/2019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6102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8551294" y="6229681"/>
            <a:ext cx="3429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4" cstate="email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rgbClr val="FFFFFF"/>
                </a:solidFill>
                <a:latin typeface="+mj-lt"/>
              </a:defRPr>
            </a:lvl1pPr>
          </a:lstStyle>
          <a:p>
            <a:fld id="{52DAFB86-0D39-44D4-B4DF-F7A3003ED94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4804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ransition spd="slow">
    <p:comb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b="1" kern="1200" cap="none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0000"/>
        </a:lnSpc>
        <a:spcBef>
          <a:spcPts val="900"/>
        </a:spcBef>
        <a:buClr>
          <a:schemeClr val="accent2"/>
        </a:buClr>
        <a:buSzPct val="85000"/>
        <a:buFont typeface="Wingdings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2"/>
        </a:buClr>
        <a:buSzPct val="85000"/>
        <a:buFont typeface="Wingdings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2"/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2"/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2"/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2"/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2"/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2"/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2"/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13" Type="http://schemas.openxmlformats.org/officeDocument/2006/relationships/image" Target="../media/image10.gif"/><Relationship Id="rId18" Type="http://schemas.openxmlformats.org/officeDocument/2006/relationships/slide" Target="slide79.xml"/><Relationship Id="rId3" Type="http://schemas.openxmlformats.org/officeDocument/2006/relationships/slide" Target="slide14.xml"/><Relationship Id="rId7" Type="http://schemas.openxmlformats.org/officeDocument/2006/relationships/slide" Target="slide24.xml"/><Relationship Id="rId12" Type="http://schemas.openxmlformats.org/officeDocument/2006/relationships/image" Target="../media/image15.png"/><Relationship Id="rId17" Type="http://schemas.openxmlformats.org/officeDocument/2006/relationships/image" Target="../media/image19.png"/><Relationship Id="rId2" Type="http://schemas.openxmlformats.org/officeDocument/2006/relationships/image" Target="../media/image1.jpe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8.xml"/><Relationship Id="rId6" Type="http://schemas.openxmlformats.org/officeDocument/2006/relationships/audio" Target="../media/audio2.wav"/><Relationship Id="rId11" Type="http://schemas.openxmlformats.org/officeDocument/2006/relationships/slide" Target="slide57.xml"/><Relationship Id="rId5" Type="http://schemas.openxmlformats.org/officeDocument/2006/relationships/slide" Target="slide4.xml"/><Relationship Id="rId15" Type="http://schemas.openxmlformats.org/officeDocument/2006/relationships/image" Target="../media/image17.png"/><Relationship Id="rId10" Type="http://schemas.openxmlformats.org/officeDocument/2006/relationships/slide" Target="slide44.xml"/><Relationship Id="rId19" Type="http://schemas.openxmlformats.org/officeDocument/2006/relationships/slide" Target="slide67.xml"/><Relationship Id="rId4" Type="http://schemas.openxmlformats.org/officeDocument/2006/relationships/audio" Target="../media/audio1.wav"/><Relationship Id="rId9" Type="http://schemas.openxmlformats.org/officeDocument/2006/relationships/audio" Target="../media/audio3.wav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slide" Target="slide10.xml"/><Relationship Id="rId3" Type="http://schemas.openxmlformats.org/officeDocument/2006/relationships/image" Target="../media/image20.png"/><Relationship Id="rId7" Type="http://schemas.openxmlformats.org/officeDocument/2006/relationships/slide" Target="slide5.xml"/><Relationship Id="rId12" Type="http://schemas.openxmlformats.org/officeDocument/2006/relationships/slide" Target="slide9.xml"/><Relationship Id="rId2" Type="http://schemas.openxmlformats.org/officeDocument/2006/relationships/image" Target="../media/image7.png"/><Relationship Id="rId16" Type="http://schemas.openxmlformats.org/officeDocument/2006/relationships/slide" Target="slide1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11" Type="http://schemas.openxmlformats.org/officeDocument/2006/relationships/slide" Target="slide8.xml"/><Relationship Id="rId5" Type="http://schemas.openxmlformats.org/officeDocument/2006/relationships/audio" Target="../media/audio1.wav"/><Relationship Id="rId15" Type="http://schemas.openxmlformats.org/officeDocument/2006/relationships/slide" Target="slide12.xml"/><Relationship Id="rId10" Type="http://schemas.openxmlformats.org/officeDocument/2006/relationships/slide" Target="slide7.xml"/><Relationship Id="rId4" Type="http://schemas.openxmlformats.org/officeDocument/2006/relationships/slide" Target="slide3.xml"/><Relationship Id="rId9" Type="http://schemas.openxmlformats.org/officeDocument/2006/relationships/slide" Target="slide6.xml"/><Relationship Id="rId14" Type="http://schemas.openxmlformats.org/officeDocument/2006/relationships/slide" Target="slide1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3" Type="http://schemas.openxmlformats.org/officeDocument/2006/relationships/image" Target="../media/image22.jpeg"/><Relationship Id="rId7" Type="http://schemas.openxmlformats.org/officeDocument/2006/relationships/slide" Target="slide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11" Type="http://schemas.microsoft.com/office/2007/relationships/hdphoto" Target="../media/hdphoto3.wdp"/><Relationship Id="rId5" Type="http://schemas.openxmlformats.org/officeDocument/2006/relationships/audio" Target="../media/audio1.wav"/><Relationship Id="rId10" Type="http://schemas.openxmlformats.org/officeDocument/2006/relationships/image" Target="../media/image24.png"/><Relationship Id="rId4" Type="http://schemas.openxmlformats.org/officeDocument/2006/relationships/slide" Target="slide3.xml"/><Relationship Id="rId9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3" Type="http://schemas.openxmlformats.org/officeDocument/2006/relationships/image" Target="../media/image22.jpeg"/><Relationship Id="rId7" Type="http://schemas.openxmlformats.org/officeDocument/2006/relationships/slide" Target="slide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1.wav"/><Relationship Id="rId10" Type="http://schemas.openxmlformats.org/officeDocument/2006/relationships/image" Target="../media/image25.png"/><Relationship Id="rId4" Type="http://schemas.openxmlformats.org/officeDocument/2006/relationships/slide" Target="slide3.xml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3" Type="http://schemas.openxmlformats.org/officeDocument/2006/relationships/image" Target="../media/image22.jpeg"/><Relationship Id="rId7" Type="http://schemas.openxmlformats.org/officeDocument/2006/relationships/slide" Target="slide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1.wav"/><Relationship Id="rId10" Type="http://schemas.openxmlformats.org/officeDocument/2006/relationships/image" Target="../media/image26.png"/><Relationship Id="rId4" Type="http://schemas.openxmlformats.org/officeDocument/2006/relationships/slide" Target="slide3.xml"/><Relationship Id="rId9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3" Type="http://schemas.openxmlformats.org/officeDocument/2006/relationships/image" Target="../media/image22.jpeg"/><Relationship Id="rId7" Type="http://schemas.openxmlformats.org/officeDocument/2006/relationships/slide" Target="slide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1.wav"/><Relationship Id="rId10" Type="http://schemas.openxmlformats.org/officeDocument/2006/relationships/image" Target="../media/image27.png"/><Relationship Id="rId4" Type="http://schemas.openxmlformats.org/officeDocument/2006/relationships/slide" Target="slide3.xml"/><Relationship Id="rId9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4" Type="http://schemas.openxmlformats.org/officeDocument/2006/relationships/slide" Target="slide3.xml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4" Type="http://schemas.openxmlformats.org/officeDocument/2006/relationships/slide" Target="slide3.xml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4" Type="http://schemas.openxmlformats.org/officeDocument/2006/relationships/slide" Target="slide3.xml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4" Type="http://schemas.openxmlformats.org/officeDocument/2006/relationships/slide" Target="slide3.xml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4" Type="http://schemas.openxmlformats.org/officeDocument/2006/relationships/slide" Target="slide3.xml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19.xml"/><Relationship Id="rId3" Type="http://schemas.openxmlformats.org/officeDocument/2006/relationships/image" Target="../media/image4.png"/><Relationship Id="rId7" Type="http://schemas.openxmlformats.org/officeDocument/2006/relationships/image" Target="../media/image21.jpeg"/><Relationship Id="rId12" Type="http://schemas.openxmlformats.org/officeDocument/2006/relationships/slide" Target="slide18.xml"/><Relationship Id="rId17" Type="http://schemas.openxmlformats.org/officeDocument/2006/relationships/slide" Target="slide23.xml"/><Relationship Id="rId2" Type="http://schemas.openxmlformats.org/officeDocument/2006/relationships/image" Target="../media/image9.jpeg"/><Relationship Id="rId16" Type="http://schemas.openxmlformats.org/officeDocument/2006/relationships/slide" Target="slide22.xml"/><Relationship Id="rId1" Type="http://schemas.openxmlformats.org/officeDocument/2006/relationships/slideLayout" Target="../slideLayouts/slideLayout31.xml"/><Relationship Id="rId6" Type="http://schemas.openxmlformats.org/officeDocument/2006/relationships/audio" Target="../media/audio1.wav"/><Relationship Id="rId11" Type="http://schemas.openxmlformats.org/officeDocument/2006/relationships/slide" Target="slide17.xml"/><Relationship Id="rId5" Type="http://schemas.openxmlformats.org/officeDocument/2006/relationships/slide" Target="slide3.xml"/><Relationship Id="rId15" Type="http://schemas.openxmlformats.org/officeDocument/2006/relationships/slide" Target="slide21.xml"/><Relationship Id="rId10" Type="http://schemas.openxmlformats.org/officeDocument/2006/relationships/slide" Target="slide16.xml"/><Relationship Id="rId4" Type="http://schemas.openxmlformats.org/officeDocument/2006/relationships/image" Target="../media/image10.gif"/><Relationship Id="rId9" Type="http://schemas.openxmlformats.org/officeDocument/2006/relationships/audio" Target="../media/audio2.wav"/><Relationship Id="rId14" Type="http://schemas.openxmlformats.org/officeDocument/2006/relationships/slide" Target="slide2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1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4" Type="http://schemas.openxmlformats.org/officeDocument/2006/relationships/slide" Target="slide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1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4" Type="http://schemas.openxmlformats.org/officeDocument/2006/relationships/slide" Target="slide3.xml"/><Relationship Id="rId9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2.jpeg"/><Relationship Id="rId7" Type="http://schemas.openxmlformats.org/officeDocument/2006/relationships/image" Target="../media/image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10" Type="http://schemas.openxmlformats.org/officeDocument/2006/relationships/image" Target="../media/image23.jpeg"/><Relationship Id="rId4" Type="http://schemas.openxmlformats.org/officeDocument/2006/relationships/slide" Target="slide3.xml"/><Relationship Id="rId9" Type="http://schemas.openxmlformats.org/officeDocument/2006/relationships/slide" Target="slide1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image" Target="../media/image22.jpeg"/><Relationship Id="rId7" Type="http://schemas.openxmlformats.org/officeDocument/2006/relationships/image" Target="../media/image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10" Type="http://schemas.openxmlformats.org/officeDocument/2006/relationships/image" Target="../media/image35.png"/><Relationship Id="rId4" Type="http://schemas.openxmlformats.org/officeDocument/2006/relationships/slide" Target="slide3.xml"/><Relationship Id="rId9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image" Target="../media/image22.jpeg"/><Relationship Id="rId7" Type="http://schemas.openxmlformats.org/officeDocument/2006/relationships/image" Target="../media/image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10" Type="http://schemas.openxmlformats.org/officeDocument/2006/relationships/image" Target="../media/image36.png"/><Relationship Id="rId4" Type="http://schemas.openxmlformats.org/officeDocument/2006/relationships/slide" Target="slide3.xml"/><Relationship Id="rId9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image" Target="../media/image22.jpeg"/><Relationship Id="rId7" Type="http://schemas.openxmlformats.org/officeDocument/2006/relationships/image" Target="../media/image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10" Type="http://schemas.openxmlformats.org/officeDocument/2006/relationships/image" Target="../media/image37.png"/><Relationship Id="rId4" Type="http://schemas.openxmlformats.org/officeDocument/2006/relationships/slide" Target="slide3.xml"/><Relationship Id="rId9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image" Target="../media/image22.jpeg"/><Relationship Id="rId7" Type="http://schemas.openxmlformats.org/officeDocument/2006/relationships/image" Target="../media/image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10" Type="http://schemas.openxmlformats.org/officeDocument/2006/relationships/image" Target="../media/image38.gif"/><Relationship Id="rId4" Type="http://schemas.openxmlformats.org/officeDocument/2006/relationships/slide" Target="slide3.xml"/><Relationship Id="rId9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image" Target="../media/image22.jpeg"/><Relationship Id="rId7" Type="http://schemas.openxmlformats.org/officeDocument/2006/relationships/image" Target="../media/image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10" Type="http://schemas.openxmlformats.org/officeDocument/2006/relationships/image" Target="../media/image39.png"/><Relationship Id="rId4" Type="http://schemas.openxmlformats.org/officeDocument/2006/relationships/slide" Target="slide3.xml"/><Relationship Id="rId9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image" Target="../media/image22.jpeg"/><Relationship Id="rId7" Type="http://schemas.openxmlformats.org/officeDocument/2006/relationships/image" Target="../media/image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10" Type="http://schemas.openxmlformats.org/officeDocument/2006/relationships/image" Target="../media/image40.jpeg"/><Relationship Id="rId4" Type="http://schemas.openxmlformats.org/officeDocument/2006/relationships/slide" Target="slide3.xml"/><Relationship Id="rId9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13" Type="http://schemas.openxmlformats.org/officeDocument/2006/relationships/slide" Target="slide29.xml"/><Relationship Id="rId3" Type="http://schemas.openxmlformats.org/officeDocument/2006/relationships/image" Target="../media/image4.png"/><Relationship Id="rId7" Type="http://schemas.openxmlformats.org/officeDocument/2006/relationships/image" Target="../media/image21.jpeg"/><Relationship Id="rId12" Type="http://schemas.openxmlformats.org/officeDocument/2006/relationships/slide" Target="slide28.xml"/><Relationship Id="rId17" Type="http://schemas.openxmlformats.org/officeDocument/2006/relationships/slide" Target="slide33.xml"/><Relationship Id="rId2" Type="http://schemas.openxmlformats.org/officeDocument/2006/relationships/image" Target="../media/image7.png"/><Relationship Id="rId16" Type="http://schemas.openxmlformats.org/officeDocument/2006/relationships/slide" Target="slide32.xml"/><Relationship Id="rId1" Type="http://schemas.openxmlformats.org/officeDocument/2006/relationships/slideLayout" Target="../slideLayouts/slideLayout31.xml"/><Relationship Id="rId6" Type="http://schemas.openxmlformats.org/officeDocument/2006/relationships/audio" Target="../media/audio1.wav"/><Relationship Id="rId11" Type="http://schemas.openxmlformats.org/officeDocument/2006/relationships/slide" Target="slide27.xml"/><Relationship Id="rId5" Type="http://schemas.openxmlformats.org/officeDocument/2006/relationships/slide" Target="slide3.xml"/><Relationship Id="rId15" Type="http://schemas.openxmlformats.org/officeDocument/2006/relationships/slide" Target="slide31.xml"/><Relationship Id="rId10" Type="http://schemas.openxmlformats.org/officeDocument/2006/relationships/slide" Target="slide26.xml"/><Relationship Id="rId4" Type="http://schemas.openxmlformats.org/officeDocument/2006/relationships/image" Target="../media/image41.png"/><Relationship Id="rId9" Type="http://schemas.openxmlformats.org/officeDocument/2006/relationships/audio" Target="../media/audio2.wav"/><Relationship Id="rId14" Type="http://schemas.openxmlformats.org/officeDocument/2006/relationships/slide" Target="slide30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slide" Target="slide24.xml"/><Relationship Id="rId5" Type="http://schemas.openxmlformats.org/officeDocument/2006/relationships/image" Target="../media/image21.jpeg"/><Relationship Id="rId4" Type="http://schemas.openxmlformats.org/officeDocument/2006/relationships/slide" Target="slide3.xml"/><Relationship Id="rId9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2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10" Type="http://schemas.openxmlformats.org/officeDocument/2006/relationships/image" Target="../media/image43.gif"/><Relationship Id="rId4" Type="http://schemas.openxmlformats.org/officeDocument/2006/relationships/slide" Target="slide3.xml"/><Relationship Id="rId9" Type="http://schemas.openxmlformats.org/officeDocument/2006/relationships/hyperlink" Target="http://smiles.33b.ru/smile.80285.html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2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4" Type="http://schemas.openxmlformats.org/officeDocument/2006/relationships/slide" Target="slide3.xml"/><Relationship Id="rId9" Type="http://schemas.openxmlformats.org/officeDocument/2006/relationships/image" Target="../media/image44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2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10" Type="http://schemas.microsoft.com/office/2007/relationships/hdphoto" Target="../media/hdphoto4.wdp"/><Relationship Id="rId4" Type="http://schemas.openxmlformats.org/officeDocument/2006/relationships/slide" Target="slide3.xml"/><Relationship Id="rId9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2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4" Type="http://schemas.openxmlformats.org/officeDocument/2006/relationships/slide" Target="slide3.xml"/><Relationship Id="rId9" Type="http://schemas.openxmlformats.org/officeDocument/2006/relationships/image" Target="../media/image46.gi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2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4" Type="http://schemas.openxmlformats.org/officeDocument/2006/relationships/slide" Target="slide3.xml"/><Relationship Id="rId9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2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10" Type="http://schemas.openxmlformats.org/officeDocument/2006/relationships/image" Target="../media/image49.gif"/><Relationship Id="rId4" Type="http://schemas.openxmlformats.org/officeDocument/2006/relationships/slide" Target="slide3.xml"/><Relationship Id="rId9" Type="http://schemas.openxmlformats.org/officeDocument/2006/relationships/image" Target="../media/image48.gi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2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4" Type="http://schemas.openxmlformats.org/officeDocument/2006/relationships/slide" Target="slide3.xml"/><Relationship Id="rId9" Type="http://schemas.openxmlformats.org/officeDocument/2006/relationships/image" Target="../media/image50.gi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2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4" Type="http://schemas.openxmlformats.org/officeDocument/2006/relationships/slide" Target="slide3.xml"/><Relationship Id="rId9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13" Type="http://schemas.openxmlformats.org/officeDocument/2006/relationships/slide" Target="slide39.xml"/><Relationship Id="rId3" Type="http://schemas.openxmlformats.org/officeDocument/2006/relationships/image" Target="../media/image4.png"/><Relationship Id="rId7" Type="http://schemas.openxmlformats.org/officeDocument/2006/relationships/image" Target="../media/image21.jpeg"/><Relationship Id="rId12" Type="http://schemas.openxmlformats.org/officeDocument/2006/relationships/slide" Target="slide38.xml"/><Relationship Id="rId17" Type="http://schemas.openxmlformats.org/officeDocument/2006/relationships/slide" Target="slide43.xml"/><Relationship Id="rId2" Type="http://schemas.openxmlformats.org/officeDocument/2006/relationships/image" Target="../media/image7.png"/><Relationship Id="rId16" Type="http://schemas.openxmlformats.org/officeDocument/2006/relationships/slide" Target="slide42.xml"/><Relationship Id="rId1" Type="http://schemas.openxmlformats.org/officeDocument/2006/relationships/slideLayout" Target="../slideLayouts/slideLayout31.xml"/><Relationship Id="rId6" Type="http://schemas.openxmlformats.org/officeDocument/2006/relationships/audio" Target="../media/audio1.wav"/><Relationship Id="rId11" Type="http://schemas.openxmlformats.org/officeDocument/2006/relationships/slide" Target="slide37.xml"/><Relationship Id="rId5" Type="http://schemas.openxmlformats.org/officeDocument/2006/relationships/slide" Target="slide3.xml"/><Relationship Id="rId15" Type="http://schemas.openxmlformats.org/officeDocument/2006/relationships/slide" Target="slide41.xml"/><Relationship Id="rId10" Type="http://schemas.openxmlformats.org/officeDocument/2006/relationships/slide" Target="slide36.xml"/><Relationship Id="rId4" Type="http://schemas.openxmlformats.org/officeDocument/2006/relationships/image" Target="../media/image52.png"/><Relationship Id="rId9" Type="http://schemas.openxmlformats.org/officeDocument/2006/relationships/audio" Target="../media/audio2.wav"/><Relationship Id="rId14" Type="http://schemas.openxmlformats.org/officeDocument/2006/relationships/slide" Target="slide40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3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11" Type="http://schemas.openxmlformats.org/officeDocument/2006/relationships/image" Target="../media/image55.png"/><Relationship Id="rId5" Type="http://schemas.openxmlformats.org/officeDocument/2006/relationships/audio" Target="../media/audio3.wav"/><Relationship Id="rId10" Type="http://schemas.openxmlformats.org/officeDocument/2006/relationships/image" Target="../media/image54.png"/><Relationship Id="rId4" Type="http://schemas.openxmlformats.org/officeDocument/2006/relationships/slide" Target="slide3.xml"/><Relationship Id="rId9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3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11" Type="http://schemas.openxmlformats.org/officeDocument/2006/relationships/image" Target="../media/image58.gif"/><Relationship Id="rId5" Type="http://schemas.openxmlformats.org/officeDocument/2006/relationships/audio" Target="../media/audio3.wav"/><Relationship Id="rId10" Type="http://schemas.openxmlformats.org/officeDocument/2006/relationships/image" Target="../media/image57.gif"/><Relationship Id="rId4" Type="http://schemas.openxmlformats.org/officeDocument/2006/relationships/slide" Target="slide3.xml"/><Relationship Id="rId9" Type="http://schemas.openxmlformats.org/officeDocument/2006/relationships/image" Target="../media/image56.gi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3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10" Type="http://schemas.openxmlformats.org/officeDocument/2006/relationships/image" Target="../media/image60.png"/><Relationship Id="rId4" Type="http://schemas.openxmlformats.org/officeDocument/2006/relationships/slide" Target="slide3.xml"/><Relationship Id="rId9" Type="http://schemas.openxmlformats.org/officeDocument/2006/relationships/image" Target="../media/image5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3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10" Type="http://schemas.openxmlformats.org/officeDocument/2006/relationships/image" Target="../media/image62.gif"/><Relationship Id="rId4" Type="http://schemas.openxmlformats.org/officeDocument/2006/relationships/slide" Target="slide3.xml"/><Relationship Id="rId9" Type="http://schemas.openxmlformats.org/officeDocument/2006/relationships/image" Target="../media/image6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3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11" Type="http://schemas.openxmlformats.org/officeDocument/2006/relationships/image" Target="../media/image65.png"/><Relationship Id="rId5" Type="http://schemas.openxmlformats.org/officeDocument/2006/relationships/audio" Target="../media/audio3.wav"/><Relationship Id="rId10" Type="http://schemas.openxmlformats.org/officeDocument/2006/relationships/image" Target="../media/image64.gif"/><Relationship Id="rId4" Type="http://schemas.openxmlformats.org/officeDocument/2006/relationships/slide" Target="slide3.xml"/><Relationship Id="rId9" Type="http://schemas.openxmlformats.org/officeDocument/2006/relationships/image" Target="../media/image63.gi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3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10" Type="http://schemas.openxmlformats.org/officeDocument/2006/relationships/image" Target="../media/image67.jpg"/><Relationship Id="rId4" Type="http://schemas.openxmlformats.org/officeDocument/2006/relationships/slide" Target="slide3.xml"/><Relationship Id="rId9" Type="http://schemas.openxmlformats.org/officeDocument/2006/relationships/image" Target="../media/image6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3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11" Type="http://schemas.openxmlformats.org/officeDocument/2006/relationships/image" Target="../media/image70.png"/><Relationship Id="rId5" Type="http://schemas.openxmlformats.org/officeDocument/2006/relationships/audio" Target="../media/audio3.wav"/><Relationship Id="rId10" Type="http://schemas.openxmlformats.org/officeDocument/2006/relationships/image" Target="../media/image69.png"/><Relationship Id="rId4" Type="http://schemas.openxmlformats.org/officeDocument/2006/relationships/slide" Target="slide3.xml"/><Relationship Id="rId9" Type="http://schemas.openxmlformats.org/officeDocument/2006/relationships/image" Target="../media/image6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3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11" Type="http://schemas.openxmlformats.org/officeDocument/2006/relationships/image" Target="../media/image73.png"/><Relationship Id="rId5" Type="http://schemas.openxmlformats.org/officeDocument/2006/relationships/audio" Target="../media/audio3.wav"/><Relationship Id="rId10" Type="http://schemas.openxmlformats.org/officeDocument/2006/relationships/image" Target="../media/image72.png"/><Relationship Id="rId4" Type="http://schemas.openxmlformats.org/officeDocument/2006/relationships/slide" Target="slide3.xml"/><Relationship Id="rId9" Type="http://schemas.openxmlformats.org/officeDocument/2006/relationships/image" Target="../media/image7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34.xml"/><Relationship Id="rId12" Type="http://schemas.openxmlformats.org/officeDocument/2006/relationships/image" Target="../media/image7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11" Type="http://schemas.openxmlformats.org/officeDocument/2006/relationships/image" Target="../media/image76.png"/><Relationship Id="rId5" Type="http://schemas.openxmlformats.org/officeDocument/2006/relationships/audio" Target="../media/audio3.wav"/><Relationship Id="rId10" Type="http://schemas.openxmlformats.org/officeDocument/2006/relationships/image" Target="../media/image75.gif"/><Relationship Id="rId4" Type="http://schemas.openxmlformats.org/officeDocument/2006/relationships/slide" Target="slide3.xml"/><Relationship Id="rId9" Type="http://schemas.openxmlformats.org/officeDocument/2006/relationships/image" Target="../media/image74.gi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" Target="slide45.xml"/><Relationship Id="rId13" Type="http://schemas.openxmlformats.org/officeDocument/2006/relationships/slide" Target="slide49.xml"/><Relationship Id="rId18" Type="http://schemas.openxmlformats.org/officeDocument/2006/relationships/slide" Target="slide54.xml"/><Relationship Id="rId3" Type="http://schemas.openxmlformats.org/officeDocument/2006/relationships/image" Target="../media/image4.png"/><Relationship Id="rId7" Type="http://schemas.openxmlformats.org/officeDocument/2006/relationships/image" Target="../media/image21.jpeg"/><Relationship Id="rId12" Type="http://schemas.openxmlformats.org/officeDocument/2006/relationships/slide" Target="slide48.xml"/><Relationship Id="rId17" Type="http://schemas.openxmlformats.org/officeDocument/2006/relationships/slide" Target="slide53.xml"/><Relationship Id="rId2" Type="http://schemas.openxmlformats.org/officeDocument/2006/relationships/image" Target="../media/image7.png"/><Relationship Id="rId16" Type="http://schemas.openxmlformats.org/officeDocument/2006/relationships/slide" Target="slide52.xml"/><Relationship Id="rId20" Type="http://schemas.openxmlformats.org/officeDocument/2006/relationships/slide" Target="slide56.xml"/><Relationship Id="rId1" Type="http://schemas.openxmlformats.org/officeDocument/2006/relationships/slideLayout" Target="../slideLayouts/slideLayout31.xml"/><Relationship Id="rId6" Type="http://schemas.openxmlformats.org/officeDocument/2006/relationships/audio" Target="../media/audio1.wav"/><Relationship Id="rId11" Type="http://schemas.openxmlformats.org/officeDocument/2006/relationships/slide" Target="slide47.xml"/><Relationship Id="rId5" Type="http://schemas.openxmlformats.org/officeDocument/2006/relationships/slide" Target="slide3.xml"/><Relationship Id="rId15" Type="http://schemas.openxmlformats.org/officeDocument/2006/relationships/slide" Target="slide51.xml"/><Relationship Id="rId10" Type="http://schemas.openxmlformats.org/officeDocument/2006/relationships/slide" Target="slide46.xml"/><Relationship Id="rId19" Type="http://schemas.openxmlformats.org/officeDocument/2006/relationships/slide" Target="slide55.xml"/><Relationship Id="rId4" Type="http://schemas.openxmlformats.org/officeDocument/2006/relationships/image" Target="../media/image78.png"/><Relationship Id="rId9" Type="http://schemas.openxmlformats.org/officeDocument/2006/relationships/audio" Target="../media/audio2.wav"/><Relationship Id="rId14" Type="http://schemas.openxmlformats.org/officeDocument/2006/relationships/slide" Target="slide50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4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4" Type="http://schemas.openxmlformats.org/officeDocument/2006/relationships/slide" Target="slide3.xml"/><Relationship Id="rId9" Type="http://schemas.openxmlformats.org/officeDocument/2006/relationships/image" Target="../media/image79.gi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4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4" Type="http://schemas.openxmlformats.org/officeDocument/2006/relationships/slide" Target="slide3.xml"/><Relationship Id="rId9" Type="http://schemas.openxmlformats.org/officeDocument/2006/relationships/image" Target="../media/image8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4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4" Type="http://schemas.openxmlformats.org/officeDocument/2006/relationships/slide" Target="slide3.xml"/><Relationship Id="rId9" Type="http://schemas.openxmlformats.org/officeDocument/2006/relationships/image" Target="../media/image8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4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10" Type="http://schemas.microsoft.com/office/2007/relationships/hdphoto" Target="../media/hdphoto5.wdp"/><Relationship Id="rId4" Type="http://schemas.openxmlformats.org/officeDocument/2006/relationships/slide" Target="slide3.xml"/><Relationship Id="rId9" Type="http://schemas.openxmlformats.org/officeDocument/2006/relationships/image" Target="../media/image8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4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4" Type="http://schemas.openxmlformats.org/officeDocument/2006/relationships/slide" Target="slide3.xml"/><Relationship Id="rId9" Type="http://schemas.openxmlformats.org/officeDocument/2006/relationships/image" Target="../media/image83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4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10" Type="http://schemas.microsoft.com/office/2007/relationships/hdphoto" Target="../media/hdphoto6.wdp"/><Relationship Id="rId4" Type="http://schemas.openxmlformats.org/officeDocument/2006/relationships/slide" Target="slide3.xml"/><Relationship Id="rId9" Type="http://schemas.openxmlformats.org/officeDocument/2006/relationships/image" Target="../media/image8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4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4" Type="http://schemas.openxmlformats.org/officeDocument/2006/relationships/slide" Target="slide3.xml"/><Relationship Id="rId9" Type="http://schemas.openxmlformats.org/officeDocument/2006/relationships/image" Target="../media/image8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4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4" Type="http://schemas.openxmlformats.org/officeDocument/2006/relationships/slide" Target="slide3.xml"/><Relationship Id="rId9" Type="http://schemas.openxmlformats.org/officeDocument/2006/relationships/image" Target="../media/image86.jp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4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4" Type="http://schemas.openxmlformats.org/officeDocument/2006/relationships/slide" Target="slide3.xml"/><Relationship Id="rId9" Type="http://schemas.openxmlformats.org/officeDocument/2006/relationships/image" Target="../media/image8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4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4" Type="http://schemas.openxmlformats.org/officeDocument/2006/relationships/slide" Target="slide3.xml"/><Relationship Id="rId9" Type="http://schemas.openxmlformats.org/officeDocument/2006/relationships/image" Target="../media/image88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4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4" Type="http://schemas.openxmlformats.org/officeDocument/2006/relationships/slide" Target="slide3.xml"/><Relationship Id="rId9" Type="http://schemas.openxmlformats.org/officeDocument/2006/relationships/image" Target="../media/image8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jpeg"/><Relationship Id="rId7" Type="http://schemas.openxmlformats.org/officeDocument/2006/relationships/slide" Target="slide4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audio" Target="../media/audio3.wav"/><Relationship Id="rId4" Type="http://schemas.openxmlformats.org/officeDocument/2006/relationships/slide" Target="slide3.xml"/><Relationship Id="rId9" Type="http://schemas.openxmlformats.org/officeDocument/2006/relationships/image" Target="../media/image9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slide" Target="slide63.xml"/><Relationship Id="rId3" Type="http://schemas.openxmlformats.org/officeDocument/2006/relationships/image" Target="../media/image91.png"/><Relationship Id="rId7" Type="http://schemas.openxmlformats.org/officeDocument/2006/relationships/slide" Target="slide58.xml"/><Relationship Id="rId12" Type="http://schemas.openxmlformats.org/officeDocument/2006/relationships/slide" Target="slide62.xml"/><Relationship Id="rId2" Type="http://schemas.openxmlformats.org/officeDocument/2006/relationships/image" Target="../media/image7.png"/><Relationship Id="rId16" Type="http://schemas.openxmlformats.org/officeDocument/2006/relationships/slide" Target="slide66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11" Type="http://schemas.openxmlformats.org/officeDocument/2006/relationships/slide" Target="slide61.xml"/><Relationship Id="rId5" Type="http://schemas.openxmlformats.org/officeDocument/2006/relationships/audio" Target="../media/audio1.wav"/><Relationship Id="rId15" Type="http://schemas.openxmlformats.org/officeDocument/2006/relationships/slide" Target="slide65.xml"/><Relationship Id="rId10" Type="http://schemas.openxmlformats.org/officeDocument/2006/relationships/slide" Target="slide60.xml"/><Relationship Id="rId4" Type="http://schemas.openxmlformats.org/officeDocument/2006/relationships/slide" Target="slide3.xml"/><Relationship Id="rId9" Type="http://schemas.openxmlformats.org/officeDocument/2006/relationships/slide" Target="slide59.xml"/><Relationship Id="rId14" Type="http://schemas.openxmlformats.org/officeDocument/2006/relationships/slide" Target="slide64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audio" Target="../media/audio4.wav"/><Relationship Id="rId7" Type="http://schemas.openxmlformats.org/officeDocument/2006/relationships/slide" Target="slide57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slide" Target="slide3.xml"/><Relationship Id="rId4" Type="http://schemas.openxmlformats.org/officeDocument/2006/relationships/image" Target="../media/image22.jpe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audio" Target="../media/audio4.wav"/><Relationship Id="rId7" Type="http://schemas.openxmlformats.org/officeDocument/2006/relationships/slide" Target="slide57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slide" Target="slide3.xml"/><Relationship Id="rId4" Type="http://schemas.openxmlformats.org/officeDocument/2006/relationships/image" Target="../media/image22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audio" Target="../media/audio4.wav"/><Relationship Id="rId7" Type="http://schemas.openxmlformats.org/officeDocument/2006/relationships/slide" Target="slide57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slide" Target="slide3.xml"/><Relationship Id="rId4" Type="http://schemas.openxmlformats.org/officeDocument/2006/relationships/image" Target="../media/image22.jpe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audio" Target="../media/audio4.wav"/><Relationship Id="rId7" Type="http://schemas.openxmlformats.org/officeDocument/2006/relationships/slide" Target="slide57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slide" Target="slide3.xml"/><Relationship Id="rId4" Type="http://schemas.openxmlformats.org/officeDocument/2006/relationships/image" Target="../media/image22.jpe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audio" Target="../media/audio4.wav"/><Relationship Id="rId7" Type="http://schemas.openxmlformats.org/officeDocument/2006/relationships/slide" Target="slide57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slide" Target="slide3.xml"/><Relationship Id="rId4" Type="http://schemas.openxmlformats.org/officeDocument/2006/relationships/image" Target="../media/image22.jpe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audio" Target="../media/audio4.wav"/><Relationship Id="rId7" Type="http://schemas.openxmlformats.org/officeDocument/2006/relationships/slide" Target="slide57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slide" Target="slide3.xml"/><Relationship Id="rId4" Type="http://schemas.openxmlformats.org/officeDocument/2006/relationships/image" Target="../media/image22.jpe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audio" Target="../media/audio4.wav"/><Relationship Id="rId7" Type="http://schemas.openxmlformats.org/officeDocument/2006/relationships/slide" Target="slide57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slide" Target="slide3.xml"/><Relationship Id="rId4" Type="http://schemas.openxmlformats.org/officeDocument/2006/relationships/image" Target="../media/image22.jpe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audio" Target="../media/audio4.wav"/><Relationship Id="rId7" Type="http://schemas.openxmlformats.org/officeDocument/2006/relationships/slide" Target="slide57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slide" Target="slide3.xml"/><Relationship Id="rId4" Type="http://schemas.openxmlformats.org/officeDocument/2006/relationships/image" Target="../media/image22.jpe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audio" Target="../media/audio4.wav"/><Relationship Id="rId7" Type="http://schemas.openxmlformats.org/officeDocument/2006/relationships/slide" Target="slide57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jpeg"/><Relationship Id="rId5" Type="http://schemas.openxmlformats.org/officeDocument/2006/relationships/slide" Target="slide3.xml"/><Relationship Id="rId4" Type="http://schemas.openxmlformats.org/officeDocument/2006/relationships/image" Target="../media/image22.jpe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slide" Target="slide69.xml"/><Relationship Id="rId3" Type="http://schemas.openxmlformats.org/officeDocument/2006/relationships/slide" Target="slide3.xml"/><Relationship Id="rId7" Type="http://schemas.openxmlformats.org/officeDocument/2006/relationships/audio" Target="../media/audio3.wav"/><Relationship Id="rId12" Type="http://schemas.openxmlformats.org/officeDocument/2006/relationships/image" Target="../media/image9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1.xml"/><Relationship Id="rId6" Type="http://schemas.openxmlformats.org/officeDocument/2006/relationships/slide" Target="slide68.xml"/><Relationship Id="rId11" Type="http://schemas.openxmlformats.org/officeDocument/2006/relationships/audio" Target="../media/audio6.wav"/><Relationship Id="rId5" Type="http://schemas.openxmlformats.org/officeDocument/2006/relationships/image" Target="../media/image21.jpeg"/><Relationship Id="rId10" Type="http://schemas.openxmlformats.org/officeDocument/2006/relationships/slide" Target="slide76.xml"/><Relationship Id="rId4" Type="http://schemas.openxmlformats.org/officeDocument/2006/relationships/audio" Target="../media/audio1.wav"/><Relationship Id="rId9" Type="http://schemas.openxmlformats.org/officeDocument/2006/relationships/audio" Target="../media/audio5.wav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1.xml"/><Relationship Id="rId6" Type="http://schemas.openxmlformats.org/officeDocument/2006/relationships/slide" Target="slide67.xml"/><Relationship Id="rId5" Type="http://schemas.openxmlformats.org/officeDocument/2006/relationships/image" Target="../media/image21.jpeg"/><Relationship Id="rId4" Type="http://schemas.openxmlformats.org/officeDocument/2006/relationships/slide" Target="slide3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slide" Target="slide67.xml"/><Relationship Id="rId13" Type="http://schemas.openxmlformats.org/officeDocument/2006/relationships/audio" Target="../media/audio1.wav"/><Relationship Id="rId18" Type="http://schemas.openxmlformats.org/officeDocument/2006/relationships/slide" Target="slide70.xml"/><Relationship Id="rId3" Type="http://schemas.openxmlformats.org/officeDocument/2006/relationships/slide" Target="slide75.xml"/><Relationship Id="rId7" Type="http://schemas.openxmlformats.org/officeDocument/2006/relationships/image" Target="../media/image21.jpeg"/><Relationship Id="rId12" Type="http://schemas.openxmlformats.org/officeDocument/2006/relationships/slide" Target="slide73.xml"/><Relationship Id="rId17" Type="http://schemas.openxmlformats.org/officeDocument/2006/relationships/audio" Target="../media/audio4.wav"/><Relationship Id="rId2" Type="http://schemas.openxmlformats.org/officeDocument/2006/relationships/image" Target="../media/image22.jpeg"/><Relationship Id="rId16" Type="http://schemas.openxmlformats.org/officeDocument/2006/relationships/slide" Target="slide71.xml"/><Relationship Id="rId1" Type="http://schemas.openxmlformats.org/officeDocument/2006/relationships/slideLayout" Target="../slideLayouts/slideLayout31.xml"/><Relationship Id="rId6" Type="http://schemas.openxmlformats.org/officeDocument/2006/relationships/audio" Target="../media/audio3.wav"/><Relationship Id="rId11" Type="http://schemas.openxmlformats.org/officeDocument/2006/relationships/audio" Target="../media/audio8.wav"/><Relationship Id="rId5" Type="http://schemas.openxmlformats.org/officeDocument/2006/relationships/slide" Target="slide3.xml"/><Relationship Id="rId15" Type="http://schemas.openxmlformats.org/officeDocument/2006/relationships/audio" Target="../media/audio9.wav"/><Relationship Id="rId10" Type="http://schemas.openxmlformats.org/officeDocument/2006/relationships/slide" Target="slide74.xml"/><Relationship Id="rId19" Type="http://schemas.openxmlformats.org/officeDocument/2006/relationships/audio" Target="../media/audio10.wav"/><Relationship Id="rId4" Type="http://schemas.openxmlformats.org/officeDocument/2006/relationships/audio" Target="../media/audio7.wav"/><Relationship Id="rId9" Type="http://schemas.openxmlformats.org/officeDocument/2006/relationships/image" Target="../media/image23.jpeg"/><Relationship Id="rId14" Type="http://schemas.openxmlformats.org/officeDocument/2006/relationships/slide" Target="slide7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slide" Target="slide69.xml"/><Relationship Id="rId3" Type="http://schemas.openxmlformats.org/officeDocument/2006/relationships/audio" Target="../media/audio3.wav"/><Relationship Id="rId7" Type="http://schemas.openxmlformats.org/officeDocument/2006/relationships/image" Target="../media/image2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3.jpeg"/><Relationship Id="rId5" Type="http://schemas.openxmlformats.org/officeDocument/2006/relationships/slide" Target="slide67.xml"/><Relationship Id="rId10" Type="http://schemas.openxmlformats.org/officeDocument/2006/relationships/image" Target="../media/image93.png"/><Relationship Id="rId4" Type="http://schemas.openxmlformats.org/officeDocument/2006/relationships/image" Target="../media/image21.jpeg"/><Relationship Id="rId9" Type="http://schemas.openxmlformats.org/officeDocument/2006/relationships/audio" Target="../media/audio1.wav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slide" Target="slide69.xml"/><Relationship Id="rId3" Type="http://schemas.openxmlformats.org/officeDocument/2006/relationships/audio" Target="../media/audio3.wav"/><Relationship Id="rId7" Type="http://schemas.openxmlformats.org/officeDocument/2006/relationships/image" Target="../media/image2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3.jpeg"/><Relationship Id="rId5" Type="http://schemas.openxmlformats.org/officeDocument/2006/relationships/slide" Target="slide67.xml"/><Relationship Id="rId10" Type="http://schemas.openxmlformats.org/officeDocument/2006/relationships/image" Target="../media/image94.png"/><Relationship Id="rId4" Type="http://schemas.openxmlformats.org/officeDocument/2006/relationships/image" Target="../media/image21.jpeg"/><Relationship Id="rId9" Type="http://schemas.openxmlformats.org/officeDocument/2006/relationships/audio" Target="../media/audio1.wav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slide" Target="slide69.xml"/><Relationship Id="rId3" Type="http://schemas.openxmlformats.org/officeDocument/2006/relationships/audio" Target="../media/audio3.wav"/><Relationship Id="rId7" Type="http://schemas.openxmlformats.org/officeDocument/2006/relationships/image" Target="../media/image2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3.jpeg"/><Relationship Id="rId11" Type="http://schemas.microsoft.com/office/2007/relationships/hdphoto" Target="../media/hdphoto7.wdp"/><Relationship Id="rId5" Type="http://schemas.openxmlformats.org/officeDocument/2006/relationships/slide" Target="slide67.xml"/><Relationship Id="rId10" Type="http://schemas.openxmlformats.org/officeDocument/2006/relationships/image" Target="../media/image95.png"/><Relationship Id="rId4" Type="http://schemas.openxmlformats.org/officeDocument/2006/relationships/image" Target="../media/image21.jpeg"/><Relationship Id="rId9" Type="http://schemas.openxmlformats.org/officeDocument/2006/relationships/audio" Target="../media/audio1.wav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slide" Target="slide69.xml"/><Relationship Id="rId3" Type="http://schemas.openxmlformats.org/officeDocument/2006/relationships/audio" Target="../media/audio3.wav"/><Relationship Id="rId7" Type="http://schemas.openxmlformats.org/officeDocument/2006/relationships/image" Target="../media/image2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3.jpeg"/><Relationship Id="rId5" Type="http://schemas.openxmlformats.org/officeDocument/2006/relationships/slide" Target="slide67.xml"/><Relationship Id="rId10" Type="http://schemas.openxmlformats.org/officeDocument/2006/relationships/image" Target="../media/image96.gif"/><Relationship Id="rId4" Type="http://schemas.openxmlformats.org/officeDocument/2006/relationships/image" Target="../media/image21.jpeg"/><Relationship Id="rId9" Type="http://schemas.openxmlformats.org/officeDocument/2006/relationships/audio" Target="../media/audio1.wav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slide" Target="slide69.xml"/><Relationship Id="rId3" Type="http://schemas.openxmlformats.org/officeDocument/2006/relationships/audio" Target="../media/audio3.wav"/><Relationship Id="rId7" Type="http://schemas.openxmlformats.org/officeDocument/2006/relationships/image" Target="../media/image2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3.jpeg"/><Relationship Id="rId5" Type="http://schemas.openxmlformats.org/officeDocument/2006/relationships/slide" Target="slide67.xml"/><Relationship Id="rId10" Type="http://schemas.openxmlformats.org/officeDocument/2006/relationships/image" Target="../media/image97.png"/><Relationship Id="rId4" Type="http://schemas.openxmlformats.org/officeDocument/2006/relationships/image" Target="../media/image21.jpeg"/><Relationship Id="rId9" Type="http://schemas.openxmlformats.org/officeDocument/2006/relationships/audio" Target="../media/audio1.wav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slide" Target="slide69.xml"/><Relationship Id="rId3" Type="http://schemas.openxmlformats.org/officeDocument/2006/relationships/audio" Target="../media/audio3.wav"/><Relationship Id="rId7" Type="http://schemas.openxmlformats.org/officeDocument/2006/relationships/image" Target="../media/image2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3.jpeg"/><Relationship Id="rId5" Type="http://schemas.openxmlformats.org/officeDocument/2006/relationships/slide" Target="slide67.xml"/><Relationship Id="rId10" Type="http://schemas.openxmlformats.org/officeDocument/2006/relationships/image" Target="../media/image98.png"/><Relationship Id="rId4" Type="http://schemas.openxmlformats.org/officeDocument/2006/relationships/image" Target="../media/image21.jpeg"/><Relationship Id="rId9" Type="http://schemas.openxmlformats.org/officeDocument/2006/relationships/audio" Target="../media/audio1.wav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slide" Target="slide77.xml"/><Relationship Id="rId13" Type="http://schemas.openxmlformats.org/officeDocument/2006/relationships/image" Target="../media/image99.png"/><Relationship Id="rId3" Type="http://schemas.openxmlformats.org/officeDocument/2006/relationships/slide" Target="slide3.xml"/><Relationship Id="rId7" Type="http://schemas.openxmlformats.org/officeDocument/2006/relationships/image" Target="../media/image23.jpeg"/><Relationship Id="rId12" Type="http://schemas.openxmlformats.org/officeDocument/2006/relationships/audio" Target="../media/audio12.wav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1.xml"/><Relationship Id="rId6" Type="http://schemas.openxmlformats.org/officeDocument/2006/relationships/slide" Target="slide67.xml"/><Relationship Id="rId11" Type="http://schemas.openxmlformats.org/officeDocument/2006/relationships/audio" Target="../media/audio7.wav"/><Relationship Id="rId5" Type="http://schemas.openxmlformats.org/officeDocument/2006/relationships/image" Target="../media/image21.jpeg"/><Relationship Id="rId10" Type="http://schemas.openxmlformats.org/officeDocument/2006/relationships/slide" Target="slide78.xml"/><Relationship Id="rId4" Type="http://schemas.openxmlformats.org/officeDocument/2006/relationships/audio" Target="../media/audio3.wav"/><Relationship Id="rId9" Type="http://schemas.openxmlformats.org/officeDocument/2006/relationships/audio" Target="../media/audio11.wav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slide" Target="slide76.xml"/><Relationship Id="rId3" Type="http://schemas.openxmlformats.org/officeDocument/2006/relationships/audio" Target="../media/audio3.wav"/><Relationship Id="rId7" Type="http://schemas.openxmlformats.org/officeDocument/2006/relationships/image" Target="../media/image2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3.jpeg"/><Relationship Id="rId5" Type="http://schemas.openxmlformats.org/officeDocument/2006/relationships/slide" Target="slide67.xml"/><Relationship Id="rId4" Type="http://schemas.openxmlformats.org/officeDocument/2006/relationships/image" Target="../media/image21.jpeg"/><Relationship Id="rId9" Type="http://schemas.openxmlformats.org/officeDocument/2006/relationships/audio" Target="../media/audio1.wav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audio" Target="../media/audio3.wav"/><Relationship Id="rId7" Type="http://schemas.openxmlformats.org/officeDocument/2006/relationships/image" Target="../media/image2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3.jpeg"/><Relationship Id="rId5" Type="http://schemas.openxmlformats.org/officeDocument/2006/relationships/slide" Target="slide67.xml"/><Relationship Id="rId4" Type="http://schemas.openxmlformats.org/officeDocument/2006/relationships/image" Target="../media/image21.jpeg"/><Relationship Id="rId9" Type="http://schemas.openxmlformats.org/officeDocument/2006/relationships/audio" Target="../media/audio1.wav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5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hyperlink" Target="http://umnik.net/uploads/questions/7/22fcd85c749badfcb0e2c2e6da3a39a4.jpg" TargetMode="External"/><Relationship Id="rId13" Type="http://schemas.openxmlformats.org/officeDocument/2006/relationships/hyperlink" Target="https://yargid.ru/uploads/images/lsgallery/2014/11/20/7c3c1fd82d_638.jpg" TargetMode="External"/><Relationship Id="rId18" Type="http://schemas.openxmlformats.org/officeDocument/2006/relationships/hyperlink" Target="http://safeguard.ru/wa-data/public/shop/products/47/21/2147/images/8811/8811.750x0.jpg" TargetMode="External"/><Relationship Id="rId26" Type="http://schemas.openxmlformats.org/officeDocument/2006/relationships/hyperlink" Target="http://microbik.ru/dostb" TargetMode="External"/><Relationship Id="rId3" Type="http://schemas.openxmlformats.org/officeDocument/2006/relationships/hyperlink" Target="https://im0-tub-ru.yandex.net/i?id=052d1b7f6d36df25af10381f3ba30dee-l&amp;n=13" TargetMode="External"/><Relationship Id="rId21" Type="http://schemas.openxmlformats.org/officeDocument/2006/relationships/hyperlink" Target="http://gana4vas.moy.su/_si/0/85651660.jpg" TargetMode="External"/><Relationship Id="rId34" Type="http://schemas.openxmlformats.org/officeDocument/2006/relationships/hyperlink" Target="https://im0-tub-ru.yandex.net/i?id=03ee2d8b7795f0cfc8b62bd48127e558-l&amp;n=13" TargetMode="External"/><Relationship Id="rId7" Type="http://schemas.openxmlformats.org/officeDocument/2006/relationships/hyperlink" Target="https://im0-tub-ru.yandex.net/i?id=8eb9f57ecfd1f4aa441293ba5adbdaa0-l&amp;n=13" TargetMode="External"/><Relationship Id="rId12" Type="http://schemas.openxmlformats.org/officeDocument/2006/relationships/hyperlink" Target="http://samlib.ru/img/d/domow_m_i/2hazarydoc/bitwarusowshazarami.pomaterialamraskopokwstaromaskolekieweignezdowskihkurganow.jpg" TargetMode="External"/><Relationship Id="rId17" Type="http://schemas.openxmlformats.org/officeDocument/2006/relationships/hyperlink" Target="http://safeguard.ru/wa-data/public/shop/products/45/21/2145/images/8806/8806.750x0.jpg" TargetMode="External"/><Relationship Id="rId25" Type="http://schemas.openxmlformats.org/officeDocument/2006/relationships/hyperlink" Target="https://cs3.livemaster.ru/zhurnalfoto/3/f/8/150227160659.jpeg" TargetMode="External"/><Relationship Id="rId33" Type="http://schemas.openxmlformats.org/officeDocument/2006/relationships/hyperlink" Target="https://im0-tub-ru.yandex.net/i?id=744b2eb2bf8cb22ae1a887da71fb82c5-l&amp;n=13" TargetMode="External"/><Relationship Id="rId2" Type="http://schemas.openxmlformats.org/officeDocument/2006/relationships/image" Target="../media/image22.jpeg"/><Relationship Id="rId16" Type="http://schemas.openxmlformats.org/officeDocument/2006/relationships/hyperlink" Target="http://blog.ufa-lib.ru/assets/images/12_kniga/04/57ac77fb47f5a.jpg" TargetMode="External"/><Relationship Id="rId20" Type="http://schemas.openxmlformats.org/officeDocument/2006/relationships/hyperlink" Target="https://varikozoperaciya.ru/wp-content/uploads/lechenie-mozoley-mezhdu-paltsami-na-noge.jpg" TargetMode="External"/><Relationship Id="rId29" Type="http://schemas.openxmlformats.org/officeDocument/2006/relationships/hyperlink" Target="http://www.art-catalog.ru/data_picture_2016/picture/102/18018.jpg" TargetMode="External"/><Relationship Id="rId1" Type="http://schemas.openxmlformats.org/officeDocument/2006/relationships/slideLayout" Target="../slideLayouts/slideLayout24.xml"/><Relationship Id="rId6" Type="http://schemas.openxmlformats.org/officeDocument/2006/relationships/hyperlink" Target="https://im0-tub-ru.yandex.net/i?id=65457bda1351aef17c90c17a7ba1fa87-l&amp;n=13" TargetMode="External"/><Relationship Id="rId11" Type="http://schemas.openxmlformats.org/officeDocument/2006/relationships/hyperlink" Target="http://fs3.ppt4web.ru/images/132017/192959/640/img1.jpg" TargetMode="External"/><Relationship Id="rId24" Type="http://schemas.openxmlformats.org/officeDocument/2006/relationships/hyperlink" Target="https://cs540107.vk.me/c634007/u6296037/video/l_b852a98d.jpg" TargetMode="External"/><Relationship Id="rId32" Type="http://schemas.openxmlformats.org/officeDocument/2006/relationships/hyperlink" Target="https://im0-tub-ru.yandex.net/i?id=874dd7b1e8c447c2bea9c3727033e646-l&amp;n=13" TargetMode="External"/><Relationship Id="rId37" Type="http://schemas.openxmlformats.org/officeDocument/2006/relationships/hyperlink" Target="https://im0-tub-ru.yandex.net/i?id=58396fa0a0d32ecec697eb76c5d1289b-l&amp;n=13" TargetMode="External"/><Relationship Id="rId5" Type="http://schemas.openxmlformats.org/officeDocument/2006/relationships/hyperlink" Target="https://im0-tub-ru.yandex.net/i?id=e70274931a7ec6d4eb6c51de4d0e47bc-l&amp;n=13" TargetMode="External"/><Relationship Id="rId15" Type="http://schemas.openxmlformats.org/officeDocument/2006/relationships/hyperlink" Target="http://xronical.narod.ru/images/turgenev.jpg" TargetMode="External"/><Relationship Id="rId23" Type="http://schemas.openxmlformats.org/officeDocument/2006/relationships/hyperlink" Target="http://www.rulex.ru/rpg/WebPict/fullpic/2001-358.jpg" TargetMode="External"/><Relationship Id="rId28" Type="http://schemas.openxmlformats.org/officeDocument/2006/relationships/hyperlink" Target="http://4.bp.blogspot.com/-eYDvL5kNFgs/VGdsOFTf75I/AAAAAAAACyI/FzzG6NAlSBs/s1600/Corinth18.jpg" TargetMode="External"/><Relationship Id="rId36" Type="http://schemas.openxmlformats.org/officeDocument/2006/relationships/hyperlink" Target="https://im0-tub-ru.yandex.net/i?id=3635753db3fea6c2017a574eba4865f1-l&amp;n=13" TargetMode="External"/><Relationship Id="rId10" Type="http://schemas.openxmlformats.org/officeDocument/2006/relationships/hyperlink" Target="https://i.ytimg.com/vi/qd8E91h-R0M/mqdefault.jpg" TargetMode="External"/><Relationship Id="rId19" Type="http://schemas.openxmlformats.org/officeDocument/2006/relationships/hyperlink" Target="http://dachahome.ru/sites/default/files/ruberoid.jpg?1329413492" TargetMode="External"/><Relationship Id="rId31" Type="http://schemas.openxmlformats.org/officeDocument/2006/relationships/hyperlink" Target="http://www.fun4child.ru/1522-viktorina-po-jekonomike-s-variantami-otvetov.html" TargetMode="External"/><Relationship Id="rId4" Type="http://schemas.openxmlformats.org/officeDocument/2006/relationships/hyperlink" Target="https://im0-tub-ru.yandex.net/i?id=ffdffa315136337ff65e6813d550eb1d-l&amp;n=13" TargetMode="External"/><Relationship Id="rId9" Type="http://schemas.openxmlformats.org/officeDocument/2006/relationships/hyperlink" Target="http://pravdoryb.info/upload/editor/news/2014.07/300x200xC/53cde42b2a60c_1406002219.jpg" TargetMode="External"/><Relationship Id="rId14" Type="http://schemas.openxmlformats.org/officeDocument/2006/relationships/hyperlink" Target="http://irecommend.ru/sites/default/files/product-images/55581/izobrazhenie_009_1.jpg" TargetMode="External"/><Relationship Id="rId22" Type="http://schemas.openxmlformats.org/officeDocument/2006/relationships/hyperlink" Target="http://litanons.ru/vk/img.php?url=https://pp.vk.me/c7006/v7006237/21081/a4zOuaQ7zAA.jpg" TargetMode="External"/><Relationship Id="rId27" Type="http://schemas.openxmlformats.org/officeDocument/2006/relationships/hyperlink" Target="http://boroda.esy.es/wp-content/uploads/2015/10/xJMtBhLN7e.gif" TargetMode="External"/><Relationship Id="rId30" Type="http://schemas.openxmlformats.org/officeDocument/2006/relationships/hyperlink" Target="http://www.s.go64.ru/section/newsIconCis2/upload/images/news/icon/cinema06_09_146700644319.jpg" TargetMode="External"/><Relationship Id="rId35" Type="http://schemas.openxmlformats.org/officeDocument/2006/relationships/hyperlink" Target="https://im0-tub-ru.yandex.net/i?id=b84a4ff3a78813b463655c873b1d851a-l&amp;n=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1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1355593"/>
            <a:ext cx="7704856" cy="921279"/>
          </a:xfrm>
          <a:effectLst>
            <a:outerShdw dist="35921" dir="2700000" algn="ctr" rotWithShape="0">
              <a:srgbClr val="FFFFFF"/>
            </a:outerShdw>
          </a:effectLst>
        </p:spPr>
        <p:txBody>
          <a:bodyPr>
            <a:prstTxWarp prst="textArchDown">
              <a:avLst/>
            </a:prstTxWarp>
          </a:bodyPr>
          <a:lstStyle/>
          <a:p>
            <a:pPr algn="ctr"/>
            <a:r>
              <a:rPr lang="en-US" altLang="ru-RU" sz="8800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US" altLang="ru-RU" sz="8800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altLang="ru-RU" sz="8800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Бюджетный квест</a:t>
            </a:r>
            <a:endParaRPr lang="en-US" altLang="ru-RU" sz="8800" dirty="0" smtClean="0">
              <a:ln w="222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24746" y="5229200"/>
            <a:ext cx="6084168" cy="1484784"/>
          </a:xfrm>
          <a:prstGeom prst="roundRect">
            <a:avLst/>
          </a:prstGeom>
          <a:ln>
            <a:noFill/>
          </a:ln>
          <a:effectLst/>
          <a:scene3d>
            <a:camera prst="orthographicFront"/>
            <a:lightRig rig="threePt" dir="t"/>
          </a:scene3d>
          <a:sp3d>
            <a:bevelB prst="relaxedInset"/>
          </a:sp3d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lnSpcReduction="10000"/>
          </a:bodyPr>
          <a:lstStyle/>
          <a:p>
            <a:pPr algn="ctr"/>
            <a:r>
              <a:rPr lang="ru-RU" alt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batDi" panose="03000000000000000000" pitchFamily="66" charset="0"/>
              </a:rPr>
              <a:t>Проект выполнила: </a:t>
            </a:r>
            <a:r>
              <a:rPr lang="ru-RU" altLang="ru-RU" sz="1800" smtClean="0">
                <a:solidFill>
                  <a:srgbClr val="5C0000"/>
                </a:solidFill>
                <a:latin typeface="ArbatDi" panose="03000000000000000000" pitchFamily="66" charset="0"/>
              </a:rPr>
              <a:t>Мулланурова Лилия</a:t>
            </a:r>
            <a:r>
              <a:rPr lang="ru-RU" altLang="ru-RU" sz="1600" smtClean="0">
                <a:solidFill>
                  <a:srgbClr val="5C0000"/>
                </a:solidFill>
                <a:latin typeface="ArbatDi" panose="03000000000000000000" pitchFamily="66" charset="0"/>
              </a:rPr>
              <a:t>,  </a:t>
            </a:r>
            <a:r>
              <a:rPr lang="ru-RU" altLang="ru-RU" sz="1600" dirty="0" smtClean="0">
                <a:solidFill>
                  <a:srgbClr val="5C0000"/>
                </a:solidFill>
                <a:latin typeface="ArbatDi" panose="03000000000000000000" pitchFamily="66" charset="0"/>
              </a:rPr>
              <a:t>10 класс</a:t>
            </a:r>
          </a:p>
          <a:p>
            <a:pPr algn="ctr"/>
            <a:r>
              <a:rPr lang="ru-RU" alt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batDi" panose="03000000000000000000" pitchFamily="66" charset="0"/>
              </a:rPr>
              <a:t>Руководитель: </a:t>
            </a:r>
            <a:r>
              <a:rPr lang="ru-RU" altLang="ru-RU" sz="1600" dirty="0" smtClean="0">
                <a:solidFill>
                  <a:srgbClr val="5C0000"/>
                </a:solidFill>
                <a:latin typeface="ArbatDi" panose="03000000000000000000" pitchFamily="66" charset="0"/>
              </a:rPr>
              <a:t>педагог дополнительного образования</a:t>
            </a:r>
          </a:p>
          <a:p>
            <a:pPr algn="ctr"/>
            <a:r>
              <a:rPr lang="ru-RU" altLang="ru-RU" sz="1800" dirty="0" smtClean="0">
                <a:solidFill>
                  <a:srgbClr val="5C0000"/>
                </a:solidFill>
                <a:latin typeface="ArbatDi" panose="03000000000000000000" pitchFamily="66" charset="0"/>
              </a:rPr>
              <a:t>Афонина Н. А. </a:t>
            </a:r>
          </a:p>
          <a:p>
            <a:pPr algn="ctr"/>
            <a:r>
              <a:rPr lang="ru-RU" alt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batDi" panose="03000000000000000000" pitchFamily="66" charset="0"/>
              </a:rPr>
              <a:t>Екатеринбург, 2019</a:t>
            </a:r>
            <a:endParaRPr lang="en-US" altLang="ru-RU" sz="1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batDi" panose="03000000000000000000" pitchFamily="66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30400" y="950929"/>
            <a:ext cx="9132792" cy="476672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batDi" panose="03000000000000000000" pitchFamily="66" charset="0"/>
              </a:rPr>
              <a:t>Интерактивная познавательная игра</a:t>
            </a:r>
            <a:endParaRPr lang="ru-RU" sz="36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batDi" panose="03000000000000000000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878921"/>
            <a:ext cx="9144000" cy="72008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8" y="3356992"/>
            <a:ext cx="3352285" cy="3488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824746" y="268953"/>
            <a:ext cx="3494507" cy="44267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softEdge rad="63500"/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ГБУ СО ЦППМСП  "Ресурс"  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32635" y="71526"/>
            <a:ext cx="2915816" cy="1233304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r"/>
            <a:r>
              <a:rPr lang="ru-RU" sz="440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batDi" panose="03000000000000000000" pitchFamily="66" charset="0"/>
              </a:rPr>
              <a:t>Правила игры</a:t>
            </a:r>
            <a:endParaRPr lang="ru-RU" sz="4400" dirty="0">
              <a:ln w="13462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ArbatDi" panose="03000000000000000000" pitchFamily="66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232635" y="1353070"/>
            <a:ext cx="2880320" cy="5504929"/>
          </a:xfrm>
        </p:spPr>
        <p:txBody>
          <a:bodyPr>
            <a:noAutofit/>
          </a:bodyPr>
          <a:lstStyle/>
          <a:p>
            <a:pPr algn="r"/>
            <a:r>
              <a:rPr lang="ru-RU" sz="20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каждом задании указывается зарабатываемое при правильном ответе количество баллов.</a:t>
            </a:r>
          </a:p>
          <a:p>
            <a:pPr algn="r"/>
            <a:r>
              <a:rPr lang="ru-RU" sz="20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 – баллы плюсуются, при неправильном ответе – минус 10 баллов.</a:t>
            </a:r>
          </a:p>
          <a:p>
            <a:pPr algn="r"/>
            <a:r>
              <a:rPr lang="ru-RU" sz="20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Номера вопросов после открытия меняют цвет, учитывайте это, чтобы не открывать вопросы повторно.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0981" y="247781"/>
            <a:ext cx="1152128" cy="1057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5517232"/>
            <a:ext cx="1055740" cy="10987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860031" y="5581248"/>
            <a:ext cx="1190357" cy="1061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5776" y="5421479"/>
            <a:ext cx="981365" cy="11945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89993"/>
            <a:ext cx="1253361" cy="1074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77586" y="1422500"/>
            <a:ext cx="5544616" cy="373469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Дорогие друзья! Вашему вниманию занимательный квест – игра, которая </a:t>
            </a:r>
            <a:r>
              <a:rPr lang="ru-RU" sz="2400" b="1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4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озволит узнать много нового, повторить усвоенные знания, а также выявить уровень вашей финансовой грамотности.</a:t>
            </a:r>
          </a:p>
          <a:p>
            <a:pPr algn="ctr"/>
            <a:r>
              <a:rPr lang="ru-RU" sz="24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Играть можно одному или командами.</a:t>
            </a:r>
            <a:endParaRPr lang="ru-RU" sz="24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555838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176766"/>
            <a:ext cx="6705600" cy="93174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6000" dirty="0" smtClean="0">
                <a:ln w="12700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Разделы</a:t>
            </a:r>
            <a:endParaRPr lang="en-US" sz="6000" dirty="0" smtClean="0">
              <a:ln w="12700" cmpd="sng">
                <a:solidFill>
                  <a:schemeClr val="bg1">
                    <a:lumMod val="9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23" name="AutoShape 3">
            <a:hlinkClick r:id="rId3" action="ppaction://hlinksldjump">
              <a:snd r:embed="rId4" name="chimes.wav"/>
            </a:hlinkClick>
          </p:cNvPr>
          <p:cNvSpPr>
            <a:spLocks noChangeArrowheads="1"/>
          </p:cNvSpPr>
          <p:nvPr/>
        </p:nvSpPr>
        <p:spPr bwMode="gray">
          <a:xfrm>
            <a:off x="1219200" y="2269199"/>
            <a:ext cx="6705600" cy="593725"/>
          </a:xfrm>
          <a:prstGeom prst="roundRect">
            <a:avLst>
              <a:gd name="adj" fmla="val 16667"/>
            </a:avLst>
          </a:prstGeom>
          <a:solidFill>
            <a:srgbClr val="F09A6A"/>
          </a:solidFill>
          <a:ln w="28575" algn="ctr">
            <a:solidFill>
              <a:srgbClr val="FCFCFC"/>
            </a:solidFill>
            <a:round/>
            <a:headEnd/>
            <a:tailEnd/>
          </a:ln>
          <a:effectLst>
            <a:outerShdw dist="35921" dir="2700000" algn="ctr" rotWithShape="0">
              <a:srgbClr val="001D3A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5124" name="AutoShape 4">
            <a:hlinkClick r:id="rId5" action="ppaction://hlinksldjump">
              <a:snd r:embed="rId4" name="chimes.wav"/>
            </a:hlinkClick>
          </p:cNvPr>
          <p:cNvSpPr>
            <a:spLocks noChangeArrowheads="1"/>
          </p:cNvSpPr>
          <p:nvPr/>
        </p:nvSpPr>
        <p:spPr bwMode="gray">
          <a:xfrm>
            <a:off x="1194192" y="1521602"/>
            <a:ext cx="6705600" cy="593725"/>
          </a:xfrm>
          <a:prstGeom prst="roundRect">
            <a:avLst>
              <a:gd name="adj" fmla="val 16667"/>
            </a:avLst>
          </a:prstGeom>
          <a:solidFill>
            <a:schemeClr val="accent2">
              <a:lumMod val="75000"/>
            </a:schemeClr>
          </a:solidFill>
          <a:ln w="28575" algn="ctr">
            <a:solidFill>
              <a:srgbClr val="FCFCFC"/>
            </a:solidFill>
            <a:round/>
            <a:headEnd/>
            <a:tailEnd/>
          </a:ln>
          <a:effectLst>
            <a:outerShdw dist="35921" dir="2700000" algn="ctr" rotWithShape="0">
              <a:srgbClr val="001D3A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 sz="3200">
              <a:latin typeface="Arial" charset="0"/>
            </a:endParaRPr>
          </a:p>
        </p:txBody>
      </p:sp>
      <p:grpSp>
        <p:nvGrpSpPr>
          <p:cNvPr id="4101" name="Group 5"/>
          <p:cNvGrpSpPr>
            <a:grpSpLocks/>
          </p:cNvGrpSpPr>
          <p:nvPr/>
        </p:nvGrpSpPr>
        <p:grpSpPr bwMode="auto">
          <a:xfrm>
            <a:off x="7543800" y="1894199"/>
            <a:ext cx="187325" cy="601663"/>
            <a:chOff x="960" y="1764"/>
            <a:chExt cx="130" cy="418"/>
          </a:xfrm>
        </p:grpSpPr>
        <p:sp>
          <p:nvSpPr>
            <p:cNvPr id="4132" name="Oval 6"/>
            <p:cNvSpPr>
              <a:spLocks noChangeArrowheads="1"/>
            </p:cNvSpPr>
            <p:nvPr/>
          </p:nvSpPr>
          <p:spPr bwMode="gray">
            <a:xfrm>
              <a:off x="960" y="1764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33" name="Oval 7"/>
            <p:cNvSpPr>
              <a:spLocks noChangeArrowheads="1"/>
            </p:cNvSpPr>
            <p:nvPr/>
          </p:nvSpPr>
          <p:spPr bwMode="gray">
            <a:xfrm>
              <a:off x="964" y="2062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34" name="AutoShape 8"/>
            <p:cNvSpPr>
              <a:spLocks noChangeArrowheads="1"/>
            </p:cNvSpPr>
            <p:nvPr/>
          </p:nvSpPr>
          <p:spPr bwMode="gray">
            <a:xfrm>
              <a:off x="996" y="1836"/>
              <a:ext cx="62" cy="3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2B2B2"/>
                </a:gs>
                <a:gs pos="50000">
                  <a:srgbClr val="EAEAEA"/>
                </a:gs>
                <a:gs pos="100000">
                  <a:srgbClr val="B2B2B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grpSp>
        <p:nvGrpSpPr>
          <p:cNvPr id="4102" name="Group 9"/>
          <p:cNvGrpSpPr>
            <a:grpSpLocks/>
          </p:cNvGrpSpPr>
          <p:nvPr/>
        </p:nvGrpSpPr>
        <p:grpSpPr bwMode="auto">
          <a:xfrm>
            <a:off x="1482294" y="1923587"/>
            <a:ext cx="187325" cy="601663"/>
            <a:chOff x="960" y="1764"/>
            <a:chExt cx="130" cy="418"/>
          </a:xfrm>
        </p:grpSpPr>
        <p:sp>
          <p:nvSpPr>
            <p:cNvPr id="4129" name="Oval 10"/>
            <p:cNvSpPr>
              <a:spLocks noChangeArrowheads="1"/>
            </p:cNvSpPr>
            <p:nvPr/>
          </p:nvSpPr>
          <p:spPr bwMode="gray">
            <a:xfrm>
              <a:off x="960" y="1764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30" name="Oval 11"/>
            <p:cNvSpPr>
              <a:spLocks noChangeArrowheads="1"/>
            </p:cNvSpPr>
            <p:nvPr/>
          </p:nvSpPr>
          <p:spPr bwMode="gray">
            <a:xfrm>
              <a:off x="964" y="2062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31" name="AutoShape 12"/>
            <p:cNvSpPr>
              <a:spLocks noChangeArrowheads="1"/>
            </p:cNvSpPr>
            <p:nvPr/>
          </p:nvSpPr>
          <p:spPr bwMode="gray">
            <a:xfrm>
              <a:off x="996" y="1836"/>
              <a:ext cx="62" cy="3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2B2B2"/>
                </a:gs>
                <a:gs pos="50000">
                  <a:srgbClr val="FFFFFF"/>
                </a:gs>
                <a:gs pos="100000">
                  <a:srgbClr val="B2B2B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5133" name="Text Box 13">
            <a:hlinkClick r:id="rId5" action="ppaction://hlinksldjump">
              <a:snd r:embed="rId6" name="cashreg.wav"/>
            </a:hlinkClick>
          </p:cNvPr>
          <p:cNvSpPr txBox="1">
            <a:spLocks noChangeArrowheads="1"/>
          </p:cNvSpPr>
          <p:nvPr/>
        </p:nvSpPr>
        <p:spPr bwMode="white">
          <a:xfrm>
            <a:off x="2038366" y="1511443"/>
            <a:ext cx="502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  <a:buClr>
                <a:schemeClr val="tx1"/>
              </a:buClr>
              <a:defRPr/>
            </a:pPr>
            <a:r>
              <a:rPr lang="en-US" sz="3200" b="1" dirty="0">
                <a:solidFill>
                  <a:schemeClr val="bg1"/>
                </a:solidFill>
                <a:latin typeface="Arial" charset="0"/>
              </a:rPr>
              <a:t>1. </a:t>
            </a:r>
            <a:r>
              <a:rPr lang="ru-RU" sz="3200" b="1" dirty="0" smtClean="0">
                <a:solidFill>
                  <a:schemeClr val="bg1"/>
                </a:solidFill>
                <a:latin typeface="Arial" charset="0"/>
              </a:rPr>
              <a:t>Термины</a:t>
            </a:r>
            <a:endParaRPr lang="en-US" sz="32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34" name="AutoShape 14">
            <a:hlinkClick r:id="rId7" action="ppaction://hlinksldjump">
              <a:snd r:embed="rId4" name="chimes.wav"/>
            </a:hlinkClick>
          </p:cNvPr>
          <p:cNvSpPr>
            <a:spLocks noChangeArrowheads="1"/>
          </p:cNvSpPr>
          <p:nvPr/>
        </p:nvSpPr>
        <p:spPr bwMode="gray">
          <a:xfrm>
            <a:off x="1219200" y="3020695"/>
            <a:ext cx="6705600" cy="593725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28575" algn="ctr">
            <a:solidFill>
              <a:srgbClr val="FCFCFC"/>
            </a:solidFill>
            <a:round/>
            <a:headEnd/>
            <a:tailEnd/>
          </a:ln>
          <a:effectLst>
            <a:outerShdw dist="35921" dir="2700000" algn="ctr" rotWithShape="0">
              <a:srgbClr val="001D3A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5135" name="AutoShape 15">
            <a:hlinkClick r:id="rId8" action="ppaction://hlinksldjump">
              <a:snd r:embed="rId9" name="click.wav"/>
            </a:hlinkClick>
          </p:cNvPr>
          <p:cNvSpPr>
            <a:spLocks noChangeArrowheads="1"/>
          </p:cNvSpPr>
          <p:nvPr/>
        </p:nvSpPr>
        <p:spPr bwMode="gray">
          <a:xfrm>
            <a:off x="1218616" y="3740821"/>
            <a:ext cx="6705600" cy="593725"/>
          </a:xfrm>
          <a:prstGeom prst="roundRect">
            <a:avLst>
              <a:gd name="adj" fmla="val 16667"/>
            </a:avLst>
          </a:prstGeom>
          <a:solidFill>
            <a:schemeClr val="tx2">
              <a:lumMod val="60000"/>
              <a:lumOff val="40000"/>
            </a:schemeClr>
          </a:solidFill>
          <a:ln w="28575" algn="ctr">
            <a:solidFill>
              <a:srgbClr val="FCFCFC"/>
            </a:solidFill>
            <a:round/>
            <a:headEnd/>
            <a:tailEnd/>
          </a:ln>
          <a:effectLst>
            <a:outerShdw dist="35921" dir="2700000" algn="ctr" rotWithShape="0">
              <a:srgbClr val="001D3A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grpSp>
        <p:nvGrpSpPr>
          <p:cNvPr id="4106" name="Group 16"/>
          <p:cNvGrpSpPr>
            <a:grpSpLocks/>
          </p:cNvGrpSpPr>
          <p:nvPr/>
        </p:nvGrpSpPr>
        <p:grpSpPr bwMode="auto">
          <a:xfrm>
            <a:off x="7566679" y="3521465"/>
            <a:ext cx="187325" cy="601662"/>
            <a:chOff x="960" y="1764"/>
            <a:chExt cx="130" cy="418"/>
          </a:xfrm>
        </p:grpSpPr>
        <p:sp>
          <p:nvSpPr>
            <p:cNvPr id="4126" name="Oval 17"/>
            <p:cNvSpPr>
              <a:spLocks noChangeArrowheads="1"/>
            </p:cNvSpPr>
            <p:nvPr/>
          </p:nvSpPr>
          <p:spPr bwMode="gray">
            <a:xfrm>
              <a:off x="960" y="1764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27" name="Oval 18"/>
            <p:cNvSpPr>
              <a:spLocks noChangeArrowheads="1"/>
            </p:cNvSpPr>
            <p:nvPr/>
          </p:nvSpPr>
          <p:spPr bwMode="gray">
            <a:xfrm>
              <a:off x="964" y="2062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28" name="AutoShape 19"/>
            <p:cNvSpPr>
              <a:spLocks noChangeArrowheads="1"/>
            </p:cNvSpPr>
            <p:nvPr/>
          </p:nvSpPr>
          <p:spPr bwMode="gray">
            <a:xfrm>
              <a:off x="996" y="1836"/>
              <a:ext cx="62" cy="3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2B2B2"/>
                </a:gs>
                <a:gs pos="50000">
                  <a:srgbClr val="EAEAEA"/>
                </a:gs>
                <a:gs pos="100000">
                  <a:srgbClr val="B2B2B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grpSp>
        <p:nvGrpSpPr>
          <p:cNvPr id="4107" name="Group 20"/>
          <p:cNvGrpSpPr>
            <a:grpSpLocks/>
          </p:cNvGrpSpPr>
          <p:nvPr/>
        </p:nvGrpSpPr>
        <p:grpSpPr bwMode="auto">
          <a:xfrm>
            <a:off x="1482294" y="3473931"/>
            <a:ext cx="187325" cy="601662"/>
            <a:chOff x="960" y="1764"/>
            <a:chExt cx="130" cy="418"/>
          </a:xfrm>
        </p:grpSpPr>
        <p:sp>
          <p:nvSpPr>
            <p:cNvPr id="4123" name="Oval 21"/>
            <p:cNvSpPr>
              <a:spLocks noChangeArrowheads="1"/>
            </p:cNvSpPr>
            <p:nvPr/>
          </p:nvSpPr>
          <p:spPr bwMode="gray">
            <a:xfrm>
              <a:off x="960" y="1764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24" name="Oval 22"/>
            <p:cNvSpPr>
              <a:spLocks noChangeArrowheads="1"/>
            </p:cNvSpPr>
            <p:nvPr/>
          </p:nvSpPr>
          <p:spPr bwMode="gray">
            <a:xfrm>
              <a:off x="964" y="2062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25" name="AutoShape 23"/>
            <p:cNvSpPr>
              <a:spLocks noChangeArrowheads="1"/>
            </p:cNvSpPr>
            <p:nvPr/>
          </p:nvSpPr>
          <p:spPr bwMode="gray">
            <a:xfrm>
              <a:off x="996" y="1836"/>
              <a:ext cx="62" cy="3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2B2B2"/>
                </a:gs>
                <a:gs pos="50000">
                  <a:srgbClr val="FFFFFF"/>
                </a:gs>
                <a:gs pos="100000">
                  <a:srgbClr val="B2B2B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5144" name="AutoShape 24">
            <a:hlinkClick r:id="rId10" action="ppaction://hlinksldjump">
              <a:snd r:embed="rId4" name="chimes.wav"/>
            </a:hlinkClick>
          </p:cNvPr>
          <p:cNvSpPr>
            <a:spLocks noChangeArrowheads="1"/>
          </p:cNvSpPr>
          <p:nvPr/>
        </p:nvSpPr>
        <p:spPr bwMode="gray">
          <a:xfrm>
            <a:off x="1219200" y="4535525"/>
            <a:ext cx="6705600" cy="593725"/>
          </a:xfrm>
          <a:prstGeom prst="roundRect">
            <a:avLst>
              <a:gd name="adj" fmla="val 16667"/>
            </a:avLst>
          </a:prstGeom>
          <a:solidFill>
            <a:srgbClr val="CC3300"/>
          </a:solidFill>
          <a:ln w="28575" algn="ctr">
            <a:solidFill>
              <a:srgbClr val="FCFCFC"/>
            </a:solidFill>
            <a:round/>
            <a:headEnd/>
            <a:tailEnd/>
          </a:ln>
          <a:effectLst>
            <a:outerShdw dist="35921" dir="2700000" algn="ctr" rotWithShape="0">
              <a:srgbClr val="001D3A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5145" name="Text Box 25">
            <a:hlinkClick r:id="rId3" action="ppaction://hlinksldjump">
              <a:snd r:embed="rId6" name="cashreg.wav"/>
            </a:hlinkClick>
          </p:cNvPr>
          <p:cNvSpPr txBox="1">
            <a:spLocks noChangeArrowheads="1"/>
          </p:cNvSpPr>
          <p:nvPr/>
        </p:nvSpPr>
        <p:spPr bwMode="white">
          <a:xfrm>
            <a:off x="2027974" y="2268386"/>
            <a:ext cx="502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  <a:buClr>
                <a:schemeClr val="tx1"/>
              </a:buClr>
              <a:defRPr/>
            </a:pPr>
            <a:r>
              <a:rPr lang="en-US" sz="3200" b="1" dirty="0">
                <a:solidFill>
                  <a:schemeClr val="bg1"/>
                </a:solidFill>
                <a:latin typeface="Arial" charset="0"/>
              </a:rPr>
              <a:t>2. </a:t>
            </a:r>
            <a:r>
              <a:rPr lang="ru-RU" sz="3200" b="1" dirty="0" smtClean="0">
                <a:solidFill>
                  <a:schemeClr val="bg1"/>
                </a:solidFill>
                <a:latin typeface="Arial" charset="0"/>
              </a:rPr>
              <a:t>История</a:t>
            </a:r>
            <a:endParaRPr lang="en-US" sz="32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46" name="Text Box 26">
            <a:hlinkClick r:id="rId7" action="ppaction://hlinksldjump">
              <a:snd r:embed="rId6" name="cashreg.wav"/>
            </a:hlinkClick>
          </p:cNvPr>
          <p:cNvSpPr txBox="1">
            <a:spLocks noChangeArrowheads="1"/>
          </p:cNvSpPr>
          <p:nvPr/>
        </p:nvSpPr>
        <p:spPr bwMode="white">
          <a:xfrm>
            <a:off x="1993146" y="3033994"/>
            <a:ext cx="502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  <a:buClr>
                <a:schemeClr val="tx1"/>
              </a:buClr>
              <a:defRPr/>
            </a:pPr>
            <a:r>
              <a:rPr lang="en-US" sz="3200" b="1" dirty="0">
                <a:solidFill>
                  <a:srgbClr val="FFFFFF"/>
                </a:solidFill>
                <a:latin typeface="Arial" charset="0"/>
              </a:rPr>
              <a:t>3. </a:t>
            </a:r>
            <a:r>
              <a:rPr lang="ru-RU" sz="3200" b="1" dirty="0" smtClean="0">
                <a:solidFill>
                  <a:srgbClr val="FFFFFF"/>
                </a:solidFill>
                <a:latin typeface="Arial" charset="0"/>
              </a:rPr>
              <a:t>Загадки</a:t>
            </a:r>
            <a:endParaRPr lang="en-US" sz="3200" b="1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147" name="Text Box 27">
            <a:hlinkClick r:id="rId8" action="ppaction://hlinksldjump">
              <a:snd r:embed="rId6" name="cashreg.wav"/>
            </a:hlinkClick>
          </p:cNvPr>
          <p:cNvSpPr txBox="1">
            <a:spLocks noChangeArrowheads="1"/>
          </p:cNvSpPr>
          <p:nvPr/>
        </p:nvSpPr>
        <p:spPr bwMode="white">
          <a:xfrm>
            <a:off x="1967781" y="3744994"/>
            <a:ext cx="502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  <a:buClr>
                <a:schemeClr val="tx1"/>
              </a:buClr>
              <a:defRPr/>
            </a:pPr>
            <a:r>
              <a:rPr lang="en-US" sz="3200" b="1" dirty="0">
                <a:solidFill>
                  <a:srgbClr val="FFFFFF"/>
                </a:solidFill>
                <a:latin typeface="Arial" charset="0"/>
              </a:rPr>
              <a:t>4. </a:t>
            </a:r>
            <a:r>
              <a:rPr lang="ru-RU" sz="3200" b="1" dirty="0" smtClean="0">
                <a:solidFill>
                  <a:srgbClr val="FFFFFF"/>
                </a:solidFill>
                <a:latin typeface="Arial" charset="0"/>
              </a:rPr>
              <a:t>Ребусы</a:t>
            </a:r>
            <a:endParaRPr lang="en-US" sz="3200" b="1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148" name="Text Box 28">
            <a:hlinkClick r:id="rId10" action="ppaction://hlinksldjump">
              <a:snd r:embed="rId6" name="cashreg.wav"/>
            </a:hlinkClick>
          </p:cNvPr>
          <p:cNvSpPr txBox="1">
            <a:spLocks noChangeArrowheads="1"/>
          </p:cNvSpPr>
          <p:nvPr/>
        </p:nvSpPr>
        <p:spPr bwMode="white">
          <a:xfrm>
            <a:off x="2120598" y="4546290"/>
            <a:ext cx="502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  <a:buClr>
                <a:schemeClr val="tx1"/>
              </a:buClr>
              <a:defRPr/>
            </a:pPr>
            <a: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5. </a:t>
            </a:r>
            <a:r>
              <a:rPr lang="ru-RU" sz="3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Вопросы</a:t>
            </a:r>
            <a:endParaRPr lang="en-US" sz="3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5149" name="AutoShape 29">
            <a:hlinkClick r:id="rId11" action="ppaction://hlinksldjump">
              <a:snd r:embed="rId4" name="chimes.wav"/>
            </a:hlinkClick>
          </p:cNvPr>
          <p:cNvSpPr>
            <a:spLocks noChangeArrowheads="1"/>
          </p:cNvSpPr>
          <p:nvPr/>
        </p:nvSpPr>
        <p:spPr bwMode="gray">
          <a:xfrm>
            <a:off x="1219200" y="5307844"/>
            <a:ext cx="6705600" cy="593725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28575" algn="ctr">
            <a:solidFill>
              <a:srgbClr val="FCFCFC"/>
            </a:solidFill>
            <a:round/>
            <a:headEnd/>
            <a:tailEnd/>
          </a:ln>
          <a:effectLst>
            <a:outerShdw dist="35921" dir="2700000" algn="ctr" rotWithShape="0">
              <a:srgbClr val="001D3A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5150" name="Text Box 30">
            <a:hlinkClick r:id="rId11" action="ppaction://hlinksldjump">
              <a:snd r:embed="rId6" name="cashreg.wav"/>
            </a:hlinkClick>
          </p:cNvPr>
          <p:cNvSpPr txBox="1">
            <a:spLocks noChangeArrowheads="1"/>
          </p:cNvSpPr>
          <p:nvPr/>
        </p:nvSpPr>
        <p:spPr bwMode="white">
          <a:xfrm>
            <a:off x="2209991" y="5333037"/>
            <a:ext cx="502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  <a:buClr>
                <a:schemeClr val="tx1"/>
              </a:buClr>
              <a:defRPr/>
            </a:pPr>
            <a:r>
              <a:rPr lang="en-US" sz="3200" b="1" dirty="0">
                <a:solidFill>
                  <a:srgbClr val="FFFFFF"/>
                </a:solidFill>
                <a:latin typeface="Arial" charset="0"/>
              </a:rPr>
              <a:t>6. </a:t>
            </a:r>
            <a:r>
              <a:rPr lang="ru-RU" sz="3200" b="1" dirty="0" smtClean="0">
                <a:solidFill>
                  <a:srgbClr val="FFFFFF"/>
                </a:solidFill>
                <a:latin typeface="Arial" charset="0"/>
              </a:rPr>
              <a:t>Рассуждения</a:t>
            </a:r>
            <a:endParaRPr lang="en-US" sz="3200" b="1" dirty="0">
              <a:solidFill>
                <a:srgbClr val="FFFFFF"/>
              </a:solidFill>
              <a:latin typeface="Arial" charset="0"/>
            </a:endParaRPr>
          </a:p>
        </p:txBody>
      </p:sp>
      <p:grpSp>
        <p:nvGrpSpPr>
          <p:cNvPr id="4115" name="Group 31"/>
          <p:cNvGrpSpPr>
            <a:grpSpLocks/>
          </p:cNvGrpSpPr>
          <p:nvPr/>
        </p:nvGrpSpPr>
        <p:grpSpPr bwMode="auto">
          <a:xfrm>
            <a:off x="7588482" y="4952375"/>
            <a:ext cx="187325" cy="601663"/>
            <a:chOff x="960" y="1764"/>
            <a:chExt cx="130" cy="418"/>
          </a:xfrm>
        </p:grpSpPr>
        <p:sp>
          <p:nvSpPr>
            <p:cNvPr id="4120" name="Oval 32"/>
            <p:cNvSpPr>
              <a:spLocks noChangeArrowheads="1"/>
            </p:cNvSpPr>
            <p:nvPr/>
          </p:nvSpPr>
          <p:spPr bwMode="gray">
            <a:xfrm>
              <a:off x="960" y="1764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21" name="Oval 33"/>
            <p:cNvSpPr>
              <a:spLocks noChangeArrowheads="1"/>
            </p:cNvSpPr>
            <p:nvPr/>
          </p:nvSpPr>
          <p:spPr bwMode="gray">
            <a:xfrm>
              <a:off x="964" y="2062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22" name="AutoShape 34"/>
            <p:cNvSpPr>
              <a:spLocks noChangeArrowheads="1"/>
            </p:cNvSpPr>
            <p:nvPr/>
          </p:nvSpPr>
          <p:spPr bwMode="gray">
            <a:xfrm>
              <a:off x="996" y="1836"/>
              <a:ext cx="62" cy="3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2B2B2"/>
                </a:gs>
                <a:gs pos="50000">
                  <a:srgbClr val="EAEAEA"/>
                </a:gs>
                <a:gs pos="100000">
                  <a:srgbClr val="B2B2B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grpSp>
        <p:nvGrpSpPr>
          <p:cNvPr id="4116" name="Group 35"/>
          <p:cNvGrpSpPr>
            <a:grpSpLocks/>
          </p:cNvGrpSpPr>
          <p:nvPr/>
        </p:nvGrpSpPr>
        <p:grpSpPr bwMode="auto">
          <a:xfrm>
            <a:off x="1474865" y="4915100"/>
            <a:ext cx="187325" cy="601663"/>
            <a:chOff x="960" y="1764"/>
            <a:chExt cx="130" cy="418"/>
          </a:xfrm>
        </p:grpSpPr>
        <p:sp>
          <p:nvSpPr>
            <p:cNvPr id="4117" name="Oval 36"/>
            <p:cNvSpPr>
              <a:spLocks noChangeArrowheads="1"/>
            </p:cNvSpPr>
            <p:nvPr/>
          </p:nvSpPr>
          <p:spPr bwMode="gray">
            <a:xfrm>
              <a:off x="960" y="1764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8" name="Oval 37"/>
            <p:cNvSpPr>
              <a:spLocks noChangeArrowheads="1"/>
            </p:cNvSpPr>
            <p:nvPr/>
          </p:nvSpPr>
          <p:spPr bwMode="gray">
            <a:xfrm>
              <a:off x="964" y="2062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9" name="AutoShape 38"/>
            <p:cNvSpPr>
              <a:spLocks noChangeArrowheads="1"/>
            </p:cNvSpPr>
            <p:nvPr/>
          </p:nvSpPr>
          <p:spPr bwMode="gray">
            <a:xfrm>
              <a:off x="996" y="1836"/>
              <a:ext cx="62" cy="3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2B2B2"/>
                </a:gs>
                <a:gs pos="50000">
                  <a:srgbClr val="FFFFFF"/>
                </a:gs>
                <a:gs pos="100000">
                  <a:srgbClr val="B2B2B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grpSp>
        <p:nvGrpSpPr>
          <p:cNvPr id="39" name="Group 35"/>
          <p:cNvGrpSpPr>
            <a:grpSpLocks/>
          </p:cNvGrpSpPr>
          <p:nvPr/>
        </p:nvGrpSpPr>
        <p:grpSpPr bwMode="auto">
          <a:xfrm>
            <a:off x="1382003" y="660829"/>
            <a:ext cx="521072" cy="1111945"/>
            <a:chOff x="960" y="1764"/>
            <a:chExt cx="130" cy="418"/>
          </a:xfrm>
        </p:grpSpPr>
        <p:sp>
          <p:nvSpPr>
            <p:cNvPr id="40" name="Oval 36"/>
            <p:cNvSpPr>
              <a:spLocks noChangeArrowheads="1"/>
            </p:cNvSpPr>
            <p:nvPr/>
          </p:nvSpPr>
          <p:spPr bwMode="gray">
            <a:xfrm>
              <a:off x="960" y="1764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" name="Oval 37"/>
            <p:cNvSpPr>
              <a:spLocks noChangeArrowheads="1"/>
            </p:cNvSpPr>
            <p:nvPr/>
          </p:nvSpPr>
          <p:spPr bwMode="gray">
            <a:xfrm>
              <a:off x="964" y="2062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2" name="AutoShape 38"/>
            <p:cNvSpPr>
              <a:spLocks noChangeArrowheads="1"/>
            </p:cNvSpPr>
            <p:nvPr/>
          </p:nvSpPr>
          <p:spPr bwMode="gray">
            <a:xfrm>
              <a:off x="996" y="1836"/>
              <a:ext cx="62" cy="3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2B2B2"/>
                </a:gs>
                <a:gs pos="50000">
                  <a:srgbClr val="FFFFFF"/>
                </a:gs>
                <a:gs pos="100000">
                  <a:srgbClr val="B2B2B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grpSp>
        <p:nvGrpSpPr>
          <p:cNvPr id="43" name="Group 35"/>
          <p:cNvGrpSpPr>
            <a:grpSpLocks/>
          </p:cNvGrpSpPr>
          <p:nvPr/>
        </p:nvGrpSpPr>
        <p:grpSpPr bwMode="auto">
          <a:xfrm>
            <a:off x="7220190" y="672105"/>
            <a:ext cx="488551" cy="1101624"/>
            <a:chOff x="960" y="1764"/>
            <a:chExt cx="130" cy="418"/>
          </a:xfrm>
        </p:grpSpPr>
        <p:sp>
          <p:nvSpPr>
            <p:cNvPr id="44" name="Oval 36"/>
            <p:cNvSpPr>
              <a:spLocks noChangeArrowheads="1"/>
            </p:cNvSpPr>
            <p:nvPr/>
          </p:nvSpPr>
          <p:spPr bwMode="gray">
            <a:xfrm>
              <a:off x="960" y="1764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5" name="Oval 37"/>
            <p:cNvSpPr>
              <a:spLocks noChangeArrowheads="1"/>
            </p:cNvSpPr>
            <p:nvPr/>
          </p:nvSpPr>
          <p:spPr bwMode="gray">
            <a:xfrm>
              <a:off x="964" y="2062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6" name="AutoShape 38"/>
            <p:cNvSpPr>
              <a:spLocks noChangeArrowheads="1"/>
            </p:cNvSpPr>
            <p:nvPr/>
          </p:nvSpPr>
          <p:spPr bwMode="gray">
            <a:xfrm>
              <a:off x="996" y="1836"/>
              <a:ext cx="62" cy="3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2B2B2"/>
                </a:gs>
                <a:gs pos="50000">
                  <a:srgbClr val="FFFFFF"/>
                </a:gs>
                <a:gs pos="100000">
                  <a:srgbClr val="B2B2B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pic>
        <p:nvPicPr>
          <p:cNvPr id="47" name="Рисунок 46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518357" y="1715315"/>
            <a:ext cx="672842" cy="599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8" name="Объект 6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6829" y="2420362"/>
            <a:ext cx="633674" cy="581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713199" y="3093841"/>
            <a:ext cx="576064" cy="6511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400" y="3763147"/>
            <a:ext cx="602439" cy="733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7646" y="4491538"/>
            <a:ext cx="918689" cy="787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5779" y="5208437"/>
            <a:ext cx="634201" cy="9610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3" name="Group 9"/>
          <p:cNvGrpSpPr>
            <a:grpSpLocks/>
          </p:cNvGrpSpPr>
          <p:nvPr/>
        </p:nvGrpSpPr>
        <p:grpSpPr bwMode="auto">
          <a:xfrm>
            <a:off x="1468144" y="2771422"/>
            <a:ext cx="187325" cy="601663"/>
            <a:chOff x="960" y="1764"/>
            <a:chExt cx="130" cy="418"/>
          </a:xfrm>
        </p:grpSpPr>
        <p:sp>
          <p:nvSpPr>
            <p:cNvPr id="54" name="Oval 10"/>
            <p:cNvSpPr>
              <a:spLocks noChangeArrowheads="1"/>
            </p:cNvSpPr>
            <p:nvPr/>
          </p:nvSpPr>
          <p:spPr bwMode="gray">
            <a:xfrm>
              <a:off x="960" y="1764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55" name="Oval 11"/>
            <p:cNvSpPr>
              <a:spLocks noChangeArrowheads="1"/>
            </p:cNvSpPr>
            <p:nvPr/>
          </p:nvSpPr>
          <p:spPr bwMode="gray">
            <a:xfrm>
              <a:off x="964" y="2062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56" name="AutoShape 12"/>
            <p:cNvSpPr>
              <a:spLocks noChangeArrowheads="1"/>
            </p:cNvSpPr>
            <p:nvPr/>
          </p:nvSpPr>
          <p:spPr bwMode="gray">
            <a:xfrm>
              <a:off x="996" y="1836"/>
              <a:ext cx="62" cy="3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2B2B2"/>
                </a:gs>
                <a:gs pos="50000">
                  <a:srgbClr val="FFFFFF"/>
                </a:gs>
                <a:gs pos="100000">
                  <a:srgbClr val="B2B2B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grpSp>
        <p:nvGrpSpPr>
          <p:cNvPr id="57" name="Group 9"/>
          <p:cNvGrpSpPr>
            <a:grpSpLocks/>
          </p:cNvGrpSpPr>
          <p:nvPr/>
        </p:nvGrpSpPr>
        <p:grpSpPr bwMode="auto">
          <a:xfrm>
            <a:off x="1491053" y="4212308"/>
            <a:ext cx="187325" cy="601663"/>
            <a:chOff x="960" y="1764"/>
            <a:chExt cx="130" cy="418"/>
          </a:xfrm>
        </p:grpSpPr>
        <p:sp>
          <p:nvSpPr>
            <p:cNvPr id="58" name="Oval 10"/>
            <p:cNvSpPr>
              <a:spLocks noChangeArrowheads="1"/>
            </p:cNvSpPr>
            <p:nvPr/>
          </p:nvSpPr>
          <p:spPr bwMode="gray">
            <a:xfrm>
              <a:off x="960" y="1764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59" name="Oval 11"/>
            <p:cNvSpPr>
              <a:spLocks noChangeArrowheads="1"/>
            </p:cNvSpPr>
            <p:nvPr/>
          </p:nvSpPr>
          <p:spPr bwMode="gray">
            <a:xfrm>
              <a:off x="964" y="2062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0" name="AutoShape 12"/>
            <p:cNvSpPr>
              <a:spLocks noChangeArrowheads="1"/>
            </p:cNvSpPr>
            <p:nvPr/>
          </p:nvSpPr>
          <p:spPr bwMode="gray">
            <a:xfrm>
              <a:off x="996" y="1836"/>
              <a:ext cx="62" cy="3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2B2B2"/>
                </a:gs>
                <a:gs pos="50000">
                  <a:srgbClr val="FFFFFF"/>
                </a:gs>
                <a:gs pos="100000">
                  <a:srgbClr val="B2B2B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grpSp>
        <p:nvGrpSpPr>
          <p:cNvPr id="61" name="Group 9"/>
          <p:cNvGrpSpPr>
            <a:grpSpLocks/>
          </p:cNvGrpSpPr>
          <p:nvPr/>
        </p:nvGrpSpPr>
        <p:grpSpPr bwMode="auto">
          <a:xfrm>
            <a:off x="7567415" y="4230724"/>
            <a:ext cx="187325" cy="601663"/>
            <a:chOff x="960" y="1764"/>
            <a:chExt cx="130" cy="418"/>
          </a:xfrm>
        </p:grpSpPr>
        <p:sp>
          <p:nvSpPr>
            <p:cNvPr id="62" name="Oval 10"/>
            <p:cNvSpPr>
              <a:spLocks noChangeArrowheads="1"/>
            </p:cNvSpPr>
            <p:nvPr/>
          </p:nvSpPr>
          <p:spPr bwMode="gray">
            <a:xfrm>
              <a:off x="960" y="1764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3" name="Oval 11"/>
            <p:cNvSpPr>
              <a:spLocks noChangeArrowheads="1"/>
            </p:cNvSpPr>
            <p:nvPr/>
          </p:nvSpPr>
          <p:spPr bwMode="gray">
            <a:xfrm>
              <a:off x="964" y="2062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4" name="AutoShape 12"/>
            <p:cNvSpPr>
              <a:spLocks noChangeArrowheads="1"/>
            </p:cNvSpPr>
            <p:nvPr/>
          </p:nvSpPr>
          <p:spPr bwMode="gray">
            <a:xfrm>
              <a:off x="996" y="1836"/>
              <a:ext cx="62" cy="3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2B2B2"/>
                </a:gs>
                <a:gs pos="50000">
                  <a:srgbClr val="FFFFFF"/>
                </a:gs>
                <a:gs pos="100000">
                  <a:srgbClr val="B2B2B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grpSp>
        <p:nvGrpSpPr>
          <p:cNvPr id="65" name="Group 9"/>
          <p:cNvGrpSpPr>
            <a:grpSpLocks/>
          </p:cNvGrpSpPr>
          <p:nvPr/>
        </p:nvGrpSpPr>
        <p:grpSpPr bwMode="auto">
          <a:xfrm>
            <a:off x="7566679" y="2775802"/>
            <a:ext cx="187325" cy="601663"/>
            <a:chOff x="960" y="1764"/>
            <a:chExt cx="130" cy="418"/>
          </a:xfrm>
        </p:grpSpPr>
        <p:sp>
          <p:nvSpPr>
            <p:cNvPr id="66" name="Oval 10"/>
            <p:cNvSpPr>
              <a:spLocks noChangeArrowheads="1"/>
            </p:cNvSpPr>
            <p:nvPr/>
          </p:nvSpPr>
          <p:spPr bwMode="gray">
            <a:xfrm>
              <a:off x="960" y="1764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7" name="Oval 11"/>
            <p:cNvSpPr>
              <a:spLocks noChangeArrowheads="1"/>
            </p:cNvSpPr>
            <p:nvPr/>
          </p:nvSpPr>
          <p:spPr bwMode="gray">
            <a:xfrm>
              <a:off x="964" y="2062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8" name="AutoShape 12"/>
            <p:cNvSpPr>
              <a:spLocks noChangeArrowheads="1"/>
            </p:cNvSpPr>
            <p:nvPr/>
          </p:nvSpPr>
          <p:spPr bwMode="gray">
            <a:xfrm>
              <a:off x="996" y="1836"/>
              <a:ext cx="62" cy="3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2B2B2"/>
                </a:gs>
                <a:gs pos="50000">
                  <a:srgbClr val="FFFFFF"/>
                </a:gs>
                <a:gs pos="100000">
                  <a:srgbClr val="B2B2B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2" name="Управляющая кнопка: в конец 1">
            <a:hlinkClick r:id="rId18" action="ppaction://hlinksldjump" highlightClick="1">
              <a:snd r:embed="rId6" name="cashreg.wav"/>
            </a:hlinkClick>
          </p:cNvPr>
          <p:cNvSpPr/>
          <p:nvPr/>
        </p:nvSpPr>
        <p:spPr>
          <a:xfrm>
            <a:off x="8388423" y="5996563"/>
            <a:ext cx="654163" cy="694172"/>
          </a:xfrm>
          <a:prstGeom prst="actionButtonEnd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Text Box 30">
            <a:hlinkClick r:id="rId19" action="ppaction://hlinksldjump">
              <a:snd r:embed="rId6" name="cashreg.wav"/>
            </a:hlinkClick>
          </p:cNvPr>
          <p:cNvSpPr txBox="1">
            <a:spLocks noChangeArrowheads="1"/>
          </p:cNvSpPr>
          <p:nvPr/>
        </p:nvSpPr>
        <p:spPr bwMode="white">
          <a:xfrm>
            <a:off x="1218616" y="6082806"/>
            <a:ext cx="6705600" cy="646986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marL="457200" indent="-457200" algn="ctr">
              <a:spcBef>
                <a:spcPct val="50000"/>
              </a:spcBef>
              <a:buClr>
                <a:schemeClr val="tx1"/>
              </a:buClr>
              <a:defRPr/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7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. </a:t>
            </a: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Итоги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grpSp>
        <p:nvGrpSpPr>
          <p:cNvPr id="75" name="Group 35"/>
          <p:cNvGrpSpPr>
            <a:grpSpLocks/>
          </p:cNvGrpSpPr>
          <p:nvPr/>
        </p:nvGrpSpPr>
        <p:grpSpPr bwMode="auto">
          <a:xfrm>
            <a:off x="1490305" y="5671330"/>
            <a:ext cx="187325" cy="601663"/>
            <a:chOff x="960" y="1764"/>
            <a:chExt cx="130" cy="418"/>
          </a:xfrm>
        </p:grpSpPr>
        <p:sp>
          <p:nvSpPr>
            <p:cNvPr id="76" name="Oval 36"/>
            <p:cNvSpPr>
              <a:spLocks noChangeArrowheads="1"/>
            </p:cNvSpPr>
            <p:nvPr/>
          </p:nvSpPr>
          <p:spPr bwMode="gray">
            <a:xfrm>
              <a:off x="960" y="1764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77" name="Oval 37"/>
            <p:cNvSpPr>
              <a:spLocks noChangeArrowheads="1"/>
            </p:cNvSpPr>
            <p:nvPr/>
          </p:nvSpPr>
          <p:spPr bwMode="gray">
            <a:xfrm>
              <a:off x="964" y="2062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78" name="AutoShape 38"/>
            <p:cNvSpPr>
              <a:spLocks noChangeArrowheads="1"/>
            </p:cNvSpPr>
            <p:nvPr/>
          </p:nvSpPr>
          <p:spPr bwMode="gray">
            <a:xfrm>
              <a:off x="996" y="1836"/>
              <a:ext cx="62" cy="3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2B2B2"/>
                </a:gs>
                <a:gs pos="50000">
                  <a:srgbClr val="FFFFFF"/>
                </a:gs>
                <a:gs pos="100000">
                  <a:srgbClr val="B2B2B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grpSp>
        <p:nvGrpSpPr>
          <p:cNvPr id="79" name="Group 35"/>
          <p:cNvGrpSpPr>
            <a:grpSpLocks/>
          </p:cNvGrpSpPr>
          <p:nvPr/>
        </p:nvGrpSpPr>
        <p:grpSpPr bwMode="auto">
          <a:xfrm>
            <a:off x="7595675" y="5737541"/>
            <a:ext cx="187325" cy="601663"/>
            <a:chOff x="960" y="1764"/>
            <a:chExt cx="130" cy="418"/>
          </a:xfrm>
        </p:grpSpPr>
        <p:sp>
          <p:nvSpPr>
            <p:cNvPr id="80" name="Oval 36"/>
            <p:cNvSpPr>
              <a:spLocks noChangeArrowheads="1"/>
            </p:cNvSpPr>
            <p:nvPr/>
          </p:nvSpPr>
          <p:spPr bwMode="gray">
            <a:xfrm>
              <a:off x="960" y="1764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81" name="Oval 37"/>
            <p:cNvSpPr>
              <a:spLocks noChangeArrowheads="1"/>
            </p:cNvSpPr>
            <p:nvPr/>
          </p:nvSpPr>
          <p:spPr bwMode="gray">
            <a:xfrm>
              <a:off x="964" y="2062"/>
              <a:ext cx="126" cy="120"/>
            </a:xfrm>
            <a:prstGeom prst="ellipse">
              <a:avLst/>
            </a:prstGeom>
            <a:solidFill>
              <a:schemeClr val="bg1"/>
            </a:solidFill>
            <a:ln w="3810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82" name="AutoShape 38"/>
            <p:cNvSpPr>
              <a:spLocks noChangeArrowheads="1"/>
            </p:cNvSpPr>
            <p:nvPr/>
          </p:nvSpPr>
          <p:spPr bwMode="gray">
            <a:xfrm>
              <a:off x="996" y="1836"/>
              <a:ext cx="62" cy="30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B2B2B2"/>
                </a:gs>
                <a:gs pos="50000">
                  <a:srgbClr val="FFFFFF"/>
                </a:gs>
                <a:gs pos="100000">
                  <a:srgbClr val="B2B2B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pic>
        <p:nvPicPr>
          <p:cNvPr id="83" name="Рисунок 82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682639" y="6098562"/>
            <a:ext cx="672842" cy="599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2"/>
          <p:cNvSpPr>
            <a:spLocks noGrp="1"/>
          </p:cNvSpPr>
          <p:nvPr>
            <p:ph type="title"/>
          </p:nvPr>
        </p:nvSpPr>
        <p:spPr>
          <a:xfrm>
            <a:off x="662094" y="404664"/>
            <a:ext cx="5248642" cy="1017280"/>
          </a:xfrm>
          <a:prstGeom prst="roundRect">
            <a:avLst/>
          </a:prstGeom>
          <a:blipFill dpi="0" rotWithShape="1">
            <a:blip r:embed="rId2">
              <a:alphaModFix amt="7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660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Термины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228184" y="2492896"/>
            <a:ext cx="2796126" cy="2492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Управляющая кнопка: назад 4">
            <a:hlinkClick r:id="rId4" action="ppaction://hlinksldjump" highlightClick="1">
              <a:snd r:embed="rId5" name="chimes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842869"/>
              </p:ext>
            </p:extLst>
          </p:nvPr>
        </p:nvGraphicFramePr>
        <p:xfrm>
          <a:off x="694062" y="1762701"/>
          <a:ext cx="5216673" cy="418657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38891"/>
                <a:gridCol w="1738891"/>
                <a:gridCol w="1738891"/>
              </a:tblGrid>
              <a:tr h="1395526"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7" action="ppaction://hlinksldjump">
                            <a:snd r:embed="rId8" name="cashreg.wav"/>
                          </a:hlinkClick>
                        </a:rPr>
                        <a:t>1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9" action="ppaction://hlinksldjump">
                            <a:snd r:embed="rId8" name="cashreg.wav"/>
                          </a:hlinkClick>
                        </a:rPr>
                        <a:t>2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0" action="ppaction://hlinksldjump">
                            <a:snd r:embed="rId8" name="cashreg.wav"/>
                          </a:hlinkClick>
                        </a:rPr>
                        <a:t>3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95526"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1" action="ppaction://hlinksldjump">
                            <a:snd r:embed="rId8" name="cashreg.wav"/>
                          </a:hlinkClick>
                        </a:rPr>
                        <a:t>4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2" action="ppaction://hlinksldjump">
                            <a:snd r:embed="rId8" name="cashreg.wav"/>
                          </a:hlinkClick>
                        </a:rPr>
                        <a:t>5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3" action="ppaction://hlinksldjump">
                            <a:snd r:embed="rId8" name="cashreg.wav"/>
                          </a:hlinkClick>
                        </a:rPr>
                        <a:t>6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95526"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4" action="ppaction://hlinksldjump">
                            <a:snd r:embed="rId8" name="cashreg.wav"/>
                          </a:hlinkClick>
                        </a:rPr>
                        <a:t>7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5" action="ppaction://hlinksldjump">
                            <a:snd r:embed="rId8" name="cashreg.wav"/>
                          </a:hlinkClick>
                        </a:rPr>
                        <a:t>8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6" action="ppaction://hlinksldjump">
                            <a:snd r:embed="rId8" name="cashreg.wav"/>
                          </a:hlinkClick>
                        </a:rPr>
                        <a:t>9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7327193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492589" y="685800"/>
            <a:ext cx="2584346" cy="1737360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Термины1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712004"/>
          </a:xfrm>
        </p:spPr>
        <p:txBody>
          <a:bodyPr>
            <a:normAutofit fontScale="92500"/>
          </a:bodyPr>
          <a:lstStyle/>
          <a:p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баллов)</a:t>
            </a:r>
            <a:endParaRPr lang="ru-RU" sz="32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61049" y="1554480"/>
            <a:ext cx="5968313" cy="2553891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48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</a:rPr>
              <a:t>Как называется план доходов и расходов?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16914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2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</a:t>
            </a:r>
            <a:endParaRPr lang="ru-RU" sz="60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Управляющая кнопка: назад 9">
            <a:hlinkClick r:id="rId4" action="ppaction://hlinksldjump" highlightClick="1">
              <a:snd r:embed="rId5" name="chimes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в начало 3">
            <a:hlinkClick r:id="rId7" action="ppaction://hlinksldjump" highlightClick="1">
              <a:snd r:embed="rId8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9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4482" y="3573016"/>
            <a:ext cx="2736133" cy="15413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2283034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492589" y="908720"/>
            <a:ext cx="2584346" cy="15144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Термины</a:t>
            </a:r>
            <a:b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4400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412229" y="2423160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(10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19634" y="332656"/>
            <a:ext cx="5971534" cy="4460796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Денежные средства, полученные государством, физическим или юридическим лицом в результате какой-либо деятельности за определённый период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времени.</a:t>
            </a:r>
            <a:endParaRPr lang="ru-RU" sz="32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2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</a:t>
            </a:r>
            <a:endParaRPr lang="ru-RU" sz="60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himes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8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9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8113" y="3363623"/>
            <a:ext cx="2808821" cy="1989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923157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492589" y="908720"/>
            <a:ext cx="2584346" cy="1514439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Термины </a:t>
            </a:r>
            <a: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44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412229" y="2423160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(10 баллов)</a:t>
            </a:r>
            <a:endParaRPr lang="ru-RU" sz="32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16031" y="685800"/>
            <a:ext cx="5968313" cy="3915966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Как называются обязательные платежи отдельных граждан и предприятий, которые взымает государство для выполнения своих функций?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2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552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Налоги</a:t>
            </a:r>
            <a:endParaRPr lang="ru-RU" sz="54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himes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8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9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9547" y="3392656"/>
            <a:ext cx="2744831" cy="176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68821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492589" y="988120"/>
            <a:ext cx="2584346" cy="143504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Термины 4</a:t>
            </a:r>
            <a:endParaRPr lang="ru-RU" sz="4000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412229" y="2423160"/>
            <a:ext cx="2664705" cy="969496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 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очков)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45196" y="603607"/>
            <a:ext cx="5968313" cy="3915966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Средства, предоставляемые на безвозмездной и безвозвратной основе без установления направлений и условий их использования.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2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6970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Дотация</a:t>
            </a:r>
            <a:endParaRPr lang="ru-RU" sz="48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himes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8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9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3179" y="3510447"/>
            <a:ext cx="2542803" cy="2117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4242535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492589" y="1117086"/>
            <a:ext cx="2584346" cy="1306073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Термины</a:t>
            </a:r>
            <a:br>
              <a:rPr lang="ru-RU" sz="40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ru-RU" sz="4000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412229" y="2423160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(10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8058" y="332656"/>
            <a:ext cx="5968313" cy="4392692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называется денежный сбор, взимаемый уполномоченными официальными органами при выполнении ими определённых функций в размерах, предусмотренных законодательством государства?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2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6970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Пошлина</a:t>
            </a: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2629" y="3182236"/>
            <a:ext cx="2494979" cy="2430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053699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492589" y="1152924"/>
            <a:ext cx="2584346" cy="1270235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Термины</a:t>
            </a:r>
            <a:r>
              <a:rPr lang="ru-RU" sz="4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ru-RU" sz="44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412229" y="2423160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(10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73384" y="1116935"/>
            <a:ext cx="5968313" cy="3371136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называют человека, принимающего на себя обязательство перед кредитором за исполнение должником своего обязательства?</a:t>
            </a:r>
            <a:endParaRPr lang="ru-RU" sz="40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2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6970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Поручитель</a:t>
            </a:r>
            <a:endParaRPr lang="ru-RU" sz="40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2589" y="3301944"/>
            <a:ext cx="2741309" cy="2111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4513207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492589" y="1028784"/>
            <a:ext cx="2584346" cy="1394376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Термины7</a:t>
            </a:r>
            <a:endParaRPr lang="ru-RU" sz="4000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412229" y="2423160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(10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03052" y="1412776"/>
            <a:ext cx="5968313" cy="2349579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Превышение расходов над доходами</a:t>
            </a:r>
            <a:endParaRPr lang="ru-RU" sz="54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2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6970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Дефицит</a:t>
            </a:r>
            <a:endParaRPr lang="ru-RU" sz="54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9974" y="3645024"/>
            <a:ext cx="2786960" cy="17810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583765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492589" y="685800"/>
            <a:ext cx="2584346" cy="173736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Термины 8</a:t>
            </a:r>
            <a:endParaRPr lang="ru-RU" sz="4000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412229" y="2423160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(10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83687" y="1124744"/>
            <a:ext cx="5968313" cy="2553891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Организация 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человек, вложившие капитал в развитие экономики? </a:t>
            </a:r>
            <a:endParaRPr lang="ru-RU" sz="44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2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6970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Инвестор</a:t>
            </a: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2798" y="3356042"/>
            <a:ext cx="2439260" cy="2077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912188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492589" y="982514"/>
            <a:ext cx="2584346" cy="1440646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Термины9</a:t>
            </a:r>
            <a:endParaRPr lang="ru-RU" sz="4000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412229" y="2423160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(10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24465" y="1191623"/>
            <a:ext cx="5968313" cy="2826306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Получение в долг денег, ценностей на определённых условиях? </a:t>
            </a:r>
            <a:endParaRPr lang="ru-RU" sz="4000" b="1" i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2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6970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Заем</a:t>
            </a:r>
            <a:endParaRPr lang="ru-RU" sz="54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4428" y="3510447"/>
            <a:ext cx="2578756" cy="1862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390316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2"/>
          <p:cNvSpPr txBox="1">
            <a:spLocks/>
          </p:cNvSpPr>
          <p:nvPr/>
        </p:nvSpPr>
        <p:spPr>
          <a:xfrm>
            <a:off x="878186" y="548680"/>
            <a:ext cx="4816457" cy="1008112"/>
          </a:xfrm>
          <a:prstGeom prst="roundRect">
            <a:avLst/>
          </a:prstGeom>
          <a:blipFill dpi="0" rotWithShape="1">
            <a:blip r:embed="rId2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none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sz="660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История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8603" y="2276872"/>
            <a:ext cx="2705397" cy="2482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Управляющая кнопка: назад 4">
            <a:hlinkClick r:id="rId5" action="ppaction://hlinksldjump" highlightClick="1">
              <a:snd r:embed="rId6" name="chimes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092495"/>
              </p:ext>
            </p:extLst>
          </p:nvPr>
        </p:nvGraphicFramePr>
        <p:xfrm>
          <a:off x="678077" y="2067886"/>
          <a:ext cx="5216673" cy="418657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38891"/>
                <a:gridCol w="1738891"/>
                <a:gridCol w="1738891"/>
              </a:tblGrid>
              <a:tr h="1395526"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8" action="ppaction://hlinksldjump">
                            <a:snd r:embed="rId9" name="cashreg.wav"/>
                          </a:hlinkClick>
                        </a:rPr>
                        <a:t>1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0" action="ppaction://hlinksldjump">
                            <a:snd r:embed="rId9" name="cashreg.wav"/>
                          </a:hlinkClick>
                        </a:rPr>
                        <a:t>2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1" action="ppaction://hlinksldjump">
                            <a:snd r:embed="rId9" name="cashreg.wav"/>
                          </a:hlinkClick>
                        </a:rPr>
                        <a:t>3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95526"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2" action="ppaction://hlinksldjump">
                            <a:snd r:embed="rId9" name="cashreg.wav"/>
                          </a:hlinkClick>
                        </a:rPr>
                        <a:t>4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3" action="ppaction://hlinksldjump">
                            <a:snd r:embed="rId9" name="cashreg.wav"/>
                          </a:hlinkClick>
                        </a:rPr>
                        <a:t>5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4" action="ppaction://hlinksldjump">
                            <a:snd r:embed="rId9" name="cashreg.wav"/>
                          </a:hlinkClick>
                        </a:rPr>
                        <a:t>6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95526"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5" action="ppaction://hlinksldjump">
                            <a:snd r:embed="rId9" name="cashreg.wav"/>
                          </a:hlinkClick>
                        </a:rPr>
                        <a:t>7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6" action="ppaction://hlinksldjump">
                            <a:snd r:embed="rId9" name="cashreg.wav"/>
                          </a:hlinkClick>
                        </a:rPr>
                        <a:t>8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7" action="ppaction://hlinksldjump">
                            <a:snd r:embed="rId9" name="cashreg.wav"/>
                          </a:hlinkClick>
                        </a:rPr>
                        <a:t>9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5771109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685800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</a:t>
            </a:r>
            <a:b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</a:t>
            </a:r>
            <a:endParaRPr lang="ru-RU" sz="44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412229" y="2423160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85688" y="833305"/>
            <a:ext cx="5759806" cy="3371136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Руси неисправимых должников били палками до тех пор, пока не расплатятся. Как тогда называлась процедура взимания долга?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552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Правёж</a:t>
            </a:r>
            <a:endParaRPr lang="ru-RU" sz="40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51941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833304"/>
            <a:ext cx="2915816" cy="1589855"/>
          </a:xfrm>
        </p:spPr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</a:t>
            </a:r>
            <a:br>
              <a:rPr lang="ru-RU" sz="4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44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412229" y="2423160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85688" y="1772816"/>
            <a:ext cx="5759806" cy="1464231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раньше в России называли взятку?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552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Барашек в </a:t>
            </a:r>
            <a:r>
              <a:rPr lang="ru-RU" sz="36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бумажке. </a:t>
            </a:r>
            <a:endParaRPr lang="ru-RU" sz="32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5557" y="3114899"/>
            <a:ext cx="3118443" cy="234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849336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412229" y="2423160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(10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85688" y="1686007"/>
            <a:ext cx="5759806" cy="1736646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налог был введён Петром I?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552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sz="20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бороду и усы (отменён </a:t>
            </a:r>
            <a:r>
              <a:rPr lang="ru-RU" sz="20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был только императрицей Екатериной II). </a:t>
            </a:r>
            <a:endParaRPr lang="ru-RU" sz="16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4"/>
          <p:cNvSpPr txBox="1">
            <a:spLocks/>
          </p:cNvSpPr>
          <p:nvPr/>
        </p:nvSpPr>
        <p:spPr>
          <a:xfrm>
            <a:off x="6380584" y="838200"/>
            <a:ext cx="2915816" cy="17373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none" baseline="0">
                <a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</a:t>
            </a:r>
            <a:b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</a:t>
            </a:r>
            <a:endParaRPr lang="ru-RU" sz="44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4070" y="3392656"/>
            <a:ext cx="2564099" cy="2098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3" name="Управляющая кнопка: в начало 12">
            <a:hlinkClick r:id="rId9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10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24593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412229" y="2423160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85688" y="404664"/>
            <a:ext cx="5759806" cy="2826306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в феодальной Руси 10-18 вв. назывались крупные купцы, которые вели межгородскую и зарубежную торговлю?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552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Гости</a:t>
            </a:r>
            <a:endParaRPr lang="ru-RU" sz="40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4"/>
          <p:cNvSpPr txBox="1">
            <a:spLocks noGrp="1"/>
          </p:cNvSpPr>
          <p:nvPr>
            <p:ph type="title"/>
          </p:nvPr>
        </p:nvSpPr>
        <p:spPr>
          <a:xfrm>
            <a:off x="6412230" y="1052736"/>
            <a:ext cx="2400300" cy="13704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none" baseline="0">
                <a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</a:t>
            </a:r>
            <a:b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</a:t>
            </a:r>
            <a:endParaRPr lang="ru-RU" sz="44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8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9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5780" y="3357701"/>
            <a:ext cx="3517572" cy="16039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433974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412229" y="2423160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(10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85688" y="332656"/>
            <a:ext cx="5759806" cy="3166824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в России называлась одна из старинных экономических профессии?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552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Ростовщик</a:t>
            </a:r>
            <a:r>
              <a:rPr lang="ru-RU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Человек</a:t>
            </a:r>
            <a:r>
              <a:rPr lang="ru-RU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который даёт деньги в рост, в долг под большие проценты.</a:t>
            </a:r>
            <a:endParaRPr lang="ru-RU" sz="16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6194650" y="1003848"/>
            <a:ext cx="2915816" cy="14193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none" baseline="0">
                <a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</a:t>
            </a:r>
            <a:b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</a:t>
            </a:r>
            <a:endParaRPr lang="ru-RU" sz="44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8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9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1089" y="3285416"/>
            <a:ext cx="2808509" cy="21655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249894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412229" y="2423160"/>
            <a:ext cx="2664705" cy="969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(10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85688" y="1196752"/>
            <a:ext cx="5759806" cy="3098721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Название  налога, который в Китае платили сборщики чая?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Чаевые</a:t>
            </a:r>
            <a:endParaRPr lang="ru-RU" sz="48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4"/>
          <p:cNvSpPr txBox="1">
            <a:spLocks/>
          </p:cNvSpPr>
          <p:nvPr/>
        </p:nvSpPr>
        <p:spPr>
          <a:xfrm>
            <a:off x="6380584" y="838200"/>
            <a:ext cx="2915816" cy="17373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none" baseline="0">
                <a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</a:t>
            </a:r>
            <a:b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</a:t>
            </a:r>
            <a:endParaRPr lang="ru-RU" sz="44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8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9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2223" y="3397520"/>
            <a:ext cx="2464561" cy="18600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43345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412229" y="2423160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(10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85688" y="838200"/>
            <a:ext cx="5759806" cy="3507343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СССР ввели этот налог, чтобы помочь многодетным матерям. Назовите этот налог.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552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бездетность</a:t>
            </a:r>
            <a:endParaRPr lang="ru-RU" sz="36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4"/>
          <p:cNvSpPr txBox="1">
            <a:spLocks/>
          </p:cNvSpPr>
          <p:nvPr/>
        </p:nvSpPr>
        <p:spPr>
          <a:xfrm>
            <a:off x="6380584" y="838200"/>
            <a:ext cx="2696350" cy="17373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none" baseline="0">
                <a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</a:t>
            </a:r>
            <a:b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7</a:t>
            </a:r>
            <a:endParaRPr lang="ru-RU" sz="44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8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9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536" y="3392656"/>
            <a:ext cx="1993139" cy="19931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035405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412229" y="2423160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79512" y="567690"/>
            <a:ext cx="5759806" cy="3847862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называется денежный налог с населения в средневековой Руси.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552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Подать</a:t>
            </a:r>
            <a:endParaRPr lang="ru-RU" sz="48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4"/>
          <p:cNvSpPr txBox="1">
            <a:spLocks/>
          </p:cNvSpPr>
          <p:nvPr/>
        </p:nvSpPr>
        <p:spPr>
          <a:xfrm>
            <a:off x="6188069" y="981393"/>
            <a:ext cx="2915816" cy="14493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none" baseline="0">
                <a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</a:t>
            </a:r>
            <a:b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8</a:t>
            </a:r>
            <a:endParaRPr lang="ru-RU" sz="44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8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9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8578" y="3359640"/>
            <a:ext cx="2849352" cy="20199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731653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412229" y="2423160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(10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85688" y="317236"/>
            <a:ext cx="5759806" cy="3915966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ежегодный сбор денег и продуктов с крепостных крестьян помещиками.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Один из нах отменен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 февраля 1861,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другой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сохранялся до 1883.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552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Оброк</a:t>
            </a:r>
            <a:endParaRPr lang="ru-RU" sz="44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4"/>
          <p:cNvSpPr txBox="1">
            <a:spLocks/>
          </p:cNvSpPr>
          <p:nvPr/>
        </p:nvSpPr>
        <p:spPr>
          <a:xfrm>
            <a:off x="6160531" y="1040227"/>
            <a:ext cx="2915816" cy="13629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none" baseline="0">
                <a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</a:t>
            </a:r>
            <a:b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4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9</a:t>
            </a:r>
            <a:endParaRPr lang="ru-RU" sz="44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8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9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8184" y="3510447"/>
            <a:ext cx="2915816" cy="2151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006187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/>
          <p:cNvSpPr txBox="1">
            <a:spLocks/>
          </p:cNvSpPr>
          <p:nvPr/>
        </p:nvSpPr>
        <p:spPr>
          <a:xfrm>
            <a:off x="661204" y="548680"/>
            <a:ext cx="5216673" cy="802744"/>
          </a:xfrm>
          <a:prstGeom prst="roundRect">
            <a:avLst/>
          </a:prstGeom>
          <a:blipFill dpi="0" rotWithShape="1">
            <a:blip r:embed="rId2">
              <a:alphaModFix amt="8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none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sz="540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Загадки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254343" y="1803181"/>
            <a:ext cx="2889657" cy="3320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Управляющая кнопка: назад 4">
            <a:hlinkClick r:id="rId5" action="ppaction://hlinksldjump" highlightClick="1">
              <a:snd r:embed="rId6" name="chimes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12211"/>
              </p:ext>
            </p:extLst>
          </p:nvPr>
        </p:nvGraphicFramePr>
        <p:xfrm>
          <a:off x="694062" y="1762701"/>
          <a:ext cx="5216673" cy="418657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38891"/>
                <a:gridCol w="1738891"/>
                <a:gridCol w="1738891"/>
              </a:tblGrid>
              <a:tr h="1395526"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8" action="ppaction://hlinksldjump">
                            <a:snd r:embed="rId9" name="cashreg.wav"/>
                          </a:hlinkClick>
                        </a:rPr>
                        <a:t>1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0" action="ppaction://hlinksldjump">
                            <a:snd r:embed="rId9" name="cashreg.wav"/>
                          </a:hlinkClick>
                        </a:rPr>
                        <a:t>2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1" action="ppaction://hlinksldjump">
                            <a:snd r:embed="rId9" name="cashreg.wav"/>
                          </a:hlinkClick>
                        </a:rPr>
                        <a:t>3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95526"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2" action="ppaction://hlinksldjump">
                            <a:snd r:embed="rId9" name="cashreg.wav"/>
                          </a:hlinkClick>
                        </a:rPr>
                        <a:t>4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3" action="ppaction://hlinksldjump">
                            <a:snd r:embed="rId9" name="cashreg.wav"/>
                          </a:hlinkClick>
                        </a:rPr>
                        <a:t>5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4" action="ppaction://hlinksldjump">
                            <a:snd r:embed="rId9" name="cashreg.wav"/>
                          </a:hlinkClick>
                        </a:rPr>
                        <a:t>6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95526"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5" action="ppaction://hlinksldjump">
                            <a:snd r:embed="rId9" name="cashreg.wav"/>
                          </a:hlinkClick>
                        </a:rPr>
                        <a:t>7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6" action="ppaction://hlinksldjump">
                            <a:snd r:embed="rId9" name="cashreg.wav"/>
                          </a:hlinkClick>
                        </a:rPr>
                        <a:t>8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7" action="ppaction://hlinksldjump">
                            <a:snd r:embed="rId9" name="cashreg.wav"/>
                          </a:hlinkClick>
                        </a:rPr>
                        <a:t>9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5287853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1334724"/>
            <a:ext cx="2915816" cy="1088435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Загадки 1</a:t>
            </a:r>
            <a:endParaRPr lang="ru-RU" sz="36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53739" y="2423160"/>
            <a:ext cx="2664705" cy="969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33726" y="707264"/>
            <a:ext cx="5868235" cy="3371136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Коль </a:t>
            </a:r>
            <a:r>
              <a:rPr lang="ru-RU" sz="4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трудиться </a:t>
            </a:r>
            <a:r>
              <a:rPr lang="ru-RU" sz="48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круглый год</a:t>
            </a:r>
            <a:r>
              <a:rPr lang="ru-RU" sz="4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endParaRPr lang="ru-RU" sz="48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8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Будет кругленьким </a:t>
            </a:r>
            <a:r>
              <a:rPr lang="ru-RU" sz="4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</a:t>
            </a:r>
            <a:endParaRPr lang="ru-RU" sz="48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Доход</a:t>
            </a:r>
            <a:endParaRPr lang="ru-RU" sz="48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2" name="cashreg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6" action="ppaction://hlinksldjump" highlightClick="1">
              <a:snd r:embed="rId7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5701" y="2924580"/>
            <a:ext cx="2743675" cy="2743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128037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1042590"/>
            <a:ext cx="2915816" cy="1380569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Загадки</a:t>
            </a:r>
            <a:b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36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53739" y="2708920"/>
            <a:ext cx="2664705" cy="969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33726" y="478522"/>
            <a:ext cx="5868235" cy="4460796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Государственный денежный склад,</a:t>
            </a:r>
          </a:p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полон, народ очень рад.</a:t>
            </a:r>
          </a:p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налоги растут неспроста,</a:t>
            </a:r>
          </a:p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вдруг она стала пуста.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Казна</a:t>
            </a:r>
            <a:endParaRPr lang="ru-RU" sz="54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12" descr="bd7290f40478fb57e194a1b64c85e434">
            <a:hlinkClick r:id="rId9"/>
          </p:cNvPr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241" y="3465158"/>
            <a:ext cx="1981574" cy="1947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64722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882018"/>
            <a:ext cx="2915816" cy="1541142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Загадки</a:t>
            </a:r>
            <a:b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36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514873" y="2780928"/>
            <a:ext cx="2664705" cy="969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79512" y="1352227"/>
            <a:ext cx="5868235" cy="1940957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Фольклорный пример </a:t>
            </a:r>
          </a:p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еудачного бартера </a:t>
            </a:r>
            <a:endParaRPr lang="ru-RU" sz="36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это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Шило на мыло</a:t>
            </a: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438" y="3799137"/>
            <a:ext cx="2352357" cy="1551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403815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1061978"/>
            <a:ext cx="2915816" cy="1361182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Загадки </a:t>
            </a:r>
            <a:b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ru-RU" sz="36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448772" y="2623964"/>
            <a:ext cx="2664705" cy="969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33726" y="1504378"/>
            <a:ext cx="5868235" cy="2145268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Овощной </a:t>
            </a:r>
            <a:r>
              <a:rPr lang="ru-RU" sz="4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эталон дешевизны –это</a:t>
            </a:r>
            <a:r>
              <a:rPr lang="ru-RU" sz="4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 Что?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Пареная репа</a:t>
            </a:r>
            <a:endParaRPr lang="en-US" sz="54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16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5135" y="3446524"/>
            <a:ext cx="2748366" cy="2049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422227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1052736"/>
            <a:ext cx="2915816" cy="1370424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Загадки</a:t>
            </a:r>
            <a:b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ru-RU" sz="36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53739" y="2444643"/>
            <a:ext cx="2664705" cy="969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76486" y="1340768"/>
            <a:ext cx="5382716" cy="2553891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 бумага не простая,</a:t>
            </a:r>
          </a:p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владелец её знает,</a:t>
            </a:r>
          </a:p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она ему раз в год</a:t>
            </a:r>
          </a:p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Дивиденды принесёт.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Акция</a:t>
            </a:r>
            <a:endParaRPr lang="en-US" sz="60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6" descr="AG00013_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3040722"/>
            <a:ext cx="2399587" cy="2414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545126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685800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Загадки </a:t>
            </a:r>
            <a:b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ru-RU" sz="36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483416" y="2659769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33726" y="1169930"/>
            <a:ext cx="5868235" cy="3507343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Всё, что в жизни продаётся,</a:t>
            </a:r>
          </a:p>
          <a:p>
            <a:pPr algn="ctr"/>
            <a:r>
              <a:rPr lang="ru-RU" sz="4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Одинаково зовётся:</a:t>
            </a:r>
          </a:p>
          <a:p>
            <a:pPr algn="ctr"/>
            <a:r>
              <a:rPr lang="ru-RU" sz="4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крупа, и самовар</a:t>
            </a:r>
          </a:p>
          <a:p>
            <a:pPr algn="ctr"/>
            <a:r>
              <a:rPr lang="ru-RU" sz="4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Называются ...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Товар</a:t>
            </a:r>
            <a:endParaRPr lang="ru-RU" sz="54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50287" y="3299761"/>
            <a:ext cx="2736304" cy="2238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539235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685800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Загадки </a:t>
            </a:r>
            <a:b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53739" y="2590122"/>
            <a:ext cx="2664705" cy="969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79512" y="685800"/>
            <a:ext cx="5868235" cy="3779758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Половинку от зарплаты</a:t>
            </a:r>
          </a:p>
          <a:p>
            <a:pPr algn="ctr"/>
            <a:r>
              <a:rPr lang="ru-RU" sz="54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Называют как, ребята?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Аванс</a:t>
            </a:r>
            <a:endParaRPr lang="ru-RU" sz="66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3815" y="3383735"/>
            <a:ext cx="1089955" cy="117833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2625" y="4005064"/>
            <a:ext cx="1160499" cy="1190255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/>
        </p:nvCxnSpPr>
        <p:spPr>
          <a:xfrm flipV="1">
            <a:off x="7046419" y="3429081"/>
            <a:ext cx="1273136" cy="1766238"/>
          </a:xfrm>
          <a:prstGeom prst="line">
            <a:avLst/>
          </a:prstGeom>
          <a:ln w="57150">
            <a:solidFill>
              <a:srgbClr val="5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38599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685800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Загадки</a:t>
            </a:r>
            <a:b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36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560449" y="2852936"/>
            <a:ext cx="259198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07504" y="702621"/>
            <a:ext cx="5868235" cy="3847862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рубль - копейки, на доллары - центы,</a:t>
            </a:r>
          </a:p>
          <a:p>
            <a:pPr algn="ctr"/>
            <a:r>
              <a:rPr lang="ru-RU" sz="44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Бегут-набегают в банке ... 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Проценты</a:t>
            </a:r>
            <a:endParaRPr lang="ru-RU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7040" y="3457072"/>
            <a:ext cx="1107277" cy="121345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1605" y="4113919"/>
            <a:ext cx="1015808" cy="1113214"/>
          </a:xfrm>
          <a:prstGeom prst="rect">
            <a:avLst/>
          </a:prstGeom>
        </p:spPr>
      </p:pic>
      <p:cxnSp>
        <p:nvCxnSpPr>
          <p:cNvPr id="13" name="Прямая соединительная линия 12"/>
          <p:cNvCxnSpPr/>
          <p:nvPr/>
        </p:nvCxnSpPr>
        <p:spPr>
          <a:xfrm flipV="1">
            <a:off x="7046419" y="3429081"/>
            <a:ext cx="1273136" cy="1766238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166584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160531" y="952816"/>
            <a:ext cx="2915816" cy="1203328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Загадки</a:t>
            </a:r>
            <a:b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ru-RU" sz="36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57040" y="2290453"/>
            <a:ext cx="2664705" cy="969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79512" y="1554480"/>
            <a:ext cx="5868235" cy="2281476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этом здании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бывают,</a:t>
            </a:r>
          </a:p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Бланк сначала заполняют,</a:t>
            </a:r>
          </a:p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Вносят в кассу платежи.</a:t>
            </a:r>
          </a:p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за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здание,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подскажи?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Банк</a:t>
            </a:r>
            <a:endParaRPr lang="ru-RU" sz="54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1542" y="3579714"/>
            <a:ext cx="2670203" cy="1655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Прямоугольник 16"/>
          <p:cNvSpPr/>
          <p:nvPr/>
        </p:nvSpPr>
        <p:spPr>
          <a:xfrm>
            <a:off x="7308304" y="4169719"/>
            <a:ext cx="576064" cy="245476"/>
          </a:xfrm>
          <a:prstGeom prst="rect">
            <a:avLst/>
          </a:prstGeom>
          <a:solidFill>
            <a:schemeClr val="bg1"/>
          </a:solidFill>
          <a:ln w="19050"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Банк</a:t>
            </a:r>
            <a:endParaRPr lang="ru-RU" sz="1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342955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/>
          <p:cNvSpPr txBox="1">
            <a:spLocks/>
          </p:cNvSpPr>
          <p:nvPr/>
        </p:nvSpPr>
        <p:spPr>
          <a:xfrm>
            <a:off x="1331640" y="332656"/>
            <a:ext cx="3624436" cy="936104"/>
          </a:xfrm>
          <a:prstGeom prst="roundRect">
            <a:avLst/>
          </a:prstGeom>
          <a:blipFill dpi="0" rotWithShape="1">
            <a:blip r:embed="rId2">
              <a:alphaModFix amt="7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none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sz="6600" dirty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Ребусы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224" y="1988840"/>
            <a:ext cx="2333374" cy="2840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Управляющая кнопка: назад 4">
            <a:hlinkClick r:id="rId5" action="ppaction://hlinksldjump" highlightClick="1">
              <a:snd r:embed="rId6" name="chimes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084113"/>
              </p:ext>
            </p:extLst>
          </p:nvPr>
        </p:nvGraphicFramePr>
        <p:xfrm>
          <a:off x="539552" y="1628800"/>
          <a:ext cx="5246090" cy="495268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38891"/>
                <a:gridCol w="1738891"/>
                <a:gridCol w="1768308"/>
              </a:tblGrid>
              <a:tr h="1584176"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8" action="ppaction://hlinksldjump">
                            <a:snd r:embed="rId9" name="cashreg.wav"/>
                          </a:hlinkClick>
                        </a:rPr>
                        <a:t>1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0" action="ppaction://hlinksldjump">
                            <a:snd r:embed="rId9" name="cashreg.wav"/>
                          </a:hlinkClick>
                        </a:rPr>
                        <a:t>2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1" action="ppaction://hlinksldjump">
                            <a:snd r:embed="rId9" name="cashreg.wav"/>
                          </a:hlinkClick>
                        </a:rPr>
                        <a:t>3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84256"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2" action="ppaction://hlinksldjump">
                            <a:snd r:embed="rId9" name="cashreg.wav"/>
                          </a:hlinkClick>
                        </a:rPr>
                        <a:t>4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3" action="ppaction://hlinksldjump">
                            <a:snd r:embed="rId9" name="cashreg.wav"/>
                          </a:hlinkClick>
                        </a:rPr>
                        <a:t>5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4" action="ppaction://hlinksldjump">
                            <a:snd r:embed="rId9" name="cashreg.wav"/>
                          </a:hlinkClick>
                        </a:rPr>
                        <a:t>6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84256"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5" action="ppaction://hlinksldjump">
                            <a:snd r:embed="rId9" name="cashreg.wav"/>
                          </a:hlinkClick>
                        </a:rPr>
                        <a:t>7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6" action="ppaction://hlinksldjump">
                            <a:snd r:embed="rId9" name="cashreg.wav"/>
                          </a:hlinkClick>
                        </a:rPr>
                        <a:t>8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7" action="ppaction://hlinksldjump">
                            <a:snd r:embed="rId9" name="cashreg.wav"/>
                          </a:hlinkClick>
                        </a:rPr>
                        <a:t>9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362839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090952" y="776947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Ребусы</a:t>
            </a:r>
            <a:br>
              <a:rPr lang="ru-RU" sz="36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36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53739" y="2708920"/>
            <a:ext cx="2664705" cy="969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Экономика</a:t>
            </a: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45963" y="1130566"/>
            <a:ext cx="5256584" cy="30977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О + Э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591" y="1494111"/>
            <a:ext cx="2235917" cy="14592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5158" y="2122680"/>
            <a:ext cx="1192098" cy="15841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5890" y="1658059"/>
            <a:ext cx="1925548" cy="1612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18"/>
          <p:cNvSpPr txBox="1"/>
          <p:nvPr/>
        </p:nvSpPr>
        <p:spPr>
          <a:xfrm>
            <a:off x="1136954" y="2962835"/>
            <a:ext cx="894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 </a:t>
            </a: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=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Э</a:t>
            </a:r>
            <a:endParaRPr lang="ru-RU" sz="24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69713" y="1190755"/>
            <a:ext cx="8835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,,,,</a:t>
            </a:r>
            <a:endParaRPr lang="ru-RU" sz="4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76128" y="1527996"/>
            <a:ext cx="3593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</a:t>
            </a:r>
            <a:endParaRPr lang="ru-RU" sz="4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909291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685800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Ребусы</a:t>
            </a:r>
            <a:br>
              <a:rPr lang="ru-RU" sz="36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36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479295" y="2886396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7437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</a:t>
            </a:r>
            <a:endParaRPr lang="ru-RU" sz="54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27930" y="1097280"/>
            <a:ext cx="5268205" cy="297979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53944" y="1541455"/>
            <a:ext cx="1819741" cy="1467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844712" y="3191822"/>
            <a:ext cx="8963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467</a:t>
            </a:r>
            <a:endParaRPr lang="ru-RU" sz="28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2376" y="2184472"/>
            <a:ext cx="1644774" cy="866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2843808" y="3109534"/>
            <a:ext cx="421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</a:t>
            </a:r>
            <a:endParaRPr lang="ru-RU" sz="28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3360" y="1628800"/>
            <a:ext cx="1514499" cy="18246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18"/>
          <p:cNvSpPr txBox="1"/>
          <p:nvPr/>
        </p:nvSpPr>
        <p:spPr>
          <a:xfrm>
            <a:off x="3469713" y="1190755"/>
            <a:ext cx="7088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,,,</a:t>
            </a:r>
            <a:endParaRPr lang="ru-RU" sz="4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4560310" y="1676038"/>
            <a:ext cx="1135349" cy="1198635"/>
          </a:xfrm>
          <a:prstGeom prst="ellipse">
            <a:avLst/>
          </a:prstGeom>
          <a:noFill/>
          <a:ln w="28575"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90771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685800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Ребусы </a:t>
            </a:r>
            <a:b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36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447975" y="2637735"/>
            <a:ext cx="2664705" cy="969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Пошлина</a:t>
            </a:r>
            <a:endParaRPr lang="ru-RU" sz="54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96345" y="1091544"/>
            <a:ext cx="5256584" cy="29523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761" y="1191657"/>
            <a:ext cx="1599400" cy="1781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1159452" y="2961789"/>
            <a:ext cx="103906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 + О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321</a:t>
            </a:r>
            <a:endParaRPr lang="ru-RU" sz="28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1880" y="1503879"/>
            <a:ext cx="2005584" cy="2267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3165847" y="1191657"/>
            <a:ext cx="5341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,,</a:t>
            </a:r>
            <a:endParaRPr lang="ru-RU" sz="4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8999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685800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Ребусы</a:t>
            </a:r>
            <a:b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ru-RU" sz="3600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53739" y="2780928"/>
            <a:ext cx="2664705" cy="969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094882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Платежи</a:t>
            </a:r>
            <a:endParaRPr lang="ru-RU" sz="48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96345" y="1091544"/>
            <a:ext cx="5256584" cy="29523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9592" y="1412776"/>
            <a:ext cx="1875862" cy="2247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2767487" y="1058833"/>
            <a:ext cx="7088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,,</a:t>
            </a:r>
            <a:r>
              <a:rPr lang="en-US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</a:t>
            </a:r>
            <a:endParaRPr lang="ru-RU" sz="4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1761" y="1520788"/>
            <a:ext cx="2704728" cy="20319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605139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685800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Ребусы </a:t>
            </a:r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ru-RU" sz="36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53739" y="2780928"/>
            <a:ext cx="2664705" cy="969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Деньги</a:t>
            </a:r>
            <a:endParaRPr lang="ru-RU" sz="48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96345" y="1091544"/>
            <a:ext cx="5256584" cy="29523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713" y="1708746"/>
            <a:ext cx="1800200" cy="15569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1630601" y="1104595"/>
            <a:ext cx="12330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,,,,,,</a:t>
            </a:r>
            <a:endParaRPr lang="ru-RU" sz="4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67767" y="3201625"/>
            <a:ext cx="904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=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Е</a:t>
            </a:r>
            <a:endParaRPr lang="ru-RU" sz="24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4924" y="2024130"/>
            <a:ext cx="1190677" cy="17176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2518913" y="1719497"/>
            <a:ext cx="7088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,,</a:t>
            </a:r>
            <a:r>
              <a:rPr lang="en-US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</a:t>
            </a:r>
            <a:endParaRPr lang="ru-RU" sz="4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8233" y="1784978"/>
            <a:ext cx="1205488" cy="13859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18"/>
          <p:cNvSpPr txBox="1"/>
          <p:nvPr/>
        </p:nvSpPr>
        <p:spPr>
          <a:xfrm>
            <a:off x="4972210" y="1316244"/>
            <a:ext cx="3593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</a:t>
            </a:r>
            <a:endParaRPr lang="ru-RU" sz="4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89127" y="3158094"/>
            <a:ext cx="4908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</a:t>
            </a:r>
            <a:endParaRPr lang="ru-RU" sz="4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4281073" y="3218418"/>
            <a:ext cx="598894" cy="645991"/>
          </a:xfrm>
          <a:prstGeom prst="line">
            <a:avLst/>
          </a:prstGeom>
          <a:ln w="38100">
            <a:solidFill>
              <a:srgbClr val="5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325295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685800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Ребусы </a:t>
            </a:r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ru-RU" sz="36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550520" y="2865648"/>
            <a:ext cx="2376264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Банк</a:t>
            </a:r>
            <a:endParaRPr lang="ru-RU" sz="54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96345" y="1091544"/>
            <a:ext cx="5256584" cy="29523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259632" y="1412776"/>
            <a:ext cx="1301291" cy="1752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1574287" y="3250369"/>
            <a:ext cx="6719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15</a:t>
            </a:r>
            <a:endParaRPr lang="ru-RU" sz="32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1913" y="1498888"/>
            <a:ext cx="1381125" cy="1666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3715275" y="3219164"/>
            <a:ext cx="12498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1    2</a:t>
            </a:r>
            <a:endParaRPr lang="ru-RU" sz="4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10556" y="1200537"/>
            <a:ext cx="7088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,,</a:t>
            </a:r>
            <a:r>
              <a:rPr lang="en-US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</a:t>
            </a:r>
            <a:endParaRPr lang="ru-RU" sz="4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Двойная стрелка влево/вправо 17"/>
          <p:cNvSpPr/>
          <p:nvPr/>
        </p:nvSpPr>
        <p:spPr>
          <a:xfrm>
            <a:off x="4139951" y="3529952"/>
            <a:ext cx="400542" cy="149731"/>
          </a:xfrm>
          <a:prstGeom prst="leftRightArrow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45775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685800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Ребусы </a:t>
            </a:r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ru-RU" sz="36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228184" y="2438854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Безработица</a:t>
            </a:r>
            <a:endParaRPr lang="ru-RU" sz="44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1520" y="1091544"/>
            <a:ext cx="5832647" cy="29523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1340768"/>
            <a:ext cx="1700998" cy="18200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1043608" y="3309947"/>
            <a:ext cx="9156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321</a:t>
            </a:r>
            <a:endParaRPr lang="ru-RU" sz="32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9243" y="1318430"/>
            <a:ext cx="2216873" cy="22094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2678067" y="3388808"/>
            <a:ext cx="1343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 = А</a:t>
            </a:r>
            <a:endParaRPr lang="ru-RU" sz="32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0133" y="2143574"/>
            <a:ext cx="1372186" cy="1340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4499992" y="1583551"/>
            <a:ext cx="3593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</a:t>
            </a:r>
            <a:endParaRPr lang="ru-RU" sz="4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21832" y="1124492"/>
            <a:ext cx="3593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</a:t>
            </a:r>
            <a:endParaRPr lang="ru-RU" sz="4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030720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685800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Ребусы</a:t>
            </a:r>
            <a:b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3600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53739" y="2780928"/>
            <a:ext cx="2664705" cy="969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71315" y="5129873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Вексель</a:t>
            </a:r>
            <a:endParaRPr lang="ru-RU" sz="54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39552" y="1091544"/>
            <a:ext cx="5283841" cy="29523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3608" y="1425634"/>
            <a:ext cx="1584176" cy="24826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827584" y="1200537"/>
            <a:ext cx="8835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,,,,</a:t>
            </a:r>
            <a:endParaRPr lang="ru-RU" sz="4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4613" y="2272513"/>
            <a:ext cx="1715923" cy="12843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2736850" y="3342431"/>
            <a:ext cx="6719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63</a:t>
            </a:r>
            <a:endParaRPr lang="ru-RU" sz="32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2821" y="1282874"/>
            <a:ext cx="1827158" cy="21473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3712821" y="1409473"/>
            <a:ext cx="5341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,,</a:t>
            </a:r>
            <a:endParaRPr lang="ru-RU" sz="4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3730" y="1425634"/>
            <a:ext cx="5341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,,</a:t>
            </a:r>
            <a:endParaRPr lang="ru-RU" sz="4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2683609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701494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Ребусы</a:t>
            </a:r>
            <a:b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9</a:t>
            </a:r>
            <a:endParaRPr lang="ru-RU" sz="3600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53739" y="2606625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Кредит</a:t>
            </a:r>
            <a:endParaRPr lang="ru-RU" sz="48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79512" y="1091544"/>
            <a:ext cx="5904656" cy="29523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776" y="1925916"/>
            <a:ext cx="1780720" cy="1483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395536" y="1418874"/>
            <a:ext cx="5341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,,</a:t>
            </a:r>
            <a:endParaRPr lang="ru-RU" sz="4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3756" y="1636964"/>
            <a:ext cx="1819673" cy="16037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2555776" y="3329077"/>
            <a:ext cx="9156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321</a:t>
            </a:r>
            <a:endParaRPr lang="ru-RU" sz="32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38" y="1803399"/>
            <a:ext cx="1467225" cy="16064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18"/>
          <p:cNvSpPr txBox="1"/>
          <p:nvPr/>
        </p:nvSpPr>
        <p:spPr>
          <a:xfrm>
            <a:off x="5260987" y="1418874"/>
            <a:ext cx="5341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,,</a:t>
            </a:r>
            <a:endParaRPr lang="ru-RU" sz="4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87252" y="3494752"/>
            <a:ext cx="981075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08802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/>
          <p:cNvSpPr txBox="1">
            <a:spLocks/>
          </p:cNvSpPr>
          <p:nvPr/>
        </p:nvSpPr>
        <p:spPr>
          <a:xfrm>
            <a:off x="1279829" y="476672"/>
            <a:ext cx="3765535" cy="870992"/>
          </a:xfrm>
          <a:prstGeom prst="roundRect">
            <a:avLst/>
          </a:prstGeom>
          <a:blipFill dpi="0" rotWithShape="1">
            <a:blip r:embed="rId2">
              <a:alphaModFix amt="7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none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sz="5400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Вопросы</a:t>
            </a:r>
            <a:endParaRPr lang="ru-RU" sz="5400" dirty="0">
              <a:ln w="222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7693" y="2420888"/>
            <a:ext cx="2739767" cy="2348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Управляющая кнопка: назад 4">
            <a:hlinkClick r:id="rId5" action="ppaction://hlinksldjump" highlightClick="1">
              <a:snd r:embed="rId6" name="chimes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082002"/>
              </p:ext>
            </p:extLst>
          </p:nvPr>
        </p:nvGraphicFramePr>
        <p:xfrm>
          <a:off x="539552" y="1556793"/>
          <a:ext cx="5246090" cy="489654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38891"/>
                <a:gridCol w="1738891"/>
                <a:gridCol w="1768308"/>
              </a:tblGrid>
              <a:tr h="1168759"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8" action="ppaction://hlinksldjump">
                            <a:snd r:embed="rId9" name="cashreg.wav"/>
                          </a:hlinkClick>
                        </a:rPr>
                        <a:t>1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0" action="ppaction://hlinksldjump">
                            <a:snd r:embed="rId9" name="cashreg.wav"/>
                          </a:hlinkClick>
                        </a:rPr>
                        <a:t>2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1" action="ppaction://hlinksldjump">
                            <a:snd r:embed="rId9" name="cashreg.wav"/>
                          </a:hlinkClick>
                        </a:rPr>
                        <a:t>3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42595"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2" action="ppaction://hlinksldjump">
                            <a:snd r:embed="rId9" name="cashreg.wav"/>
                          </a:hlinkClick>
                        </a:rPr>
                        <a:t>4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3" action="ppaction://hlinksldjump">
                            <a:snd r:embed="rId9" name="cashreg.wav"/>
                          </a:hlinkClick>
                        </a:rPr>
                        <a:t>5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4" action="ppaction://hlinksldjump">
                            <a:snd r:embed="rId9" name="cashreg.wav"/>
                          </a:hlinkClick>
                        </a:rPr>
                        <a:t>6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42595"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5" action="ppaction://hlinksldjump">
                            <a:snd r:embed="rId9" name="cashreg.wav"/>
                          </a:hlinkClick>
                        </a:rPr>
                        <a:t>7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6" action="ppaction://hlinksldjump">
                            <a:snd r:embed="rId9" name="cashreg.wav"/>
                          </a:hlinkClick>
                        </a:rPr>
                        <a:t>8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7" action="ppaction://hlinksldjump">
                            <a:snd r:embed="rId9" name="cashreg.wav"/>
                          </a:hlinkClick>
                        </a:rPr>
                        <a:t>9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42595"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8" action="ppaction://hlinksldjump">
                            <a:snd r:embed="rId9" name="cashreg.wav"/>
                          </a:hlinkClick>
                        </a:rPr>
                        <a:t>10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9" action="ppaction://hlinksldjump">
                            <a:snd r:embed="rId9" name="cashreg.wav"/>
                          </a:hlinkClick>
                        </a:rPr>
                        <a:t>11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20" action="ppaction://hlinksldjump">
                            <a:snd r:embed="rId9" name="cashreg.wav"/>
                          </a:hlinkClick>
                        </a:rPr>
                        <a:t>12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5314079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72197" y="862069"/>
            <a:ext cx="2789593" cy="2057958"/>
          </a:xfrm>
          <a:blipFill>
            <a:blip r:embed="rId3"/>
            <a:tile tx="0" ty="0" sx="100000" sy="100000" flip="none" algn="tl"/>
          </a:blipFill>
          <a:effectLst>
            <a:softEdge rad="63500"/>
          </a:effectLst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</a:t>
            </a:r>
            <a:b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</a:t>
            </a:r>
            <a:endParaRPr lang="ru-RU" sz="36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97085" y="3092283"/>
            <a:ext cx="2664705" cy="969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33726" y="1891048"/>
            <a:ext cx="5868235" cy="1736646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Особый товар, который можно обменять на любые другие товары и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услуги.</a:t>
            </a:r>
            <a:endParaRPr lang="ru-RU" sz="32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Деньги</a:t>
            </a:r>
            <a:endParaRPr lang="ru-RU" sz="48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18" descr="BAKS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5943" y="3983076"/>
            <a:ext cx="2344662" cy="1588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06005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68556" y="2473702"/>
            <a:ext cx="2664705" cy="969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35979" y="1951026"/>
            <a:ext cx="5868235" cy="1736646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Часть денег, которые человек может отложить на будущее, сберечь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44058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Сбережения</a:t>
            </a:r>
            <a:endParaRPr lang="ru-RU" sz="40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4"/>
          <p:cNvSpPr>
            <a:spLocks noGrp="1"/>
          </p:cNvSpPr>
          <p:nvPr>
            <p:ph type="title"/>
          </p:nvPr>
        </p:nvSpPr>
        <p:spPr>
          <a:xfrm>
            <a:off x="6337291" y="932987"/>
            <a:ext cx="2789593" cy="1485764"/>
          </a:xfrm>
          <a:blipFill>
            <a:blip r:embed="rId3"/>
            <a:tile tx="0" ty="0" sx="100000" sy="100000" flip="none" algn="tl"/>
          </a:blipFill>
          <a:effectLst>
            <a:softEdge rad="63500"/>
          </a:effectLst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</a:t>
            </a:r>
            <a:b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</a:t>
            </a:r>
            <a:endParaRPr lang="ru-RU" sz="36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8838" y="3535504"/>
            <a:ext cx="3227337" cy="21217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739479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53070" y="2439110"/>
            <a:ext cx="2664705" cy="969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31473" y="2276872"/>
            <a:ext cx="5868235" cy="646986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Деньги за труд – это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ru-RU" sz="32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552" y="5105899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Заработная плата</a:t>
            </a:r>
            <a:endParaRPr lang="ru-RU" sz="40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4"/>
          <p:cNvSpPr>
            <a:spLocks noGrp="1"/>
          </p:cNvSpPr>
          <p:nvPr>
            <p:ph type="title"/>
          </p:nvPr>
        </p:nvSpPr>
        <p:spPr>
          <a:xfrm>
            <a:off x="6290627" y="1030901"/>
            <a:ext cx="2789593" cy="1278394"/>
          </a:xfrm>
          <a:blipFill>
            <a:blip r:embed="rId3"/>
            <a:tile tx="0" ty="0" sx="100000" sy="100000" flip="none" algn="tl"/>
          </a:blipFill>
          <a:effectLst>
            <a:softEdge rad="63500"/>
          </a:effectLst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</a:t>
            </a:r>
            <a:b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</a:t>
            </a:r>
            <a:endParaRPr lang="ru-RU" sz="36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0213" y="3572514"/>
            <a:ext cx="2670007" cy="2005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6715551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57040" y="2328003"/>
            <a:ext cx="2664705" cy="969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49750" y="2268026"/>
            <a:ext cx="5346386" cy="1328023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Кредитное учреждение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Банк</a:t>
            </a:r>
            <a:endParaRPr lang="ru-RU" sz="54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4"/>
          <p:cNvSpPr>
            <a:spLocks noGrp="1"/>
          </p:cNvSpPr>
          <p:nvPr>
            <p:ph type="title"/>
          </p:nvPr>
        </p:nvSpPr>
        <p:spPr>
          <a:xfrm>
            <a:off x="6253626" y="928411"/>
            <a:ext cx="2789593" cy="1304486"/>
          </a:xfrm>
          <a:blipFill>
            <a:blip r:embed="rId3"/>
            <a:tile tx="0" ty="0" sx="100000" sy="100000" flip="none" algn="tl"/>
          </a:blipFill>
          <a:effectLst>
            <a:softEdge rad="63500"/>
          </a:effectLst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</a:t>
            </a:r>
            <a:b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</a:t>
            </a:r>
            <a:endParaRPr lang="ru-RU" sz="36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2491" y="2996952"/>
            <a:ext cx="3203350" cy="25620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Овал 4"/>
          <p:cNvSpPr/>
          <p:nvPr/>
        </p:nvSpPr>
        <p:spPr>
          <a:xfrm>
            <a:off x="7161239" y="3392605"/>
            <a:ext cx="914400" cy="41394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59310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81475" y="3058570"/>
            <a:ext cx="2664705" cy="969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33726" y="1340768"/>
            <a:ext cx="5868235" cy="2826306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называется орган, осуществляющий контроль за соблюдением налогового законодательства 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Инспекция</a:t>
            </a:r>
            <a:endParaRPr lang="ru-RU" sz="40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4"/>
          <p:cNvSpPr>
            <a:spLocks noGrp="1"/>
          </p:cNvSpPr>
          <p:nvPr>
            <p:ph type="title"/>
          </p:nvPr>
        </p:nvSpPr>
        <p:spPr>
          <a:xfrm>
            <a:off x="6256587" y="1340768"/>
            <a:ext cx="2789593" cy="1481894"/>
          </a:xfrm>
          <a:blipFill>
            <a:blip r:embed="rId3"/>
            <a:tile tx="0" ty="0" sx="100000" sy="100000" flip="none" algn="tl"/>
          </a:blipFill>
          <a:effectLst>
            <a:softEdge rad="63500"/>
          </a:effectLst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</a:t>
            </a:r>
            <a:b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</a:t>
            </a:r>
            <a:endParaRPr lang="ru-RU" sz="36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587" y="4237955"/>
            <a:ext cx="2887413" cy="887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505752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19030" y="3190568"/>
            <a:ext cx="2664705" cy="969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12604" y="980728"/>
            <a:ext cx="5868235" cy="3371136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Постановление государственной власти, призванное регулировать порядок установления и применения налогов в стране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</a:t>
            </a:r>
            <a:endParaRPr lang="ru-RU" sz="40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4"/>
          <p:cNvSpPr>
            <a:spLocks noGrp="1"/>
          </p:cNvSpPr>
          <p:nvPr>
            <p:ph type="title"/>
          </p:nvPr>
        </p:nvSpPr>
        <p:spPr>
          <a:xfrm>
            <a:off x="6256585" y="1556792"/>
            <a:ext cx="2789593" cy="1633776"/>
          </a:xfrm>
          <a:blipFill>
            <a:blip r:embed="rId3"/>
            <a:tile tx="0" ty="0" sx="100000" sy="100000" flip="none" algn="tl"/>
          </a:blipFill>
          <a:effectLst>
            <a:softEdge rad="63500"/>
          </a:effectLst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</a:t>
            </a:r>
            <a:b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</a:t>
            </a:r>
            <a:endParaRPr lang="ru-RU" sz="36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585" y="3675316"/>
            <a:ext cx="2918098" cy="1945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7564890" y="4473657"/>
            <a:ext cx="914400" cy="827551"/>
          </a:xfrm>
          <a:prstGeom prst="rect">
            <a:avLst/>
          </a:prstGeom>
          <a:solidFill>
            <a:srgbClr val="D75F68"/>
          </a:solidFill>
          <a:ln>
            <a:solidFill>
              <a:srgbClr val="D75F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69117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286086" y="2258691"/>
            <a:ext cx="2664705" cy="969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33726" y="1700808"/>
            <a:ext cx="5868235" cy="2826306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Косвенный налог на товары и услуги, включаемый в цену товаров или тариф за услуги.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Акциз</a:t>
            </a:r>
            <a:endParaRPr lang="ru-RU" sz="48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4"/>
          <p:cNvSpPr>
            <a:spLocks noGrp="1"/>
          </p:cNvSpPr>
          <p:nvPr>
            <p:ph type="title"/>
          </p:nvPr>
        </p:nvSpPr>
        <p:spPr>
          <a:xfrm>
            <a:off x="6256585" y="975762"/>
            <a:ext cx="2789593" cy="1265870"/>
          </a:xfrm>
          <a:blipFill>
            <a:blip r:embed="rId3"/>
            <a:tile tx="0" ty="0" sx="100000" sy="100000" flip="none" algn="tl"/>
          </a:blipFill>
          <a:effectLst>
            <a:softEdge rad="63500"/>
          </a:effectLst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</a:t>
            </a:r>
            <a:b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7</a:t>
            </a:r>
            <a:endParaRPr lang="ru-RU" sz="36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5084" y="3264594"/>
            <a:ext cx="2486755" cy="1939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560023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48530" y="2804793"/>
            <a:ext cx="2664705" cy="969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33726" y="2714497"/>
            <a:ext cx="5868235" cy="1191816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дешевеет во время инфляции?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Деньги</a:t>
            </a:r>
            <a:endParaRPr lang="ru-RU" sz="40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4"/>
          <p:cNvSpPr>
            <a:spLocks noGrp="1"/>
          </p:cNvSpPr>
          <p:nvPr>
            <p:ph type="title"/>
          </p:nvPr>
        </p:nvSpPr>
        <p:spPr>
          <a:xfrm>
            <a:off x="6286085" y="1019483"/>
            <a:ext cx="2789593" cy="1569716"/>
          </a:xfrm>
          <a:blipFill>
            <a:blip r:embed="rId3"/>
            <a:tile tx="0" ty="0" sx="100000" sy="100000" flip="none" algn="tl"/>
          </a:blipFill>
          <a:effectLst>
            <a:softEdge rad="63500"/>
          </a:effectLst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</a:t>
            </a:r>
            <a:b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8</a:t>
            </a:r>
            <a:endParaRPr lang="ru-RU" sz="36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4629" y="3788691"/>
            <a:ext cx="1787619" cy="1340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848875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83013" y="2376928"/>
            <a:ext cx="2664705" cy="969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33726" y="1880264"/>
            <a:ext cx="5868235" cy="1191816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Отдача имущества под ссуду?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Залог</a:t>
            </a:r>
            <a:endParaRPr lang="ru-RU" sz="54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4"/>
          <p:cNvSpPr>
            <a:spLocks noGrp="1"/>
          </p:cNvSpPr>
          <p:nvPr>
            <p:ph type="title"/>
          </p:nvPr>
        </p:nvSpPr>
        <p:spPr>
          <a:xfrm>
            <a:off x="6258125" y="1064724"/>
            <a:ext cx="2789593" cy="1312204"/>
          </a:xfrm>
          <a:blipFill>
            <a:blip r:embed="rId3"/>
            <a:tile tx="0" ty="0" sx="100000" sy="100000" flip="none" algn="tl"/>
          </a:blipFill>
          <a:effectLst>
            <a:softEdge rad="63500"/>
          </a:effectLst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</a:t>
            </a:r>
            <a:b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9</a:t>
            </a:r>
            <a:endParaRPr lang="ru-RU" sz="36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588" y="3194814"/>
            <a:ext cx="2984412" cy="23224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20064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68670" y="2357439"/>
            <a:ext cx="2664705" cy="969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33726" y="1124744"/>
            <a:ext cx="5868235" cy="2826306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Несостоятельный должник, отказывающийся платить своим кредиторам вследствие разорения?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Банкрот</a:t>
            </a:r>
            <a:endParaRPr lang="ru-RU" sz="40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4"/>
          <p:cNvSpPr>
            <a:spLocks noGrp="1"/>
          </p:cNvSpPr>
          <p:nvPr>
            <p:ph type="title"/>
          </p:nvPr>
        </p:nvSpPr>
        <p:spPr>
          <a:xfrm>
            <a:off x="6256585" y="922973"/>
            <a:ext cx="2789593" cy="1410475"/>
          </a:xfrm>
          <a:blipFill>
            <a:blip r:embed="rId3"/>
            <a:tile tx="0" ty="0" sx="100000" sy="100000" flip="none" algn="tl"/>
          </a:blipFill>
          <a:effectLst>
            <a:softEdge rad="63500"/>
          </a:effectLst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</a:t>
            </a:r>
            <a:b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</a:t>
            </a:r>
            <a:endParaRPr lang="ru-RU" sz="36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7448" y="3127926"/>
            <a:ext cx="2998730" cy="2464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254784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286085" y="2474402"/>
            <a:ext cx="2664705" cy="969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33726" y="1749166"/>
            <a:ext cx="5868235" cy="2553891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Залог недвижимого имущества для получения денежной </a:t>
            </a:r>
            <a:r>
              <a:rPr lang="ru-RU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ссуды.</a:t>
            </a:r>
            <a:endParaRPr lang="ru-RU" sz="36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Ипотека</a:t>
            </a:r>
            <a:endParaRPr lang="ru-RU" sz="44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4"/>
          <p:cNvSpPr>
            <a:spLocks noGrp="1"/>
          </p:cNvSpPr>
          <p:nvPr>
            <p:ph type="title"/>
          </p:nvPr>
        </p:nvSpPr>
        <p:spPr>
          <a:xfrm>
            <a:off x="6223642" y="959371"/>
            <a:ext cx="2789593" cy="1361528"/>
          </a:xfrm>
          <a:blipFill>
            <a:blip r:embed="rId3"/>
            <a:tile tx="0" ty="0" sx="100000" sy="100000" flip="none" algn="tl"/>
          </a:blipFill>
          <a:effectLst>
            <a:softEdge rad="63500"/>
          </a:effectLst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</a:t>
            </a:r>
            <a:b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11</a:t>
            </a:r>
            <a:endParaRPr lang="ru-RU" sz="36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3722" y="3376017"/>
            <a:ext cx="2786960" cy="1986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212903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81475" y="2714820"/>
            <a:ext cx="2664705" cy="9694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33726" y="1185769"/>
            <a:ext cx="5868235" cy="2826306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Предоставление имущество во временное пользование другими лицами на договорных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условиях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плату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1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Правильный ответ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8" y="5114371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Аренда</a:t>
            </a:r>
            <a:endParaRPr lang="ru-RU" sz="48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4"/>
          <p:cNvSpPr>
            <a:spLocks noGrp="1"/>
          </p:cNvSpPr>
          <p:nvPr>
            <p:ph type="title"/>
          </p:nvPr>
        </p:nvSpPr>
        <p:spPr>
          <a:xfrm>
            <a:off x="6256587" y="1085463"/>
            <a:ext cx="2789593" cy="1409886"/>
          </a:xfrm>
          <a:blipFill>
            <a:blip r:embed="rId3"/>
            <a:tile tx="0" ty="0" sx="100000" sy="100000" flip="none" algn="tl"/>
          </a:blipFill>
          <a:effectLst>
            <a:softEdge rad="63500"/>
          </a:effectLst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</a:t>
            </a:r>
            <a:b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12</a:t>
            </a:r>
            <a:endParaRPr lang="ru-RU" sz="36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3" name="Управляющая кнопка: в начало 12">
            <a:hlinkClick r:id="rId7" action="ppaction://hlinksldjump" highlightClick="1">
              <a:snd r:embed="rId5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0973" y="3569926"/>
            <a:ext cx="2545708" cy="1675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787312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65212"/>
            <a:ext cx="5184576" cy="943000"/>
          </a:xfrm>
          <a:prstGeom prst="roundRect">
            <a:avLst/>
          </a:prstGeom>
          <a:blipFill dpi="0" rotWithShape="1">
            <a:blip r:embed="rId2">
              <a:alphaModFix amt="6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txBody>
          <a:bodyPr>
            <a:noAutofit/>
          </a:bodyPr>
          <a:lstStyle/>
          <a:p>
            <a:r>
              <a:rPr lang="ru-RU" sz="6000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Рассуждения</a:t>
            </a:r>
            <a:endParaRPr lang="ru-RU" sz="6000" dirty="0">
              <a:ln w="222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2240" y="836712"/>
            <a:ext cx="2059578" cy="36943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Управляющая кнопка: назад 4">
            <a:hlinkClick r:id="rId4" action="ppaction://hlinksldjump" highlightClick="1">
              <a:snd r:embed="rId5" name="chimes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123427"/>
              </p:ext>
            </p:extLst>
          </p:nvPr>
        </p:nvGraphicFramePr>
        <p:xfrm>
          <a:off x="467544" y="1556792"/>
          <a:ext cx="5246090" cy="495268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38891"/>
                <a:gridCol w="1738891"/>
                <a:gridCol w="1768308"/>
              </a:tblGrid>
              <a:tr h="1584176"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7" action="ppaction://hlinksldjump">
                            <a:snd r:embed="rId8" name="cashreg.wav"/>
                          </a:hlinkClick>
                        </a:rPr>
                        <a:t>1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9" action="ppaction://hlinksldjump">
                            <a:snd r:embed="rId8" name="cashreg.wav"/>
                          </a:hlinkClick>
                        </a:rPr>
                        <a:t>2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0" action="ppaction://hlinksldjump">
                            <a:snd r:embed="rId8" name="cashreg.wav"/>
                          </a:hlinkClick>
                        </a:rPr>
                        <a:t>3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84256"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1" action="ppaction://hlinksldjump">
                            <a:snd r:embed="rId8" name="cashreg.wav"/>
                          </a:hlinkClick>
                        </a:rPr>
                        <a:t>4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2" action="ppaction://hlinksldjump">
                            <a:snd r:embed="rId8" name="cashreg.wav"/>
                          </a:hlinkClick>
                        </a:rPr>
                        <a:t>5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3" action="ppaction://hlinksldjump">
                            <a:snd r:embed="rId8" name="cashreg.wav"/>
                          </a:hlinkClick>
                        </a:rPr>
                        <a:t>6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84256"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4" action="ppaction://hlinksldjump">
                            <a:snd r:embed="rId8" name="cashreg.wav"/>
                          </a:hlinkClick>
                        </a:rPr>
                        <a:t>7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5" action="ppaction://hlinksldjump">
                            <a:snd r:embed="rId8" name="cashreg.wav"/>
                          </a:hlinkClick>
                        </a:rPr>
                        <a:t>8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6" action="ppaction://hlinksldjump">
                            <a:snd r:embed="rId8" name="cashreg.wav"/>
                          </a:hlinkClick>
                        </a:rPr>
                        <a:t>9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745617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1114299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Рассуждения</a:t>
            </a:r>
            <a:b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28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53739" y="2940441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33726" y="1350036"/>
            <a:ext cx="5868235" cy="2553891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Предложите возможные способы снижения стоимости коммунальных услуг.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1" y="4653136"/>
            <a:ext cx="5256584" cy="1416662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минута, не менее 3 предложений</a:t>
            </a:r>
            <a:endParaRPr lang="ru-RU" sz="28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5" action="ppaction://hlinksldjump" highlightClick="1">
              <a:snd r:embed="rId2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2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9551" y="1954743"/>
            <a:ext cx="5256584" cy="1416662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Увы, Ваше время истекло!</a:t>
            </a:r>
            <a:endParaRPr lang="ru-RU" sz="28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633131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withEffect">
                                  <p:stCondLst>
                                    <p:cond delay="3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685800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Рассуждения </a:t>
            </a: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28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228184" y="2438854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33726" y="1533567"/>
            <a:ext cx="5868235" cy="1940957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Может ли семья тратить средств больше чем зарабатывает?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0"/>
            <a:ext cx="5256584" cy="1194949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минута, не менее 2 предложений</a:t>
            </a:r>
            <a:endParaRPr lang="ru-RU" sz="32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5" action="ppaction://hlinksldjump" highlightClick="1">
              <a:snd r:embed="rId2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2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43728" y="1795714"/>
            <a:ext cx="5256584" cy="1416662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Увы, Ваше время истекло!</a:t>
            </a:r>
            <a:endParaRPr lang="ru-RU" sz="28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158853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afterEffect">
                                  <p:stCondLst>
                                    <p:cond delay="60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685800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Рассуждения </a:t>
            </a: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28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228184" y="2438854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33726" y="1268760"/>
            <a:ext cx="5868235" cy="1940957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Какое влияние на бюджет семьи оказывает инфляция?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1" y="4653136"/>
            <a:ext cx="5256584" cy="1266957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минуты, не менее 5 предложений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5" action="ppaction://hlinksldjump" highlightClick="1">
              <a:snd r:embed="rId2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2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3725" y="1269880"/>
            <a:ext cx="5868235" cy="1940957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Какое влияние на бюджет семьи оказывает инфляция?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33725" y="1268760"/>
            <a:ext cx="5868235" cy="1940957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Какое влияние на бюджет семьи оказывает инфляция?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62574" y="1506940"/>
            <a:ext cx="5256584" cy="1416662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Увы, Ваше время истекло!</a:t>
            </a:r>
            <a:endParaRPr lang="ru-RU" sz="28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254835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afterEffect">
                                  <p:stCondLst>
                                    <p:cond delay="60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500"/>
                            </p:stCondLst>
                            <p:childTnLst>
                              <p:par>
                                <p:cTn id="9" presetID="9" presetClass="exit" presetSubtype="0" fill="hold" grpId="0" nodeType="afterEffect">
                                  <p:stCondLst>
                                    <p:cond delay="60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1000"/>
                            </p:stCondLst>
                            <p:childTnLst>
                              <p:par>
                                <p:cTn id="13" presetID="9" presetClass="exit" presetSubtype="0" fill="hold" grpId="0" nodeType="afterEffect">
                                  <p:stCondLst>
                                    <p:cond delay="60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685800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Рассуждения </a:t>
            </a: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ru-RU" sz="28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69788" y="2756687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33726" y="1203982"/>
            <a:ext cx="5868235" cy="3371136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Вашей семье необходимо приобрести компьютер. Денег не хватает. Предложите и обоснуйте наиболее разумный способ решения вопроса.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0"/>
            <a:ext cx="5256584" cy="1324759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минуты, не менее 5 предложений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5" action="ppaction://hlinksldjump" highlightClick="1">
              <a:snd r:embed="rId2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2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3726" y="1203982"/>
            <a:ext cx="5868235" cy="3371136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Вашей семье необходимо приобрести компьютер. Денег не хватает. Предложите и обоснуйте наиболее разумный способ решения вопроса.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33726" y="1203982"/>
            <a:ext cx="5868235" cy="3371136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Вашей семье необходимо приобрести компьютер. Денег не хватает. Предложите и обоснуйте наиболее разумный способ решения вопроса.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83568" y="2048356"/>
            <a:ext cx="5256584" cy="1416662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Увы, Ваше время истекло!</a:t>
            </a:r>
            <a:endParaRPr lang="ru-RU" sz="28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72143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afterEffect">
                                  <p:stCondLst>
                                    <p:cond delay="60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500"/>
                            </p:stCondLst>
                            <p:childTnLst>
                              <p:par>
                                <p:cTn id="9" presetID="9" presetClass="exit" presetSubtype="0" fill="hold" grpId="0" nodeType="afterEffect">
                                  <p:stCondLst>
                                    <p:cond delay="60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1000"/>
                            </p:stCondLst>
                            <p:childTnLst>
                              <p:par>
                                <p:cTn id="13" presetID="9" presetClass="exit" presetSubtype="0" fill="hold" grpId="0" nodeType="afterEffect">
                                  <p:stCondLst>
                                    <p:cond delay="60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685800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Рассуждения </a:t>
            </a: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ru-RU" sz="28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82398" y="2623964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33726" y="1554480"/>
            <a:ext cx="5868235" cy="1191816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такое бюджет семьи? Виды бюджета.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1" y="4365104"/>
            <a:ext cx="5256584" cy="1704694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минуты, не менее 3 ответов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5" action="ppaction://hlinksldjump" highlightClick="1">
              <a:snd r:embed="rId2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2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3726" y="1564762"/>
            <a:ext cx="5868235" cy="1191816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такое бюджет семьи? Виды бюджета.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40540" y="1455526"/>
            <a:ext cx="5256584" cy="1416662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Увы, Ваше время истекло!</a:t>
            </a:r>
            <a:endParaRPr lang="ru-RU" sz="28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2874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afterEffect">
                                  <p:stCondLst>
                                    <p:cond delay="60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500"/>
                            </p:stCondLst>
                            <p:childTnLst>
                              <p:par>
                                <p:cTn id="9" presetID="9" presetClass="exit" presetSubtype="0" fill="hold" grpId="0" nodeType="afterEffect">
                                  <p:stCondLst>
                                    <p:cond delay="60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685800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Рассуждения </a:t>
            </a: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ru-RU" sz="28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57040" y="2806378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33726" y="1554480"/>
            <a:ext cx="5868235" cy="1736646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сэкономить средства семейного бюджета? Ваши предложения.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1" y="4653136"/>
            <a:ext cx="5256584" cy="1324759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минуты, не менее 5 предложений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5" action="ppaction://hlinksldjump" highlightClick="1">
              <a:snd r:embed="rId2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2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3726" y="1554480"/>
            <a:ext cx="5868235" cy="1736646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сэкономить средства семейного бюджета? Ваши предложения.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39551" y="1714472"/>
            <a:ext cx="5256584" cy="1416662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Увы, Ваше время истекло!</a:t>
            </a:r>
            <a:endParaRPr lang="ru-RU" sz="28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836939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afterEffect">
                                  <p:stCondLst>
                                    <p:cond delay="60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500"/>
                            </p:stCondLst>
                            <p:childTnLst>
                              <p:par>
                                <p:cTn id="9" presetID="9" presetClass="exit" presetSubtype="0" fill="hold" grpId="0" nodeType="afterEffect">
                                  <p:stCondLst>
                                    <p:cond delay="60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685800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Рассуждения </a:t>
            </a: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ru-RU" sz="28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53739" y="2680973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33726" y="1842946"/>
            <a:ext cx="5868235" cy="1736646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чем заключается ограниченность ресурсов семьи?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5114370"/>
            <a:ext cx="5256584" cy="1324759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минута, не менее 2 предложений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5" action="ppaction://hlinksldjump" highlightClick="1">
              <a:snd r:embed="rId2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2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39552" y="1972642"/>
            <a:ext cx="5256584" cy="1416662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Увы, Ваше время истекло!</a:t>
            </a:r>
            <a:endParaRPr lang="ru-RU" sz="28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536287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afterEffect">
                                  <p:stCondLst>
                                    <p:cond delay="60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685800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Рассуждения </a:t>
            </a: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sz="28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372178" y="2623964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33726" y="1842946"/>
            <a:ext cx="5868235" cy="1736646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такое бедность? Какие меры для изменения ситуации вы предлагаете?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1" y="4581128"/>
            <a:ext cx="5256584" cy="1488670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минуты, не менее 4 предложений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5" action="ppaction://hlinksldjump" highlightClick="1">
              <a:snd r:embed="rId2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2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3726" y="1856814"/>
            <a:ext cx="5868235" cy="1736646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такое бедность? Какие меры для изменения ситуации вы предлагаете?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39551" y="2016806"/>
            <a:ext cx="5256584" cy="1416662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Увы, Ваше время истекло!</a:t>
            </a:r>
            <a:endParaRPr lang="ru-RU" sz="28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1432587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afterEffect">
                                  <p:stCondLst>
                                    <p:cond delay="60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500"/>
                            </p:stCondLst>
                            <p:childTnLst>
                              <p:par>
                                <p:cTn id="9" presetID="9" presetClass="exit" presetSubtype="0" fill="hold" grpId="0" nodeType="afterEffect">
                                  <p:stCondLst>
                                    <p:cond delay="60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685800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Рассуждения </a:t>
            </a: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ru-RU" sz="28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286086" y="2792235"/>
            <a:ext cx="2664705" cy="9694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 баллов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83749" y="1651497"/>
            <a:ext cx="5868235" cy="2281476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Каковы источники формирования доходной части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бюджета на Ваш взгляд?</a:t>
            </a:r>
            <a:endParaRPr lang="ru-RU" sz="32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1" y="4768371"/>
            <a:ext cx="5256584" cy="1324759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минуты, не менее 3 предположений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5" action="ppaction://hlinksldjump" highlightClick="1">
              <a:snd r:embed="rId2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7" action="ppaction://hlinksldjump" highlightClick="1">
              <a:snd r:embed="rId2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0462" y="1651497"/>
            <a:ext cx="5868235" cy="2281476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Каковы источники формирования доходной части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бюджета на Ваш взгляд?</a:t>
            </a:r>
            <a:endParaRPr lang="ru-RU" sz="32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83749" y="1664004"/>
            <a:ext cx="5868235" cy="2281476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Каковы источники формирования доходной части </a:t>
            </a:r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бюджета на Ваш взгляд?</a:t>
            </a:r>
            <a:endParaRPr lang="ru-RU" sz="32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96287" y="2083904"/>
            <a:ext cx="5256584" cy="1416662"/>
          </a:xfrm>
          <a:prstGeom prst="round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Увы, Ваше время истекло!</a:t>
            </a:r>
            <a:endParaRPr lang="ru-RU" sz="28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267059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afterEffect">
                                  <p:stCondLst>
                                    <p:cond delay="60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500"/>
                            </p:stCondLst>
                            <p:childTnLst>
                              <p:par>
                                <p:cTn id="9" presetID="9" presetClass="exit" presetSubtype="0" fill="hold" grpId="0" nodeType="afterEffect">
                                  <p:stCondLst>
                                    <p:cond delay="60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1000"/>
                            </p:stCondLst>
                            <p:childTnLst>
                              <p:par>
                                <p:cTn id="13" presetID="9" presetClass="exit" presetSubtype="0" fill="hold" grpId="0" nodeType="afterEffect">
                                  <p:stCondLst>
                                    <p:cond delay="60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31640" y="1124744"/>
            <a:ext cx="3373882" cy="943000"/>
          </a:xfrm>
          <a:prstGeom prst="roundRect">
            <a:avLst/>
          </a:prstGeom>
          <a:blipFill dpi="0" rotWithShape="1">
            <a:blip r:embed="rId2">
              <a:alphaModFix amt="62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ln w="222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Итоги</a:t>
            </a:r>
            <a:endParaRPr lang="ru-RU" sz="6000" dirty="0">
              <a:ln w="222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Управляющая кнопка: назад 4">
            <a:hlinkClick r:id="rId3" action="ppaction://hlinksldjump" highlightClick="1">
              <a:snd r:embed="rId4" name="chimes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8715216"/>
              </p:ext>
            </p:extLst>
          </p:nvPr>
        </p:nvGraphicFramePr>
        <p:xfrm>
          <a:off x="395536" y="3140968"/>
          <a:ext cx="5246090" cy="158417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38891"/>
                <a:gridCol w="1738891"/>
                <a:gridCol w="1768308"/>
              </a:tblGrid>
              <a:tr h="1584176"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6" action="ppaction://hlinksldjump">
                            <a:snd r:embed="rId7" name="click.wav"/>
                          </a:hlinkClick>
                        </a:rPr>
                        <a:t>1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8" action="ppaction://hlinksldjump">
                            <a:snd r:embed="rId9" name="arrow.wav"/>
                          </a:hlinkClick>
                        </a:rPr>
                        <a:t>2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0" b="1" cap="none" spc="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rgbClr val="990000"/>
                          </a:solidFill>
                          <a:effectLst/>
                          <a:hlinkClick r:id="rId10" action="ppaction://hlinksldjump">
                            <a:snd r:embed="rId11" name="drumroll.wav"/>
                          </a:hlinkClick>
                        </a:rPr>
                        <a:t>3</a:t>
                      </a:r>
                      <a:endParaRPr lang="ru-RU" sz="6000" b="1" cap="none" spc="0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rgbClr val="99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306123" y="2420888"/>
            <a:ext cx="2653519" cy="23657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9337567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1878367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Итоги 1</a:t>
            </a:r>
            <a:b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Насколько Вы финансово грамоты</a:t>
            </a:r>
            <a:endParaRPr lang="ru-RU" sz="28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83578" y="737629"/>
            <a:ext cx="5868235" cy="2281476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Посчитайте баллы за правильные и неправильные ответы.</a:t>
            </a:r>
          </a:p>
          <a:p>
            <a:pPr algn="ctr"/>
            <a:r>
              <a:rPr lang="ru-RU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свой результат.</a:t>
            </a:r>
            <a:endParaRPr lang="ru-RU" sz="32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4" action="ppaction://hlinksldjump" highlightClick="1">
              <a:snd r:embed="rId2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Управляющая кнопка: в начало 10">
            <a:hlinkClick r:id="rId6" action="ppaction://hlinksldjump" highlightClick="1">
              <a:snd r:embed="rId2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7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89403" y="3447366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Выше 400 баллов 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99486" y="3447366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Отлично</a:t>
            </a:r>
            <a:r>
              <a:rPr lang="ru-RU" sz="2800" b="1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 Вы справились с заданием!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89403" y="4541474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205 до 400 баллов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99486" y="4552992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Кое-что необходимо подтянуть…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89403" y="5635582"/>
            <a:ext cx="5256584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205 баллов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99486" y="5647100"/>
            <a:ext cx="5252078" cy="914400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b="1" dirty="0" smtClean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Увы</a:t>
            </a:r>
            <a:r>
              <a:rPr lang="ru-RU" sz="2800" b="1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Ваши знания весьма скромные.</a:t>
            </a:r>
          </a:p>
          <a:p>
            <a:pPr algn="ctr"/>
            <a:endParaRPr lang="ru-RU" sz="28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540955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4" grpId="0" animBg="1"/>
      <p:bldP spid="18" grpId="0" build="allAtOnce" animBg="1"/>
      <p:bldP spid="20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685800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Итоги</a:t>
            </a:r>
            <a:b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b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Предсказания</a:t>
            </a:r>
            <a:endParaRPr lang="ru-RU" sz="28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33725" y="222937"/>
            <a:ext cx="5868235" cy="1123712"/>
          </a:xfrm>
          <a:prstGeom prst="round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 раздел игры Вам больше всего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понравился? В каком разделе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набрали больше всего баллов?</a:t>
            </a:r>
          </a:p>
        </p:txBody>
      </p:sp>
      <p:sp>
        <p:nvSpPr>
          <p:cNvPr id="3" name="Скругленный прямоугольник 2">
            <a:hlinkClick r:id="rId3" action="ppaction://hlinksldjump">
              <a:snd r:embed="rId4" name="applause.wav"/>
            </a:hlinkClick>
          </p:cNvPr>
          <p:cNvSpPr/>
          <p:nvPr/>
        </p:nvSpPr>
        <p:spPr>
          <a:xfrm>
            <a:off x="467544" y="5626816"/>
            <a:ext cx="5256584" cy="885963"/>
          </a:xfrm>
          <a:prstGeom prst="round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Рассуждения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5" action="ppaction://hlinksldjump" highlightClick="1">
              <a:snd r:embed="rId6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8" action="ppaction://hlinksldjump" highlightClick="1">
              <a:snd r:embed="rId6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9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>
            <a:hlinkClick r:id="rId10" action="ppaction://hlinksldjump">
              <a:snd r:embed="rId11" name="wind.wav"/>
            </a:hlinkClick>
          </p:cNvPr>
          <p:cNvSpPr/>
          <p:nvPr/>
        </p:nvSpPr>
        <p:spPr>
          <a:xfrm>
            <a:off x="490237" y="4826523"/>
            <a:ext cx="5256584" cy="618701"/>
          </a:xfrm>
          <a:prstGeom prst="round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>
            <a:hlinkClick r:id="rId12" action="ppaction://hlinksldjump">
              <a:snd r:embed="rId13" name="chimes.wav"/>
            </a:hlinkClick>
          </p:cNvPr>
          <p:cNvSpPr/>
          <p:nvPr/>
        </p:nvSpPr>
        <p:spPr>
          <a:xfrm>
            <a:off x="490237" y="4086716"/>
            <a:ext cx="5256584" cy="570455"/>
          </a:xfrm>
          <a:prstGeom prst="round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Ребусы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ый прямоугольник 14">
            <a:hlinkClick r:id="rId14" action="ppaction://hlinksldjump">
              <a:snd r:embed="rId15" name="voltage.wav"/>
            </a:hlinkClick>
          </p:cNvPr>
          <p:cNvSpPr/>
          <p:nvPr/>
        </p:nvSpPr>
        <p:spPr>
          <a:xfrm>
            <a:off x="467544" y="3267815"/>
            <a:ext cx="5256584" cy="665241"/>
          </a:xfrm>
          <a:prstGeom prst="round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Загадки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>
            <a:hlinkClick r:id="rId16" action="ppaction://hlinksldjump">
              <a:snd r:embed="rId17" name="whoosh.wav"/>
            </a:hlinkClick>
          </p:cNvPr>
          <p:cNvSpPr/>
          <p:nvPr/>
        </p:nvSpPr>
        <p:spPr>
          <a:xfrm>
            <a:off x="467544" y="2477564"/>
            <a:ext cx="5256584" cy="591396"/>
          </a:xfrm>
          <a:prstGeom prst="round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Скругленный прямоугольник 16">
            <a:hlinkClick r:id="rId18" action="ppaction://hlinksldjump">
              <a:snd r:embed="rId19" name="camera.wav"/>
            </a:hlinkClick>
          </p:cNvPr>
          <p:cNvSpPr/>
          <p:nvPr/>
        </p:nvSpPr>
        <p:spPr>
          <a:xfrm>
            <a:off x="467544" y="1596191"/>
            <a:ext cx="5256584" cy="677771"/>
          </a:xfrm>
          <a:prstGeom prst="round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Термины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0669309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190131" y="1894555"/>
            <a:ext cx="2915816" cy="12327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Итоги</a:t>
            </a:r>
            <a:b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28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474864" y="1386973"/>
            <a:ext cx="1556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подраздел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5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7544" y="1412776"/>
            <a:ext cx="5252078" cy="4485693"/>
          </a:xfrm>
          <a:prstGeom prst="round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Возможно, в будущем Вы будете ведущим юристом в экономике.</a:t>
            </a:r>
            <a:endParaRPr lang="ru-RU" sz="44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544962" y="430234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latin typeface="+mn-lt"/>
            </a:endParaRPr>
          </a:p>
        </p:txBody>
      </p:sp>
      <p:sp>
        <p:nvSpPr>
          <p:cNvPr id="15" name="Управляющая кнопка: возврат 14">
            <a:hlinkClick r:id="rId8" action="ppaction://hlinksldjump" highlightClick="1">
              <a:snd r:embed="rId9" name="chimes.wav"/>
            </a:hlinkClick>
          </p:cNvPr>
          <p:cNvSpPr/>
          <p:nvPr/>
        </p:nvSpPr>
        <p:spPr>
          <a:xfrm>
            <a:off x="8319555" y="1272133"/>
            <a:ext cx="562325" cy="489209"/>
          </a:xfrm>
          <a:prstGeom prst="actionButtonReturn">
            <a:avLst/>
          </a:prstGeom>
          <a:solidFill>
            <a:srgbClr val="CCECFF"/>
          </a:solidFill>
          <a:ln w="28575"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583" y="3127353"/>
            <a:ext cx="2480892" cy="25439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600496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34228" y="1988839"/>
            <a:ext cx="2915816" cy="1388959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Итоги</a:t>
            </a:r>
            <a:b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28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474864" y="1386973"/>
            <a:ext cx="1556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подраздел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5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7544" y="1412776"/>
            <a:ext cx="5252078" cy="4485693"/>
          </a:xfrm>
          <a:prstGeom prst="round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Вам будет интересно изучать вопросы развития международной экономики.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544962" y="430234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latin typeface="+mn-lt"/>
            </a:endParaRPr>
          </a:p>
        </p:txBody>
      </p:sp>
      <p:sp>
        <p:nvSpPr>
          <p:cNvPr id="11" name="Управляющая кнопка: возврат 10">
            <a:hlinkClick r:id="rId8" action="ppaction://hlinksldjump" highlightClick="1">
              <a:snd r:embed="rId9" name="chimes.wav"/>
            </a:hlinkClick>
          </p:cNvPr>
          <p:cNvSpPr/>
          <p:nvPr/>
        </p:nvSpPr>
        <p:spPr>
          <a:xfrm>
            <a:off x="8319555" y="1272133"/>
            <a:ext cx="562325" cy="489209"/>
          </a:xfrm>
          <a:prstGeom prst="actionButtonReturn">
            <a:avLst/>
          </a:prstGeom>
          <a:solidFill>
            <a:srgbClr val="CCECFF"/>
          </a:solidFill>
          <a:ln w="28575"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3984" y="3631766"/>
            <a:ext cx="2736304" cy="17504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611058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57855" y="1934266"/>
            <a:ext cx="2915816" cy="11822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Итоги</a:t>
            </a:r>
            <a:b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28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474864" y="1386973"/>
            <a:ext cx="1556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подраздел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5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7544" y="1412776"/>
            <a:ext cx="5252078" cy="4485693"/>
          </a:xfrm>
          <a:prstGeom prst="round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 сможете решать трудные экономические </a:t>
            </a:r>
            <a:r>
              <a:rPr lang="ru-RU" sz="44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любого уровня.</a:t>
            </a:r>
            <a:endParaRPr lang="ru-RU" sz="44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544962" y="430234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latin typeface="+mn-lt"/>
            </a:endParaRPr>
          </a:p>
        </p:txBody>
      </p:sp>
      <p:sp>
        <p:nvSpPr>
          <p:cNvPr id="11" name="Управляющая кнопка: возврат 10">
            <a:hlinkClick r:id="rId8" action="ppaction://hlinksldjump" highlightClick="1">
              <a:snd r:embed="rId9" name="chimes.wav"/>
            </a:hlinkClick>
          </p:cNvPr>
          <p:cNvSpPr/>
          <p:nvPr/>
        </p:nvSpPr>
        <p:spPr>
          <a:xfrm>
            <a:off x="8319555" y="1272133"/>
            <a:ext cx="562325" cy="489209"/>
          </a:xfrm>
          <a:prstGeom prst="actionButtonReturn">
            <a:avLst/>
          </a:prstGeom>
          <a:solidFill>
            <a:srgbClr val="CCECFF"/>
          </a:solidFill>
          <a:ln w="28575"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77" b="100000" l="319" r="998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3696" y="3157347"/>
            <a:ext cx="3491880" cy="2336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691143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34228" y="1916831"/>
            <a:ext cx="2915816" cy="1460967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Итоги</a:t>
            </a:r>
            <a:b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28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474864" y="1386973"/>
            <a:ext cx="1556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подраздел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5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7544" y="1412776"/>
            <a:ext cx="5252078" cy="4485693"/>
          </a:xfrm>
          <a:prstGeom prst="round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  создадите новые компьютерные программы для развития бизнеса.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544962" y="430234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latin typeface="+mn-lt"/>
            </a:endParaRPr>
          </a:p>
        </p:txBody>
      </p:sp>
      <p:sp>
        <p:nvSpPr>
          <p:cNvPr id="11" name="Управляющая кнопка: возврат 10">
            <a:hlinkClick r:id="rId8" action="ppaction://hlinksldjump" highlightClick="1">
              <a:snd r:embed="rId9" name="chimes.wav"/>
            </a:hlinkClick>
          </p:cNvPr>
          <p:cNvSpPr/>
          <p:nvPr/>
        </p:nvSpPr>
        <p:spPr>
          <a:xfrm>
            <a:off x="8319555" y="1272133"/>
            <a:ext cx="562325" cy="489209"/>
          </a:xfrm>
          <a:prstGeom prst="actionButtonReturn">
            <a:avLst/>
          </a:prstGeom>
          <a:solidFill>
            <a:srgbClr val="CCECFF"/>
          </a:solidFill>
          <a:ln w="28575"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648824" y="3646300"/>
            <a:ext cx="2110860" cy="1683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077743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1944922"/>
            <a:ext cx="2915816" cy="117762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Итоги</a:t>
            </a:r>
            <a:b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28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474864" y="1386973"/>
            <a:ext cx="1556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подраздел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5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7544" y="1412776"/>
            <a:ext cx="5252078" cy="4485693"/>
          </a:xfrm>
          <a:prstGeom prst="round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 станете преподавателем экономических дисциплин.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544962" y="430234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latin typeface="+mn-lt"/>
            </a:endParaRPr>
          </a:p>
        </p:txBody>
      </p:sp>
      <p:sp>
        <p:nvSpPr>
          <p:cNvPr id="11" name="Управляющая кнопка: возврат 10">
            <a:hlinkClick r:id="rId8" action="ppaction://hlinksldjump" highlightClick="1">
              <a:snd r:embed="rId9" name="chimes.wav"/>
            </a:hlinkClick>
          </p:cNvPr>
          <p:cNvSpPr/>
          <p:nvPr/>
        </p:nvSpPr>
        <p:spPr>
          <a:xfrm>
            <a:off x="8319555" y="1272133"/>
            <a:ext cx="562325" cy="489209"/>
          </a:xfrm>
          <a:prstGeom prst="actionButtonReturn">
            <a:avLst/>
          </a:prstGeom>
          <a:solidFill>
            <a:srgbClr val="CCECFF"/>
          </a:solidFill>
          <a:ln w="28575"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7040" y="2845687"/>
            <a:ext cx="2354739" cy="27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238841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34228" y="1640439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Итоги</a:t>
            </a:r>
            <a:b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28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474864" y="1386973"/>
            <a:ext cx="1556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подраздел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5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7544" y="1412776"/>
            <a:ext cx="5252078" cy="4485693"/>
          </a:xfrm>
          <a:prstGeom prst="round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 станете сильным руководителем, способным здраво рассуждать и принимать грамотные решения.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544962" y="430234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latin typeface="+mn-lt"/>
            </a:endParaRPr>
          </a:p>
        </p:txBody>
      </p:sp>
      <p:sp>
        <p:nvSpPr>
          <p:cNvPr id="11" name="Управляющая кнопка: возврат 10">
            <a:hlinkClick r:id="rId8" action="ppaction://hlinksldjump" highlightClick="1">
              <a:snd r:embed="rId9" name="chimes.wav"/>
            </a:hlinkClick>
          </p:cNvPr>
          <p:cNvSpPr/>
          <p:nvPr/>
        </p:nvSpPr>
        <p:spPr>
          <a:xfrm>
            <a:off x="8319555" y="1272133"/>
            <a:ext cx="562325" cy="489209"/>
          </a:xfrm>
          <a:prstGeom prst="actionButtonReturn">
            <a:avLst/>
          </a:prstGeom>
          <a:solidFill>
            <a:srgbClr val="CCECFF"/>
          </a:solidFill>
          <a:ln w="28575"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3818" y="3491565"/>
            <a:ext cx="2129977" cy="20580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917900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28184" y="1000827"/>
            <a:ext cx="2915816" cy="324313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Итоги</a:t>
            </a:r>
            <a:b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b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Дополнительное задание для самых умных. При правильном ответе сумма всех баллов удваивается!</a:t>
            </a:r>
            <a:endParaRPr lang="ru-RU" sz="28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33725" y="222937"/>
            <a:ext cx="5868235" cy="1532334"/>
          </a:xfrm>
          <a:prstGeom prst="round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Преодолеть дефицит государственного бюджета может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помочь…</a:t>
            </a:r>
            <a:endParaRPr lang="ru-RU" sz="28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8" name="Управляющая кнопка: назад 7">
            <a:hlinkClick r:id="rId3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038793" y="352273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6" action="ppaction://hlinksldjump" highlightClick="1">
              <a:snd r:embed="rId4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7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>
            <a:hlinkClick r:id="rId8" action="ppaction://hlinksldjump">
              <a:snd r:embed="rId9" name="explode.wav"/>
            </a:hlinkClick>
          </p:cNvPr>
          <p:cNvSpPr/>
          <p:nvPr/>
        </p:nvSpPr>
        <p:spPr>
          <a:xfrm>
            <a:off x="297023" y="5499340"/>
            <a:ext cx="5791392" cy="1149324"/>
          </a:xfrm>
          <a:prstGeom prst="round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Повышение </a:t>
            </a:r>
            <a:r>
              <a:rPr lang="ru-RU" sz="2800" b="1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зарплаты </a:t>
            </a:r>
            <a:r>
              <a:rPr lang="ru-RU" sz="28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бюджетным </a:t>
            </a:r>
            <a:r>
              <a:rPr lang="ru-RU" sz="2800" b="1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работникам</a:t>
            </a:r>
          </a:p>
        </p:txBody>
      </p:sp>
      <p:sp>
        <p:nvSpPr>
          <p:cNvPr id="15" name="Скругленный прямоугольник 14">
            <a:hlinkClick r:id="rId8" action="ppaction://hlinksldjump">
              <a:snd r:embed="rId9" name="explode.wav"/>
            </a:hlinkClick>
          </p:cNvPr>
          <p:cNvSpPr/>
          <p:nvPr/>
        </p:nvSpPr>
        <p:spPr>
          <a:xfrm>
            <a:off x="279440" y="4312920"/>
            <a:ext cx="5808975" cy="1060296"/>
          </a:xfrm>
          <a:prstGeom prst="round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Расширение </a:t>
            </a:r>
            <a:r>
              <a:rPr lang="ru-RU" sz="2800" b="1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финансирования образования</a:t>
            </a:r>
          </a:p>
        </p:txBody>
      </p:sp>
      <p:sp>
        <p:nvSpPr>
          <p:cNvPr id="16" name="Скругленный прямоугольник 15">
            <a:hlinkClick r:id="rId10" action="ppaction://hlinksldjump">
              <a:snd r:embed="rId11" name="applause.wav"/>
            </a:hlinkClick>
          </p:cNvPr>
          <p:cNvSpPr/>
          <p:nvPr/>
        </p:nvSpPr>
        <p:spPr>
          <a:xfrm>
            <a:off x="249577" y="3135889"/>
            <a:ext cx="5838838" cy="1050907"/>
          </a:xfrm>
          <a:prstGeom prst="round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Увеличение </a:t>
            </a:r>
            <a:r>
              <a:rPr lang="ru-RU" sz="2800" b="1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размеров государственной пошлины</a:t>
            </a:r>
          </a:p>
        </p:txBody>
      </p:sp>
      <p:sp>
        <p:nvSpPr>
          <p:cNvPr id="17" name="Скругленный прямоугольник 16">
            <a:hlinkClick r:id="rId8" action="ppaction://hlinksldjump">
              <a:snd r:embed="rId12" name="bomb.wav"/>
            </a:hlinkClick>
          </p:cNvPr>
          <p:cNvSpPr/>
          <p:nvPr/>
        </p:nvSpPr>
        <p:spPr>
          <a:xfrm>
            <a:off x="263122" y="1976331"/>
            <a:ext cx="5838838" cy="1033434"/>
          </a:xfrm>
          <a:prstGeom prst="round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Снижение </a:t>
            </a:r>
            <a:r>
              <a:rPr lang="ru-RU" sz="2800" b="1" dirty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налога на прибыль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4957" y="4312920"/>
            <a:ext cx="1602269" cy="13736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384687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34228" y="1640439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Итоги</a:t>
            </a:r>
            <a:b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28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7884368" y="5733256"/>
            <a:ext cx="1042416" cy="1042416"/>
          </a:xfrm>
          <a:prstGeom prst="actionButtonBackPrevious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474864" y="1386973"/>
            <a:ext cx="1556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подраздел</a:t>
            </a:r>
            <a:endParaRPr lang="ru-RU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7040" y="6069798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5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7544" y="1412776"/>
            <a:ext cx="5252078" cy="4485693"/>
          </a:xfrm>
          <a:prstGeom prst="round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Увы, Вы не правы!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544962" y="430234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latin typeface="+mn-lt"/>
            </a:endParaRPr>
          </a:p>
        </p:txBody>
      </p:sp>
      <p:sp>
        <p:nvSpPr>
          <p:cNvPr id="11" name="Управляющая кнопка: возврат 10">
            <a:hlinkClick r:id="rId8" action="ppaction://hlinksldjump" highlightClick="1">
              <a:snd r:embed="rId9" name="chimes.wav"/>
            </a:hlinkClick>
          </p:cNvPr>
          <p:cNvSpPr/>
          <p:nvPr/>
        </p:nvSpPr>
        <p:spPr>
          <a:xfrm>
            <a:off x="8319555" y="1272133"/>
            <a:ext cx="562325" cy="489209"/>
          </a:xfrm>
          <a:prstGeom prst="actionButtonReturn">
            <a:avLst/>
          </a:prstGeom>
          <a:solidFill>
            <a:srgbClr val="CCECFF"/>
          </a:solidFill>
          <a:ln w="28575"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19460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34228" y="1640439"/>
            <a:ext cx="2915816" cy="173736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Итоги</a:t>
            </a:r>
            <a:b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2800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Управляющая кнопка: назад 7">
            <a:hlinkClick r:id="rId2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7857493" y="4397709"/>
            <a:ext cx="1042416" cy="1042416"/>
          </a:xfrm>
          <a:prstGeom prst="actionButtonBackPrevious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234228" y="4734251"/>
            <a:ext cx="145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 главную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Управляющая кнопка: в начало 11">
            <a:hlinkClick r:id="rId5" action="ppaction://hlinksldjump" highlightClick="1">
              <a:snd r:embed="rId3" name="click.wav"/>
            </a:hlinkClick>
          </p:cNvPr>
          <p:cNvSpPr/>
          <p:nvPr/>
        </p:nvSpPr>
        <p:spPr>
          <a:xfrm>
            <a:off x="8319555" y="222937"/>
            <a:ext cx="524240" cy="610368"/>
          </a:xfrm>
          <a:prstGeom prst="actionButtonBeginning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7544" y="954432"/>
            <a:ext cx="5252078" cy="4485693"/>
          </a:xfrm>
          <a:prstGeom prst="round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100000" sy="100000" flip="none" algn="tl"/>
          </a:blipFill>
          <a:ln w="57150">
            <a:solidFill>
              <a:srgbClr val="5C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Молодцы!</a:t>
            </a:r>
            <a:endParaRPr lang="ru-RU" sz="3600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544962" y="430234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раздел</a:t>
            </a:r>
            <a:endParaRPr lang="ru-RU" b="1" dirty="0">
              <a:latin typeface="+mn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656" y="3645024"/>
            <a:ext cx="3229601" cy="31575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6273453" y="6125848"/>
            <a:ext cx="1414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Завершить</a:t>
            </a:r>
            <a:endParaRPr lang="ru-RU" b="1" dirty="0">
              <a:solidFill>
                <a:srgbClr val="5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>
              <a:snd r:embed="rId9" name="chimes.wav"/>
            </a:hlinkClick>
          </p:cNvPr>
          <p:cNvSpPr/>
          <p:nvPr/>
        </p:nvSpPr>
        <p:spPr>
          <a:xfrm>
            <a:off x="7857493" y="5604640"/>
            <a:ext cx="1042416" cy="1042416"/>
          </a:xfrm>
          <a:prstGeom prst="actionButtonForwardNext">
            <a:avLst/>
          </a:prstGeom>
          <a:blipFill>
            <a:blip r:embed="rId4"/>
            <a:tile tx="0" ty="0" sx="100000" sy="100000" flip="none" algn="tl"/>
          </a:blipFill>
          <a:ln w="19050">
            <a:solidFill>
              <a:srgbClr val="5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12734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063968"/>
            <a:ext cx="7848872" cy="1800200"/>
          </a:xfrm>
        </p:spPr>
        <p:txBody>
          <a:bodyPr/>
          <a:lstStyle/>
          <a:p>
            <a:pPr algn="ctr"/>
            <a:r>
              <a:rPr lang="ru-RU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5C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</a:rPr>
              <a:t>Спасибо за работу!</a:t>
            </a:r>
            <a:endParaRPr lang="ru-RU" dirty="0">
              <a:ln w="9525">
                <a:solidFill>
                  <a:schemeClr val="bg1"/>
                </a:solidFill>
                <a:prstDash val="solid"/>
              </a:ln>
              <a:solidFill>
                <a:srgbClr val="5C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n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598678"/>
            <a:ext cx="7696200" cy="4465290"/>
          </a:xfrm>
          <a:prstGeom prst="ellipse">
            <a:avLst/>
          </a:prstGeom>
          <a:ln w="63500" cap="rnd">
            <a:solidFill>
              <a:srgbClr val="5C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867568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07504" y="260648"/>
            <a:ext cx="8928992" cy="6336704"/>
          </a:xfrm>
          <a:blipFill dpi="0" rotWithShape="1">
            <a:blip r:embed="rId2">
              <a:alphaModFix amt="75000"/>
            </a:blip>
            <a:srcRect/>
            <a:tile tx="0" ty="0" sx="100000" sy="100000" flip="none" algn="tl"/>
          </a:blipFill>
          <a:ln>
            <a:noFill/>
          </a:ln>
        </p:spPr>
        <p:txBody>
          <a:bodyPr numCol="2">
            <a:normAutofit fontScale="925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https://im0-tub-ru.yandex.net/i?id=052d1b7f6d36df25af10381f3ba30dee-l&amp;n=13</a:t>
            </a:r>
            <a:endPara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https://im0-tub-ru.yandex.net/i?id=ffdffa315136337ff65e6813d550eb1d-l&amp;n=13</a:t>
            </a:r>
            <a:endPara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https://im0-tub-ru.yandex.net/i?id=e70274931a7ec6d4eb6c51de4d0e47bc-l&amp;n=13</a:t>
            </a:r>
            <a:endPara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https://</a:t>
            </a:r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im0-tub-ru.yandex.net/i?id=65457bda1351aef17c90c17a7ba1fa87-l&amp;n=13</a:t>
            </a:r>
            <a:endPara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/>
              </a:rPr>
              <a:t>https://</a:t>
            </a:r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/>
              </a:rPr>
              <a:t>im0-tub-ru.yandex.net/i?id=8eb9f57ecfd1f4aa441293ba5adbdaa0-l&amp;n=13</a:t>
            </a:r>
            <a:endPara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8"/>
              </a:rPr>
              <a:t>http://umnik.net/uploads/questions/7/22fcd85c749badfcb0e2c2e6da3a39a4.jpg</a:t>
            </a:r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9"/>
              </a:rPr>
              <a:t>http://pravdoryb.info/upload/editor/news/2014.07/300x200xC/53cde42b2a60c_1406002219.jpg</a:t>
            </a:r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0"/>
              </a:rPr>
              <a:t>https://i.ytimg.com/vi/qd8E91h-R0M/mqdefault.jpg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1"/>
              </a:rPr>
              <a:t>http://fs3.ppt4web.ru/images/132017/192959/640/img1.jpg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2"/>
              </a:rPr>
              <a:t>http://samlib.ru/img/d/domow_m_i/2hazarydoc/bitwarusowshazarami.pomaterialamraskopokwstaromaskolekieweignezdowskihkurganow.jpg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3"/>
              </a:rPr>
              <a:t>https://yargid.ru/uploads/images/lsgallery/2014/11/20/7c3c1fd82d_638.jpg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4"/>
              </a:rPr>
              <a:t>http://irecommend.ru/sites/default/files/product-images/55581/izobrazhenie_009_1.jpg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5"/>
              </a:rPr>
              <a:t>http://xronical.narod.ru/images/turgenev.jpg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6"/>
              </a:rPr>
              <a:t>http://blog.ufa-lib.ru/assets/images/12_kniga/04/57ac77fb47f5a.jpg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7"/>
              </a:rPr>
              <a:t>http://safeguard.ru/wa-data/public/shop/products/45/21/2145/images/8806/8806.750x0.jpg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8"/>
              </a:rPr>
              <a:t>http://safeguard.ru/wa-data/public/shop/products/47/21/2147/images/8811/8811.750x0.jpg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19"/>
              </a:rPr>
              <a:t>http://dachahome.ru/sites/default/files/ruberoid.jpg?1329413492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0"/>
              </a:rPr>
              <a:t>https://varikozoperaciya.ru/wp-content/uploads/lechenie-mozoley-mezhdu-paltsami-na-noge.jpg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1"/>
              </a:rPr>
              <a:t>http://gana4vas.moy.su/_si/0/85651660.jpg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2"/>
              </a:rPr>
              <a:t>http://litanons.ru/vk/img.php?url=https://pp.vk.me/c7006/v7006237/21081/a4zOuaQ7zAA.jpg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3"/>
              </a:rPr>
              <a:t>http://www.rulex.ru/rpg/WebPict/fullpic/2001-358.jpg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4"/>
              </a:rPr>
              <a:t>https://cs540107.vk.me/c634007/u6296037/video/l_b852a98d.jpg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5"/>
              </a:rPr>
              <a:t>https://cs3.livemaster.ru/zhurnalfoto/3/f/8/150227160659.jpeg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6"/>
              </a:rPr>
              <a:t>http://microbik.ru/dostb</a:t>
            </a:r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7"/>
              </a:rPr>
              <a:t>http://boroda.esy.es/wp-content/uploads/2015/10/xJMtBhLN7e.gif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8"/>
              </a:rPr>
              <a:t>http://4.bp.blogspot.com/-eYDvL5kNFgs/VGdsOFTf75I/AAAAAAAACyI/FzzG6NAlSBs/s1600/Corinth18.jpg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9"/>
              </a:rPr>
              <a:t>http://www.art-catalog.ru/data_picture_2016/picture/102/18018.jpg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0"/>
              </a:rPr>
              <a:t>http://www.s.go64.ru/section/newsIconCis2/upload/images/news/icon/cinema06_09_146700644319.jpg</a:t>
            </a:r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hlinkClick r:id="rId31"/>
              </a:rPr>
              <a:t>http://www.fun4child.ru/1522-viktorina-po-jekonomike-s-variantami-otvetov.html 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2"/>
              </a:rPr>
              <a:t>https://</a:t>
            </a:r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2"/>
              </a:rPr>
              <a:t>im0-tub-ru.yandex.net/i?id=874dd7b1e8c447c2bea9c3727033e646-l&amp;n=13</a:t>
            </a:r>
            <a:endPara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3"/>
              </a:rPr>
              <a:t>https://</a:t>
            </a:r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3"/>
              </a:rPr>
              <a:t>im0-tub-ru.yandex.net/i?id=744b2eb2bf8cb22ae1a887da71fb82c5-l&amp;n=13</a:t>
            </a:r>
            <a:endPara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4"/>
              </a:rPr>
              <a:t>https://</a:t>
            </a:r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4"/>
              </a:rPr>
              <a:t>im0-tub-ru.yandex.net/i?id=03ee2d8b7795f0cfc8b62bd48127e558-l&amp;n=13</a:t>
            </a:r>
            <a:endPara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5"/>
              </a:rPr>
              <a:t>https://</a:t>
            </a:r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5"/>
              </a:rPr>
              <a:t>im0-tub-ru.yandex.net/i?id=b84a4ff3a78813b463655c873b1d851a-l&amp;n=13</a:t>
            </a:r>
            <a:endPara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6"/>
              </a:rPr>
              <a:t>https://</a:t>
            </a:r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6"/>
              </a:rPr>
              <a:t>im0-tub-ru.yandex.net/i?id=3635753db3fea6c2017a574eba4865f1-l&amp;n=13</a:t>
            </a:r>
            <a:endPara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7"/>
              </a:rPr>
              <a:t>https://</a:t>
            </a:r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7"/>
              </a:rPr>
              <a:t>im0-tub-ru.yandex.net/i?id=58396fa0a0d32ecec697eb76c5d1289b-l&amp;n=13</a:t>
            </a:r>
            <a:endPara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347534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Тема73">
  <a:themeElements>
    <a:clrScheme name="Желтый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Тема Office">
      <a:majorFont>
        <a:latin typeface="Arial"/>
        <a:ea typeface="Arial Unicode MS"/>
        <a:cs typeface="Arial Unicode MS"/>
      </a:majorFont>
      <a:minorFont>
        <a:latin typeface="Times New Roman"/>
        <a:ea typeface="Arial Unicode MS"/>
        <a:cs typeface="Arial Unicode M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ea typeface="Arial Unicode MS" pitchFamily="34" charset="-128"/>
            <a:cs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ea typeface="Arial Unicode MS" pitchFamily="34" charset="-128"/>
            <a:cs typeface="Arial Unicode MS" pitchFamily="34" charset="-128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Тема73" id="{343AAD23-00B4-4CB7-B86D-70FAF2D98E8B}" vid="{B7EE850C-7016-4CE5-AE66-040E004C4F44}"/>
    </a:ext>
  </a:extLst>
</a:theme>
</file>

<file path=ppt/theme/theme2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Arial Unicode MS"/>
        <a:cs typeface="Arial Unicode MS"/>
      </a:majorFont>
      <a:minorFont>
        <a:latin typeface="Times New Roman"/>
        <a:ea typeface="Arial Unicode MS"/>
        <a:cs typeface="Arial Unicode M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ea typeface="Arial Unicode MS" pitchFamily="34" charset="-128"/>
            <a:cs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ea typeface="Arial Unicode MS" pitchFamily="34" charset="-128"/>
            <a:cs typeface="Arial Unicode MS" pitchFamily="34" charset="-128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Дерево">
  <a:themeElements>
    <a:clrScheme name="Синий и зеленый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Дерево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man Old Style" panose="02050604050505020204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8E89CD47-BF55-4DDE-B823-2283AA7E7695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Тема73</Template>
  <TotalTime>0</TotalTime>
  <Words>2074</Words>
  <Application>Microsoft Office PowerPoint</Application>
  <PresentationFormat>Экран (4:3)</PresentationFormat>
  <Paragraphs>648</Paragraphs>
  <Slides>80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80</vt:i4>
      </vt:variant>
    </vt:vector>
  </HeadingPairs>
  <TitlesOfParts>
    <vt:vector size="91" baseType="lpstr">
      <vt:lpstr>Arial Unicode MS</vt:lpstr>
      <vt:lpstr>ArbatDi</vt:lpstr>
      <vt:lpstr>Arial</vt:lpstr>
      <vt:lpstr>Bookman Old Style</vt:lpstr>
      <vt:lpstr>Cambria</vt:lpstr>
      <vt:lpstr>Century Gothic</vt:lpstr>
      <vt:lpstr>Times New Roman</vt:lpstr>
      <vt:lpstr>Wingdings</vt:lpstr>
      <vt:lpstr>Тема73</vt:lpstr>
      <vt:lpstr>1_Тема Office</vt:lpstr>
      <vt:lpstr>Дерево</vt:lpstr>
      <vt:lpstr> Бюджетный квест</vt:lpstr>
      <vt:lpstr>Правила игры</vt:lpstr>
      <vt:lpstr>Разделы</vt:lpstr>
      <vt:lpstr>Термины</vt:lpstr>
      <vt:lpstr>Термины1</vt:lpstr>
      <vt:lpstr>Термины 2</vt:lpstr>
      <vt:lpstr>Термины 3</vt:lpstr>
      <vt:lpstr>Термины 4</vt:lpstr>
      <vt:lpstr>Термины 5</vt:lpstr>
      <vt:lpstr>Термины 6</vt:lpstr>
      <vt:lpstr>Термины7</vt:lpstr>
      <vt:lpstr>Термины 8</vt:lpstr>
      <vt:lpstr>Термины9</vt:lpstr>
      <vt:lpstr>Презентация PowerPoint</vt:lpstr>
      <vt:lpstr>История  1</vt:lpstr>
      <vt:lpstr>История  2</vt:lpstr>
      <vt:lpstr>Презентация PowerPoint</vt:lpstr>
      <vt:lpstr>История  4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Загадки 1</vt:lpstr>
      <vt:lpstr>Загадки 2</vt:lpstr>
      <vt:lpstr>Загадки 3</vt:lpstr>
      <vt:lpstr>Загадки  4</vt:lpstr>
      <vt:lpstr>Загадки 5</vt:lpstr>
      <vt:lpstr>Загадки  6</vt:lpstr>
      <vt:lpstr>Загадки  7</vt:lpstr>
      <vt:lpstr>Загадки 8</vt:lpstr>
      <vt:lpstr>Загадки 9</vt:lpstr>
      <vt:lpstr>Презентация PowerPoint</vt:lpstr>
      <vt:lpstr>Ребусы  1</vt:lpstr>
      <vt:lpstr>Ребусы  2</vt:lpstr>
      <vt:lpstr>Ребусы  3</vt:lpstr>
      <vt:lpstr>Ребусы 4</vt:lpstr>
      <vt:lpstr>Ребусы  5</vt:lpstr>
      <vt:lpstr>Ребусы  6</vt:lpstr>
      <vt:lpstr>Ребусы  7</vt:lpstr>
      <vt:lpstr>Ребусы 8</vt:lpstr>
      <vt:lpstr>Ребусы  9</vt:lpstr>
      <vt:lpstr>Презентация PowerPoint</vt:lpstr>
      <vt:lpstr>Вопросы  1</vt:lpstr>
      <vt:lpstr>Вопросы  2</vt:lpstr>
      <vt:lpstr>Вопросы  3</vt:lpstr>
      <vt:lpstr>Вопросы  4</vt:lpstr>
      <vt:lpstr>Вопросы  5</vt:lpstr>
      <vt:lpstr>Вопросы  6</vt:lpstr>
      <vt:lpstr>Вопросы  7</vt:lpstr>
      <vt:lpstr>Вопросы  8</vt:lpstr>
      <vt:lpstr>Вопросы  9</vt:lpstr>
      <vt:lpstr>Вопросы  10</vt:lpstr>
      <vt:lpstr>Вопросы  11</vt:lpstr>
      <vt:lpstr>Вопросы  12</vt:lpstr>
      <vt:lpstr>Рассуждения</vt:lpstr>
      <vt:lpstr>Рассуждения 1</vt:lpstr>
      <vt:lpstr>Рассуждения 2</vt:lpstr>
      <vt:lpstr>Рассуждения 3</vt:lpstr>
      <vt:lpstr>Рассуждения 4</vt:lpstr>
      <vt:lpstr>Рассуждения 5</vt:lpstr>
      <vt:lpstr>Рассуждения 6</vt:lpstr>
      <vt:lpstr>Рассуждения 7</vt:lpstr>
      <vt:lpstr>Рассуждения 8</vt:lpstr>
      <vt:lpstr>Рассуждения 9</vt:lpstr>
      <vt:lpstr>Итоги</vt:lpstr>
      <vt:lpstr>Итоги 1 Насколько Вы финансово грамоты</vt:lpstr>
      <vt:lpstr>Итоги 2 Предсказания</vt:lpstr>
      <vt:lpstr> Итоги 2</vt:lpstr>
      <vt:lpstr> Итоги 2</vt:lpstr>
      <vt:lpstr> Итоги 2</vt:lpstr>
      <vt:lpstr> Итоги 2</vt:lpstr>
      <vt:lpstr> Итоги 2</vt:lpstr>
      <vt:lpstr> Итоги 2</vt:lpstr>
      <vt:lpstr>Итоги 3 Дополнительное задание для самых умных. При правильном ответе сумма всех баллов удваивается!</vt:lpstr>
      <vt:lpstr> Итоги 3</vt:lpstr>
      <vt:lpstr> Итоги 3</vt:lpstr>
      <vt:lpstr>Спасибо за работу!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Бюджетный квест - интерактивная викторина</dc:title>
  <dc:subject>Финансовая грамтность</dc:subject>
  <dc:creator/>
  <cp:lastModifiedBy/>
  <cp:revision>1</cp:revision>
  <dcterms:created xsi:type="dcterms:W3CDTF">2019-03-21T18:57:07Z</dcterms:created>
  <dcterms:modified xsi:type="dcterms:W3CDTF">2019-04-09T04:59:19Z</dcterms:modified>
</cp:coreProperties>
</file>