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67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21B77-1C43-4D54-B9F4-F74F98598C4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4C57A-D92A-4202-9C10-B070E0CA87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552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4C57A-D92A-4202-9C10-B070E0CA874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4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4C57A-D92A-4202-9C10-B070E0CA87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738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88E2-F652-4841-8EA6-7745764B65AB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714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28C5-6248-4419-881F-8E0C7ACD2E07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946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B58F-275E-444A-A2DA-13B92F84534C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651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5B44C-532E-4027-AF4B-61E8ACC2A491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98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FCEA6-FD20-46DA-8300-B7C4C93819FC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049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D9C7-66BA-4B5C-91ED-6932D89C0898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1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8D5D-0ECA-4170-8E52-63B928E257E8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79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4DF1E-6885-42C2-A4BB-470AB3CB1AC5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401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326D5-7DE4-46A6-A45E-B882BB6A5E1C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95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3481-E54A-4908-90CB-198D96E728EB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031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6EB4-4D7D-47E0-B150-BE2AEE69154A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185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CC596-ED6D-4AE7-8DA5-C9384EF45026}" type="datetime1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024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31F29-FEB9-410F-8B62-BF5C0155BE2E}" type="datetime1">
              <a:rPr lang="en-US" smtClean="0"/>
              <a:pPr/>
              <a:t>5/13/2019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F5EE6-1942-4959-B72A-4A989B4EB7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1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2000" cy="496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" name="object 3"/>
          <p:cNvSpPr txBox="1"/>
          <p:nvPr/>
        </p:nvSpPr>
        <p:spPr>
          <a:xfrm>
            <a:off x="629549" y="4966930"/>
            <a:ext cx="10922923" cy="439112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</a:p>
        </p:txBody>
      </p:sp>
      <p:sp>
        <p:nvSpPr>
          <p:cNvPr id="6" name="object 6"/>
          <p:cNvSpPr/>
          <p:nvPr/>
        </p:nvSpPr>
        <p:spPr>
          <a:xfrm>
            <a:off x="3666683" y="5957696"/>
            <a:ext cx="4848654" cy="0"/>
          </a:xfrm>
          <a:custGeom>
            <a:avLst/>
            <a:gdLst/>
            <a:ahLst/>
            <a:cxnLst/>
            <a:rect l="l" t="t" r="r" b="b"/>
            <a:pathLst>
              <a:path w="7560309">
                <a:moveTo>
                  <a:pt x="0" y="0"/>
                </a:moveTo>
                <a:lnTo>
                  <a:pt x="7560005" y="0"/>
                </a:lnTo>
              </a:path>
            </a:pathLst>
          </a:custGeom>
          <a:ln w="381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806534" y="6049007"/>
            <a:ext cx="8568952" cy="750937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sz="1600" b="1" dirty="0" smtClean="0">
                <a:solidFill>
                  <a:srgbClr val="0067AC"/>
                </a:solidFill>
                <a:latin typeface="Times New Roman" pitchFamily="18" charset="0"/>
                <a:cs typeface="Times New Roman" pitchFamily="18" charset="0"/>
              </a:rPr>
              <a:t>Министерство финансов Оренбургской области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sz="1600" b="1" dirty="0" smtClean="0">
                <a:solidFill>
                  <a:srgbClr val="0067AC"/>
                </a:solidFill>
                <a:latin typeface="Times New Roman" pitchFamily="18" charset="0"/>
                <a:cs typeface="Times New Roman" pitchFamily="18" charset="0"/>
              </a:rPr>
              <a:t>Мусин Дмитрий Сергеевич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sz="1600" b="1" dirty="0" smtClean="0">
                <a:solidFill>
                  <a:srgbClr val="0067AC"/>
                </a:solidFill>
                <a:latin typeface="Times New Roman" pitchFamily="18" charset="0"/>
                <a:cs typeface="Times New Roman" pitchFamily="18" charset="0"/>
              </a:rPr>
              <a:t>Голованов Владимир Петрович</a:t>
            </a:r>
            <a:endParaRPr lang="ru-RU" sz="1600" b="1" dirty="0">
              <a:solidFill>
                <a:srgbClr val="0067A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22295" y="5409612"/>
            <a:ext cx="10922923" cy="439112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</a:p>
        </p:txBody>
      </p:sp>
    </p:spTree>
    <p:extLst>
      <p:ext uri="{BB962C8B-B14F-4D97-AF65-F5344CB8AC3E}">
        <p14:creationId xmlns:p14="http://schemas.microsoft.com/office/powerpoint/2010/main" val="75991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1798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2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10123324" y="50877"/>
            <a:ext cx="1798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9740" y="1948017"/>
            <a:ext cx="10832496" cy="286232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b="1" i="1" dirty="0" smtClean="0">
                <a:solidFill>
                  <a:srgbClr val="0070C0"/>
                </a:solidFill>
              </a:rPr>
              <a:t>Что такое национальные проекты?			</a:t>
            </a:r>
            <a:r>
              <a:rPr lang="en-US" b="1" i="1" dirty="0" smtClean="0">
                <a:solidFill>
                  <a:srgbClr val="0070C0"/>
                </a:solidFill>
              </a:rPr>
              <a:t>			</a:t>
            </a:r>
            <a:r>
              <a:rPr lang="ru-RU" b="1" i="1" dirty="0" smtClean="0">
                <a:solidFill>
                  <a:srgbClr val="0070C0"/>
                </a:solidFill>
                <a:hlinkClick r:id="rId2" action="ppaction://hlinksldjump"/>
              </a:rPr>
              <a:t>стр.3</a:t>
            </a:r>
            <a:endParaRPr lang="en-US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i="1" dirty="0" smtClean="0">
                <a:solidFill>
                  <a:srgbClr val="0070C0"/>
                </a:solidFill>
              </a:rPr>
              <a:t>Где найти национальные проекты, региональные проекты?			</a:t>
            </a:r>
            <a:r>
              <a:rPr lang="ru-RU" b="1" i="1" dirty="0" smtClean="0">
                <a:solidFill>
                  <a:srgbClr val="0070C0"/>
                </a:solidFill>
                <a:hlinkClick r:id="rId3" action="ppaction://hlinksldjump"/>
              </a:rPr>
              <a:t>стр.</a:t>
            </a:r>
            <a:r>
              <a:rPr lang="en-US" b="1" i="1" dirty="0" smtClean="0">
                <a:solidFill>
                  <a:srgbClr val="0070C0"/>
                </a:solidFill>
                <a:hlinkClick r:id="rId3" action="ppaction://hlinksldjump"/>
              </a:rPr>
              <a:t>7</a:t>
            </a:r>
            <a:endParaRPr lang="en-US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i="1" dirty="0" smtClean="0">
                <a:solidFill>
                  <a:srgbClr val="0070C0"/>
                </a:solidFill>
              </a:rPr>
              <a:t>Как </a:t>
            </a:r>
            <a:r>
              <a:rPr lang="ru-RU" b="1" i="1" dirty="0" smtClean="0">
                <a:solidFill>
                  <a:srgbClr val="0070C0"/>
                </a:solidFill>
              </a:rPr>
              <a:t>найти </a:t>
            </a:r>
            <a:r>
              <a:rPr lang="ru-RU" b="1" i="1" dirty="0" smtClean="0">
                <a:solidFill>
                  <a:srgbClr val="0070C0"/>
                </a:solidFill>
              </a:rPr>
              <a:t>национальный, региональный </a:t>
            </a:r>
            <a:r>
              <a:rPr lang="ru-RU" b="1" i="1" dirty="0" smtClean="0">
                <a:solidFill>
                  <a:srgbClr val="0070C0"/>
                </a:solidFill>
              </a:rPr>
              <a:t>проект в бюджете?		</a:t>
            </a:r>
            <a:r>
              <a:rPr lang="ru-RU" b="1" i="1" dirty="0" smtClean="0">
                <a:solidFill>
                  <a:srgbClr val="0070C0"/>
                </a:solidFill>
              </a:rPr>
              <a:t>	</a:t>
            </a:r>
            <a:r>
              <a:rPr lang="en-US" b="1" i="1" dirty="0" smtClean="0">
                <a:solidFill>
                  <a:srgbClr val="0070C0"/>
                </a:solidFill>
                <a:hlinkClick r:id="rId4" action="ppaction://hlinksldjump"/>
              </a:rPr>
              <a:t>c</a:t>
            </a:r>
            <a:r>
              <a:rPr lang="ru-RU" b="1" i="1" dirty="0" smtClean="0">
                <a:solidFill>
                  <a:srgbClr val="0070C0"/>
                </a:solidFill>
                <a:hlinkClick r:id="rId4" action="ppaction://hlinksldjump"/>
              </a:rPr>
              <a:t>тр.9</a:t>
            </a:r>
            <a:endParaRPr lang="en-US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b="1" i="1" dirty="0" smtClean="0">
              <a:solidFill>
                <a:srgbClr val="0070C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b="1" i="1" dirty="0" smtClean="0">
                <a:solidFill>
                  <a:srgbClr val="0070C0"/>
                </a:solidFill>
              </a:rPr>
              <a:t>Сколько </a:t>
            </a:r>
            <a:r>
              <a:rPr lang="ru-RU" b="1" i="1" dirty="0" smtClean="0">
                <a:solidFill>
                  <a:srgbClr val="0070C0"/>
                </a:solidFill>
              </a:rPr>
              <a:t>предусмотрено </a:t>
            </a:r>
            <a:r>
              <a:rPr lang="ru-RU" b="1" i="1" dirty="0" smtClean="0">
                <a:solidFill>
                  <a:srgbClr val="0070C0"/>
                </a:solidFill>
              </a:rPr>
              <a:t>денег на национальные проекты в Оренбургской области?	</a:t>
            </a:r>
            <a:r>
              <a:rPr lang="ru-RU" b="1" i="1" dirty="0" smtClean="0">
                <a:solidFill>
                  <a:srgbClr val="0070C0"/>
                </a:solidFill>
                <a:hlinkClick r:id="rId5" action="ppaction://hlinksldjump"/>
              </a:rPr>
              <a:t>стр.11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890842" y="6433626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77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3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8019413" y="50877"/>
            <a:ext cx="3902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национальные проекты?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32936" y="4705599"/>
            <a:ext cx="3539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Российской Федерации от 07.05.2018 г. № 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97750" y="1045917"/>
            <a:ext cx="5157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</a:t>
            </a:r>
          </a:p>
          <a:p>
            <a:endParaRPr lang="ru-RU" dirty="0"/>
          </a:p>
          <a:p>
            <a:r>
              <a:rPr lang="ru-RU" dirty="0" smtClean="0"/>
              <a:t>проект</a:t>
            </a:r>
            <a:r>
              <a:rPr lang="ru-RU" dirty="0"/>
              <a:t>, обеспечивающий достижение целей и целевых показателей, выполнение задач, определенных указом Президента 7 мая 2018 </a:t>
            </a:r>
            <a:r>
              <a:rPr lang="ru-RU" dirty="0" smtClean="0"/>
              <a:t>года </a:t>
            </a:r>
            <a:r>
              <a:rPr lang="ru-RU" dirty="0"/>
              <a:t>№ 204 «О национальных целях и стратегических задачах развития Российской Федерации на период до 2024 года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/>
          <a:srcRect r="872" b="323"/>
          <a:stretch/>
        </p:blipFill>
        <p:spPr>
          <a:xfrm>
            <a:off x="270104" y="811820"/>
            <a:ext cx="6266163" cy="522615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72001" y="4410861"/>
            <a:ext cx="1786757" cy="17867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104" y="4766733"/>
            <a:ext cx="1271243" cy="127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2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4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7095764" y="50877"/>
            <a:ext cx="4826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национальные проекты существуют?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901226"/>
              </p:ext>
            </p:extLst>
          </p:nvPr>
        </p:nvGraphicFramePr>
        <p:xfrm>
          <a:off x="270103" y="835260"/>
          <a:ext cx="11651790" cy="542965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26930"/>
                <a:gridCol w="7481454"/>
                <a:gridCol w="3243406"/>
              </a:tblGrid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Здравоохранение</a:t>
                      </a:r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федеральных проектов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Образование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федеральных проектов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Демография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федеральных проектов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Культура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федеральных проекта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Безопасные</a:t>
                      </a:r>
                      <a:r>
                        <a:rPr lang="ru-RU" b="1" baseline="0" dirty="0" smtClean="0"/>
                        <a:t> и качественные автомобильные дороги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федеральных проекта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Жилье и городская среда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федеральных проекта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Экология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федеральных проектов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Наука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федеральных проекта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Малое и среднее предпринимательство</a:t>
                      </a:r>
                      <a:r>
                        <a:rPr lang="ru-RU" b="1" baseline="0" dirty="0" smtClean="0"/>
                        <a:t> и поддержка индивидуальной предпринимательской инициативы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федеральных проектов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Цифровая экономика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федеральных проектов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Производительность</a:t>
                      </a:r>
                      <a:r>
                        <a:rPr lang="ru-RU" b="1" baseline="0" dirty="0" smtClean="0"/>
                        <a:t> труда и поддержка занятости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федеральных проекта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54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Международная кооперация и экспорт</a:t>
                      </a:r>
                      <a:endParaRPr lang="ru-RU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федеральных проектов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object 65"/>
          <p:cNvSpPr/>
          <p:nvPr/>
        </p:nvSpPr>
        <p:spPr>
          <a:xfrm>
            <a:off x="600720" y="941814"/>
            <a:ext cx="218744" cy="218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66"/>
          <p:cNvSpPr/>
          <p:nvPr/>
        </p:nvSpPr>
        <p:spPr>
          <a:xfrm>
            <a:off x="535747" y="876828"/>
            <a:ext cx="349250" cy="349250"/>
          </a:xfrm>
          <a:custGeom>
            <a:avLst/>
            <a:gdLst/>
            <a:ahLst/>
            <a:cxnLst/>
            <a:rect l="l" t="t" r="r" b="b"/>
            <a:pathLst>
              <a:path w="349250" h="349250">
                <a:moveTo>
                  <a:pt x="292557" y="0"/>
                </a:moveTo>
                <a:lnTo>
                  <a:pt x="56146" y="0"/>
                </a:lnTo>
                <a:lnTo>
                  <a:pt x="34311" y="4418"/>
                </a:lnTo>
                <a:lnTo>
                  <a:pt x="16462" y="16460"/>
                </a:lnTo>
                <a:lnTo>
                  <a:pt x="4418" y="34306"/>
                </a:lnTo>
                <a:lnTo>
                  <a:pt x="0" y="56133"/>
                </a:lnTo>
                <a:lnTo>
                  <a:pt x="0" y="292557"/>
                </a:lnTo>
                <a:lnTo>
                  <a:pt x="4418" y="314392"/>
                </a:lnTo>
                <a:lnTo>
                  <a:pt x="16462" y="332241"/>
                </a:lnTo>
                <a:lnTo>
                  <a:pt x="34311" y="344285"/>
                </a:lnTo>
                <a:lnTo>
                  <a:pt x="56146" y="348703"/>
                </a:lnTo>
                <a:lnTo>
                  <a:pt x="292557" y="348703"/>
                </a:lnTo>
                <a:lnTo>
                  <a:pt x="314392" y="344285"/>
                </a:lnTo>
                <a:lnTo>
                  <a:pt x="323955" y="337832"/>
                </a:lnTo>
                <a:lnTo>
                  <a:pt x="56146" y="337832"/>
                </a:lnTo>
                <a:lnTo>
                  <a:pt x="38538" y="334267"/>
                </a:lnTo>
                <a:lnTo>
                  <a:pt x="24145" y="324553"/>
                </a:lnTo>
                <a:lnTo>
                  <a:pt x="14434" y="310159"/>
                </a:lnTo>
                <a:lnTo>
                  <a:pt x="10871" y="292557"/>
                </a:lnTo>
                <a:lnTo>
                  <a:pt x="10871" y="56133"/>
                </a:lnTo>
                <a:lnTo>
                  <a:pt x="14434" y="38533"/>
                </a:lnTo>
                <a:lnTo>
                  <a:pt x="24145" y="24144"/>
                </a:lnTo>
                <a:lnTo>
                  <a:pt x="38538" y="14434"/>
                </a:lnTo>
                <a:lnTo>
                  <a:pt x="56146" y="10871"/>
                </a:lnTo>
                <a:lnTo>
                  <a:pt x="323956" y="10871"/>
                </a:lnTo>
                <a:lnTo>
                  <a:pt x="314392" y="4418"/>
                </a:lnTo>
                <a:lnTo>
                  <a:pt x="292557" y="0"/>
                </a:lnTo>
                <a:close/>
              </a:path>
              <a:path w="349250" h="349250">
                <a:moveTo>
                  <a:pt x="323956" y="10871"/>
                </a:moveTo>
                <a:lnTo>
                  <a:pt x="292557" y="10871"/>
                </a:lnTo>
                <a:lnTo>
                  <a:pt x="310157" y="14434"/>
                </a:lnTo>
                <a:lnTo>
                  <a:pt x="324546" y="24144"/>
                </a:lnTo>
                <a:lnTo>
                  <a:pt x="334257" y="38533"/>
                </a:lnTo>
                <a:lnTo>
                  <a:pt x="337819" y="56133"/>
                </a:lnTo>
                <a:lnTo>
                  <a:pt x="337819" y="292557"/>
                </a:lnTo>
                <a:lnTo>
                  <a:pt x="334257" y="310159"/>
                </a:lnTo>
                <a:lnTo>
                  <a:pt x="324546" y="324553"/>
                </a:lnTo>
                <a:lnTo>
                  <a:pt x="310157" y="334267"/>
                </a:lnTo>
                <a:lnTo>
                  <a:pt x="292557" y="337832"/>
                </a:lnTo>
                <a:lnTo>
                  <a:pt x="323955" y="337832"/>
                </a:lnTo>
                <a:lnTo>
                  <a:pt x="332241" y="332241"/>
                </a:lnTo>
                <a:lnTo>
                  <a:pt x="344285" y="314392"/>
                </a:lnTo>
                <a:lnTo>
                  <a:pt x="348703" y="292557"/>
                </a:lnTo>
                <a:lnTo>
                  <a:pt x="348703" y="56133"/>
                </a:lnTo>
                <a:lnTo>
                  <a:pt x="344285" y="34306"/>
                </a:lnTo>
                <a:lnTo>
                  <a:pt x="332241" y="16460"/>
                </a:lnTo>
                <a:lnTo>
                  <a:pt x="323956" y="10871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67"/>
          <p:cNvSpPr/>
          <p:nvPr/>
        </p:nvSpPr>
        <p:spPr>
          <a:xfrm>
            <a:off x="536064" y="1378974"/>
            <a:ext cx="349250" cy="288925"/>
          </a:xfrm>
          <a:custGeom>
            <a:avLst/>
            <a:gdLst/>
            <a:ahLst/>
            <a:cxnLst/>
            <a:rect l="l" t="t" r="r" b="b"/>
            <a:pathLst>
              <a:path w="349250" h="288925">
                <a:moveTo>
                  <a:pt x="37503" y="0"/>
                </a:moveTo>
                <a:lnTo>
                  <a:pt x="20358" y="0"/>
                </a:lnTo>
                <a:lnTo>
                  <a:pt x="12430" y="1508"/>
                </a:lnTo>
                <a:lnTo>
                  <a:pt x="5959" y="5619"/>
                </a:lnTo>
                <a:lnTo>
                  <a:pt x="1598" y="11712"/>
                </a:lnTo>
                <a:lnTo>
                  <a:pt x="0" y="19164"/>
                </a:lnTo>
                <a:lnTo>
                  <a:pt x="0" y="248818"/>
                </a:lnTo>
                <a:lnTo>
                  <a:pt x="1598" y="256246"/>
                </a:lnTo>
                <a:lnTo>
                  <a:pt x="5959" y="262323"/>
                </a:lnTo>
                <a:lnTo>
                  <a:pt x="12430" y="266425"/>
                </a:lnTo>
                <a:lnTo>
                  <a:pt x="20358" y="267931"/>
                </a:lnTo>
                <a:lnTo>
                  <a:pt x="143751" y="267931"/>
                </a:lnTo>
                <a:lnTo>
                  <a:pt x="143751" y="282943"/>
                </a:lnTo>
                <a:lnTo>
                  <a:pt x="149872" y="288798"/>
                </a:lnTo>
                <a:lnTo>
                  <a:pt x="198767" y="288798"/>
                </a:lnTo>
                <a:lnTo>
                  <a:pt x="204889" y="282943"/>
                </a:lnTo>
                <a:lnTo>
                  <a:pt x="204889" y="279361"/>
                </a:lnTo>
                <a:lnTo>
                  <a:pt x="155143" y="279361"/>
                </a:lnTo>
                <a:lnTo>
                  <a:pt x="153238" y="277749"/>
                </a:lnTo>
                <a:lnTo>
                  <a:pt x="153238" y="260616"/>
                </a:lnTo>
                <a:lnTo>
                  <a:pt x="151104" y="258495"/>
                </a:lnTo>
                <a:lnTo>
                  <a:pt x="14376" y="258495"/>
                </a:lnTo>
                <a:lnTo>
                  <a:pt x="9486" y="254152"/>
                </a:lnTo>
                <a:lnTo>
                  <a:pt x="9486" y="13779"/>
                </a:lnTo>
                <a:lnTo>
                  <a:pt x="14376" y="9448"/>
                </a:lnTo>
                <a:lnTo>
                  <a:pt x="37503" y="9448"/>
                </a:lnTo>
                <a:lnTo>
                  <a:pt x="37503" y="0"/>
                </a:lnTo>
                <a:close/>
              </a:path>
              <a:path w="349250" h="288925">
                <a:moveTo>
                  <a:pt x="328282" y="0"/>
                </a:moveTo>
                <a:lnTo>
                  <a:pt x="311150" y="0"/>
                </a:lnTo>
                <a:lnTo>
                  <a:pt x="311150" y="9448"/>
                </a:lnTo>
                <a:lnTo>
                  <a:pt x="334314" y="9448"/>
                </a:lnTo>
                <a:lnTo>
                  <a:pt x="339204" y="13779"/>
                </a:lnTo>
                <a:lnTo>
                  <a:pt x="339204" y="254152"/>
                </a:lnTo>
                <a:lnTo>
                  <a:pt x="334314" y="258495"/>
                </a:lnTo>
                <a:lnTo>
                  <a:pt x="197535" y="258495"/>
                </a:lnTo>
                <a:lnTo>
                  <a:pt x="195402" y="260616"/>
                </a:lnTo>
                <a:lnTo>
                  <a:pt x="195402" y="277749"/>
                </a:lnTo>
                <a:lnTo>
                  <a:pt x="193548" y="279361"/>
                </a:lnTo>
                <a:lnTo>
                  <a:pt x="204889" y="279361"/>
                </a:lnTo>
                <a:lnTo>
                  <a:pt x="204889" y="267931"/>
                </a:lnTo>
                <a:lnTo>
                  <a:pt x="328282" y="267931"/>
                </a:lnTo>
                <a:lnTo>
                  <a:pt x="336218" y="266425"/>
                </a:lnTo>
                <a:lnTo>
                  <a:pt x="342706" y="262323"/>
                </a:lnTo>
                <a:lnTo>
                  <a:pt x="347084" y="256246"/>
                </a:lnTo>
                <a:lnTo>
                  <a:pt x="348691" y="248818"/>
                </a:lnTo>
                <a:lnTo>
                  <a:pt x="348691" y="19164"/>
                </a:lnTo>
                <a:lnTo>
                  <a:pt x="347084" y="11712"/>
                </a:lnTo>
                <a:lnTo>
                  <a:pt x="342706" y="5619"/>
                </a:lnTo>
                <a:lnTo>
                  <a:pt x="336218" y="1508"/>
                </a:lnTo>
                <a:lnTo>
                  <a:pt x="328282" y="0"/>
                </a:lnTo>
                <a:close/>
              </a:path>
              <a:path w="349250" h="288925">
                <a:moveTo>
                  <a:pt x="145503" y="4394"/>
                </a:moveTo>
                <a:lnTo>
                  <a:pt x="58153" y="4394"/>
                </a:lnTo>
                <a:lnTo>
                  <a:pt x="56019" y="6515"/>
                </a:lnTo>
                <a:lnTo>
                  <a:pt x="56019" y="9448"/>
                </a:lnTo>
                <a:lnTo>
                  <a:pt x="147599" y="9448"/>
                </a:lnTo>
                <a:lnTo>
                  <a:pt x="147599" y="6515"/>
                </a:lnTo>
                <a:lnTo>
                  <a:pt x="145503" y="4394"/>
                </a:lnTo>
                <a:close/>
              </a:path>
              <a:path w="349250" h="288925">
                <a:moveTo>
                  <a:pt x="179070" y="0"/>
                </a:moveTo>
                <a:lnTo>
                  <a:pt x="169570" y="0"/>
                </a:lnTo>
                <a:lnTo>
                  <a:pt x="169570" y="9448"/>
                </a:lnTo>
                <a:lnTo>
                  <a:pt x="179070" y="9448"/>
                </a:lnTo>
                <a:lnTo>
                  <a:pt x="179070" y="0"/>
                </a:lnTo>
                <a:close/>
              </a:path>
              <a:path w="349250" h="288925">
                <a:moveTo>
                  <a:pt x="264566" y="0"/>
                </a:moveTo>
                <a:lnTo>
                  <a:pt x="227774" y="0"/>
                </a:lnTo>
                <a:lnTo>
                  <a:pt x="227774" y="9448"/>
                </a:lnTo>
                <a:lnTo>
                  <a:pt x="264566" y="9448"/>
                </a:lnTo>
                <a:lnTo>
                  <a:pt x="264566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68"/>
          <p:cNvSpPr/>
          <p:nvPr/>
        </p:nvSpPr>
        <p:spPr>
          <a:xfrm>
            <a:off x="592084" y="1565055"/>
            <a:ext cx="92075" cy="9525"/>
          </a:xfrm>
          <a:custGeom>
            <a:avLst/>
            <a:gdLst/>
            <a:ahLst/>
            <a:cxnLst/>
            <a:rect l="l" t="t" r="r" b="b"/>
            <a:pathLst>
              <a:path w="92075" h="9525">
                <a:moveTo>
                  <a:pt x="89496" y="0"/>
                </a:moveTo>
                <a:lnTo>
                  <a:pt x="2133" y="0"/>
                </a:lnTo>
                <a:lnTo>
                  <a:pt x="0" y="2120"/>
                </a:lnTo>
                <a:lnTo>
                  <a:pt x="0" y="7365"/>
                </a:lnTo>
                <a:lnTo>
                  <a:pt x="2133" y="9448"/>
                </a:lnTo>
                <a:lnTo>
                  <a:pt x="89496" y="9448"/>
                </a:lnTo>
                <a:lnTo>
                  <a:pt x="91579" y="7365"/>
                </a:lnTo>
                <a:lnTo>
                  <a:pt x="91579" y="2120"/>
                </a:lnTo>
                <a:lnTo>
                  <a:pt x="8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69"/>
          <p:cNvSpPr/>
          <p:nvPr/>
        </p:nvSpPr>
        <p:spPr>
          <a:xfrm>
            <a:off x="592084" y="1533191"/>
            <a:ext cx="92075" cy="9525"/>
          </a:xfrm>
          <a:custGeom>
            <a:avLst/>
            <a:gdLst/>
            <a:ahLst/>
            <a:cxnLst/>
            <a:rect l="l" t="t" r="r" b="b"/>
            <a:pathLst>
              <a:path w="92075" h="9525">
                <a:moveTo>
                  <a:pt x="89496" y="0"/>
                </a:moveTo>
                <a:lnTo>
                  <a:pt x="2133" y="0"/>
                </a:lnTo>
                <a:lnTo>
                  <a:pt x="0" y="2120"/>
                </a:lnTo>
                <a:lnTo>
                  <a:pt x="0" y="7315"/>
                </a:lnTo>
                <a:lnTo>
                  <a:pt x="2133" y="9448"/>
                </a:lnTo>
                <a:lnTo>
                  <a:pt x="89496" y="9448"/>
                </a:lnTo>
                <a:lnTo>
                  <a:pt x="91579" y="7315"/>
                </a:lnTo>
                <a:lnTo>
                  <a:pt x="91579" y="2120"/>
                </a:lnTo>
                <a:lnTo>
                  <a:pt x="8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70"/>
          <p:cNvSpPr/>
          <p:nvPr/>
        </p:nvSpPr>
        <p:spPr>
          <a:xfrm>
            <a:off x="592084" y="1481120"/>
            <a:ext cx="92075" cy="9525"/>
          </a:xfrm>
          <a:custGeom>
            <a:avLst/>
            <a:gdLst/>
            <a:ahLst/>
            <a:cxnLst/>
            <a:rect l="l" t="t" r="r" b="b"/>
            <a:pathLst>
              <a:path w="92075" h="9525">
                <a:moveTo>
                  <a:pt x="89496" y="0"/>
                </a:moveTo>
                <a:lnTo>
                  <a:pt x="2133" y="0"/>
                </a:lnTo>
                <a:lnTo>
                  <a:pt x="0" y="2133"/>
                </a:lnTo>
                <a:lnTo>
                  <a:pt x="0" y="7327"/>
                </a:lnTo>
                <a:lnTo>
                  <a:pt x="2133" y="9448"/>
                </a:lnTo>
                <a:lnTo>
                  <a:pt x="89496" y="9448"/>
                </a:lnTo>
                <a:lnTo>
                  <a:pt x="91579" y="7327"/>
                </a:lnTo>
                <a:lnTo>
                  <a:pt x="91579" y="2133"/>
                </a:lnTo>
                <a:lnTo>
                  <a:pt x="8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71"/>
          <p:cNvSpPr/>
          <p:nvPr/>
        </p:nvSpPr>
        <p:spPr>
          <a:xfrm>
            <a:off x="592084" y="1383356"/>
            <a:ext cx="91579" cy="73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72"/>
          <p:cNvSpPr/>
          <p:nvPr/>
        </p:nvSpPr>
        <p:spPr>
          <a:xfrm>
            <a:off x="568817" y="1358769"/>
            <a:ext cx="141605" cy="274320"/>
          </a:xfrm>
          <a:custGeom>
            <a:avLst/>
            <a:gdLst/>
            <a:ahLst/>
            <a:cxnLst/>
            <a:rect l="l" t="t" r="r" b="b"/>
            <a:pathLst>
              <a:path w="141604" h="274319">
                <a:moveTo>
                  <a:pt x="129463" y="0"/>
                </a:moveTo>
                <a:lnTo>
                  <a:pt x="0" y="0"/>
                </a:lnTo>
                <a:lnTo>
                  <a:pt x="0" y="259524"/>
                </a:lnTo>
                <a:lnTo>
                  <a:pt x="128130" y="259524"/>
                </a:lnTo>
                <a:lnTo>
                  <a:pt x="133311" y="262026"/>
                </a:lnTo>
                <a:lnTo>
                  <a:pt x="139763" y="269392"/>
                </a:lnTo>
                <a:lnTo>
                  <a:pt x="141566" y="273786"/>
                </a:lnTo>
                <a:lnTo>
                  <a:pt x="141566" y="259626"/>
                </a:lnTo>
                <a:lnTo>
                  <a:pt x="136829" y="259626"/>
                </a:lnTo>
                <a:lnTo>
                  <a:pt x="132829" y="256603"/>
                </a:lnTo>
                <a:lnTo>
                  <a:pt x="127800" y="254812"/>
                </a:lnTo>
                <a:lnTo>
                  <a:pt x="4749" y="254812"/>
                </a:lnTo>
                <a:lnTo>
                  <a:pt x="4749" y="4711"/>
                </a:lnTo>
                <a:lnTo>
                  <a:pt x="136179" y="4711"/>
                </a:lnTo>
                <a:lnTo>
                  <a:pt x="135635" y="3771"/>
                </a:lnTo>
                <a:lnTo>
                  <a:pt x="129463" y="0"/>
                </a:lnTo>
                <a:close/>
              </a:path>
              <a:path w="141604" h="274319">
                <a:moveTo>
                  <a:pt x="136179" y="4711"/>
                </a:moveTo>
                <a:lnTo>
                  <a:pt x="130365" y="4711"/>
                </a:lnTo>
                <a:lnTo>
                  <a:pt x="136829" y="11137"/>
                </a:lnTo>
                <a:lnTo>
                  <a:pt x="136829" y="259626"/>
                </a:lnTo>
                <a:lnTo>
                  <a:pt x="141566" y="259626"/>
                </a:lnTo>
                <a:lnTo>
                  <a:pt x="141566" y="15519"/>
                </a:lnTo>
                <a:lnTo>
                  <a:pt x="140627" y="12268"/>
                </a:lnTo>
                <a:lnTo>
                  <a:pt x="138912" y="9436"/>
                </a:lnTo>
                <a:lnTo>
                  <a:pt x="136179" y="4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73"/>
          <p:cNvSpPr/>
          <p:nvPr/>
        </p:nvSpPr>
        <p:spPr>
          <a:xfrm>
            <a:off x="564067" y="1354044"/>
            <a:ext cx="151130" cy="288290"/>
          </a:xfrm>
          <a:custGeom>
            <a:avLst/>
            <a:gdLst/>
            <a:ahLst/>
            <a:cxnLst/>
            <a:rect l="l" t="t" r="r" b="b"/>
            <a:pathLst>
              <a:path w="151129" h="288289">
                <a:moveTo>
                  <a:pt x="135013" y="0"/>
                </a:moveTo>
                <a:lnTo>
                  <a:pt x="2133" y="0"/>
                </a:lnTo>
                <a:lnTo>
                  <a:pt x="0" y="2120"/>
                </a:lnTo>
                <a:lnTo>
                  <a:pt x="0" y="266852"/>
                </a:lnTo>
                <a:lnTo>
                  <a:pt x="2133" y="268973"/>
                </a:lnTo>
                <a:lnTo>
                  <a:pt x="135102" y="268973"/>
                </a:lnTo>
                <a:lnTo>
                  <a:pt x="141566" y="275386"/>
                </a:lnTo>
                <a:lnTo>
                  <a:pt x="141566" y="285915"/>
                </a:lnTo>
                <a:lnTo>
                  <a:pt x="143700" y="288048"/>
                </a:lnTo>
                <a:lnTo>
                  <a:pt x="148920" y="288048"/>
                </a:lnTo>
                <a:lnTo>
                  <a:pt x="151053" y="285915"/>
                </a:lnTo>
                <a:lnTo>
                  <a:pt x="151053" y="264350"/>
                </a:lnTo>
                <a:lnTo>
                  <a:pt x="141566" y="264350"/>
                </a:lnTo>
                <a:lnTo>
                  <a:pt x="137579" y="261327"/>
                </a:lnTo>
                <a:lnTo>
                  <a:pt x="132549" y="259537"/>
                </a:lnTo>
                <a:lnTo>
                  <a:pt x="9486" y="259537"/>
                </a:lnTo>
                <a:lnTo>
                  <a:pt x="9486" y="9436"/>
                </a:lnTo>
                <a:lnTo>
                  <a:pt x="146166" y="9436"/>
                </a:lnTo>
                <a:lnTo>
                  <a:pt x="141986" y="3784"/>
                </a:lnTo>
                <a:lnTo>
                  <a:pt x="135013" y="0"/>
                </a:lnTo>
                <a:close/>
              </a:path>
              <a:path w="151129" h="288289">
                <a:moveTo>
                  <a:pt x="146166" y="9436"/>
                </a:moveTo>
                <a:lnTo>
                  <a:pt x="135102" y="9436"/>
                </a:lnTo>
                <a:lnTo>
                  <a:pt x="141566" y="15862"/>
                </a:lnTo>
                <a:lnTo>
                  <a:pt x="141566" y="264350"/>
                </a:lnTo>
                <a:lnTo>
                  <a:pt x="151053" y="264350"/>
                </a:lnTo>
                <a:lnTo>
                  <a:pt x="151053" y="20345"/>
                </a:lnTo>
                <a:lnTo>
                  <a:pt x="150342" y="17081"/>
                </a:lnTo>
                <a:lnTo>
                  <a:pt x="148971" y="14160"/>
                </a:lnTo>
                <a:lnTo>
                  <a:pt x="148310" y="12560"/>
                </a:lnTo>
                <a:lnTo>
                  <a:pt x="147408" y="10998"/>
                </a:lnTo>
                <a:lnTo>
                  <a:pt x="146166" y="9436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74"/>
          <p:cNvSpPr/>
          <p:nvPr/>
        </p:nvSpPr>
        <p:spPr>
          <a:xfrm>
            <a:off x="762517" y="1544049"/>
            <a:ext cx="49530" cy="39370"/>
          </a:xfrm>
          <a:custGeom>
            <a:avLst/>
            <a:gdLst/>
            <a:ahLst/>
            <a:cxnLst/>
            <a:rect l="l" t="t" r="r" b="b"/>
            <a:pathLst>
              <a:path w="49529" h="39369">
                <a:moveTo>
                  <a:pt x="3987" y="13728"/>
                </a:moveTo>
                <a:lnTo>
                  <a:pt x="139" y="17271"/>
                </a:lnTo>
                <a:lnTo>
                  <a:pt x="0" y="20243"/>
                </a:lnTo>
                <a:lnTo>
                  <a:pt x="1752" y="22186"/>
                </a:lnTo>
                <a:lnTo>
                  <a:pt x="15849" y="37388"/>
                </a:lnTo>
                <a:lnTo>
                  <a:pt x="16230" y="37757"/>
                </a:lnTo>
                <a:lnTo>
                  <a:pt x="16662" y="38087"/>
                </a:lnTo>
                <a:lnTo>
                  <a:pt x="17284" y="38417"/>
                </a:lnTo>
                <a:lnTo>
                  <a:pt x="17424" y="38519"/>
                </a:lnTo>
                <a:lnTo>
                  <a:pt x="17614" y="38557"/>
                </a:lnTo>
                <a:lnTo>
                  <a:pt x="18224" y="38849"/>
                </a:lnTo>
                <a:lnTo>
                  <a:pt x="18897" y="38988"/>
                </a:lnTo>
                <a:lnTo>
                  <a:pt x="20891" y="38988"/>
                </a:lnTo>
                <a:lnTo>
                  <a:pt x="22263" y="38379"/>
                </a:lnTo>
                <a:lnTo>
                  <a:pt x="23164" y="37287"/>
                </a:lnTo>
                <a:lnTo>
                  <a:pt x="31710" y="27177"/>
                </a:lnTo>
                <a:lnTo>
                  <a:pt x="19316" y="27177"/>
                </a:lnTo>
                <a:lnTo>
                  <a:pt x="6972" y="13868"/>
                </a:lnTo>
                <a:lnTo>
                  <a:pt x="3987" y="13728"/>
                </a:lnTo>
                <a:close/>
              </a:path>
              <a:path w="49529" h="39369">
                <a:moveTo>
                  <a:pt x="45046" y="0"/>
                </a:moveTo>
                <a:lnTo>
                  <a:pt x="42062" y="228"/>
                </a:lnTo>
                <a:lnTo>
                  <a:pt x="40398" y="2260"/>
                </a:lnTo>
                <a:lnTo>
                  <a:pt x="19316" y="27177"/>
                </a:lnTo>
                <a:lnTo>
                  <a:pt x="31710" y="27177"/>
                </a:lnTo>
                <a:lnTo>
                  <a:pt x="47663" y="8305"/>
                </a:lnTo>
                <a:lnTo>
                  <a:pt x="49377" y="6324"/>
                </a:lnTo>
                <a:lnTo>
                  <a:pt x="49085" y="3340"/>
                </a:lnTo>
                <a:lnTo>
                  <a:pt x="47091" y="1650"/>
                </a:lnTo>
                <a:lnTo>
                  <a:pt x="450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75"/>
          <p:cNvSpPr/>
          <p:nvPr/>
        </p:nvSpPr>
        <p:spPr>
          <a:xfrm>
            <a:off x="710397" y="1358769"/>
            <a:ext cx="141605" cy="274320"/>
          </a:xfrm>
          <a:custGeom>
            <a:avLst/>
            <a:gdLst/>
            <a:ahLst/>
            <a:cxnLst/>
            <a:rect l="l" t="t" r="r" b="b"/>
            <a:pathLst>
              <a:path w="141604" h="274319">
                <a:moveTo>
                  <a:pt x="62941" y="0"/>
                </a:moveTo>
                <a:lnTo>
                  <a:pt x="12103" y="0"/>
                </a:lnTo>
                <a:lnTo>
                  <a:pt x="5930" y="3771"/>
                </a:lnTo>
                <a:lnTo>
                  <a:pt x="2654" y="9436"/>
                </a:lnTo>
                <a:lnTo>
                  <a:pt x="939" y="12268"/>
                </a:lnTo>
                <a:lnTo>
                  <a:pt x="0" y="15519"/>
                </a:lnTo>
                <a:lnTo>
                  <a:pt x="0" y="273786"/>
                </a:lnTo>
                <a:lnTo>
                  <a:pt x="1803" y="269392"/>
                </a:lnTo>
                <a:lnTo>
                  <a:pt x="8254" y="262026"/>
                </a:lnTo>
                <a:lnTo>
                  <a:pt x="13240" y="259613"/>
                </a:lnTo>
                <a:lnTo>
                  <a:pt x="4737" y="259613"/>
                </a:lnTo>
                <a:lnTo>
                  <a:pt x="4737" y="11125"/>
                </a:lnTo>
                <a:lnTo>
                  <a:pt x="11201" y="4711"/>
                </a:lnTo>
                <a:lnTo>
                  <a:pt x="62941" y="4711"/>
                </a:lnTo>
                <a:lnTo>
                  <a:pt x="62941" y="0"/>
                </a:lnTo>
                <a:close/>
              </a:path>
              <a:path w="141604" h="274319">
                <a:moveTo>
                  <a:pt x="141566" y="4711"/>
                </a:moveTo>
                <a:lnTo>
                  <a:pt x="136817" y="4711"/>
                </a:lnTo>
                <a:lnTo>
                  <a:pt x="136817" y="254800"/>
                </a:lnTo>
                <a:lnTo>
                  <a:pt x="13766" y="254800"/>
                </a:lnTo>
                <a:lnTo>
                  <a:pt x="8775" y="256603"/>
                </a:lnTo>
                <a:lnTo>
                  <a:pt x="4737" y="259613"/>
                </a:lnTo>
                <a:lnTo>
                  <a:pt x="13240" y="259613"/>
                </a:lnTo>
                <a:lnTo>
                  <a:pt x="13423" y="259524"/>
                </a:lnTo>
                <a:lnTo>
                  <a:pt x="141566" y="259524"/>
                </a:lnTo>
                <a:lnTo>
                  <a:pt x="141566" y="4711"/>
                </a:lnTo>
                <a:close/>
              </a:path>
              <a:path w="141604" h="274319">
                <a:moveTo>
                  <a:pt x="53454" y="27520"/>
                </a:moveTo>
                <a:lnTo>
                  <a:pt x="53454" y="149631"/>
                </a:lnTo>
                <a:lnTo>
                  <a:pt x="53835" y="150621"/>
                </a:lnTo>
                <a:lnTo>
                  <a:pt x="54444" y="151472"/>
                </a:lnTo>
                <a:lnTo>
                  <a:pt x="67119" y="167754"/>
                </a:lnTo>
                <a:lnTo>
                  <a:pt x="67119" y="178714"/>
                </a:lnTo>
                <a:lnTo>
                  <a:pt x="69214" y="180784"/>
                </a:lnTo>
                <a:lnTo>
                  <a:pt x="74485" y="180784"/>
                </a:lnTo>
                <a:lnTo>
                  <a:pt x="76619" y="178714"/>
                </a:lnTo>
                <a:lnTo>
                  <a:pt x="76619" y="167754"/>
                </a:lnTo>
                <a:lnTo>
                  <a:pt x="83834" y="158457"/>
                </a:lnTo>
                <a:lnTo>
                  <a:pt x="71869" y="158457"/>
                </a:lnTo>
                <a:lnTo>
                  <a:pt x="62941" y="146989"/>
                </a:lnTo>
                <a:lnTo>
                  <a:pt x="62941" y="29641"/>
                </a:lnTo>
                <a:lnTo>
                  <a:pt x="55587" y="29641"/>
                </a:lnTo>
                <a:lnTo>
                  <a:pt x="53454" y="27520"/>
                </a:lnTo>
                <a:close/>
              </a:path>
              <a:path w="141604" h="274319">
                <a:moveTo>
                  <a:pt x="90246" y="27520"/>
                </a:moveTo>
                <a:lnTo>
                  <a:pt x="88112" y="29641"/>
                </a:lnTo>
                <a:lnTo>
                  <a:pt x="80746" y="29641"/>
                </a:lnTo>
                <a:lnTo>
                  <a:pt x="80746" y="146989"/>
                </a:lnTo>
                <a:lnTo>
                  <a:pt x="71869" y="158457"/>
                </a:lnTo>
                <a:lnTo>
                  <a:pt x="83834" y="158457"/>
                </a:lnTo>
                <a:lnTo>
                  <a:pt x="89915" y="150621"/>
                </a:lnTo>
                <a:lnTo>
                  <a:pt x="90246" y="149631"/>
                </a:lnTo>
                <a:lnTo>
                  <a:pt x="90246" y="27520"/>
                </a:lnTo>
                <a:close/>
              </a:path>
              <a:path w="141604" h="274319">
                <a:moveTo>
                  <a:pt x="62941" y="4711"/>
                </a:moveTo>
                <a:lnTo>
                  <a:pt x="53454" y="4711"/>
                </a:lnTo>
                <a:lnTo>
                  <a:pt x="53454" y="27520"/>
                </a:lnTo>
                <a:lnTo>
                  <a:pt x="55587" y="29641"/>
                </a:lnTo>
                <a:lnTo>
                  <a:pt x="88112" y="29641"/>
                </a:lnTo>
                <a:lnTo>
                  <a:pt x="90246" y="27520"/>
                </a:lnTo>
                <a:lnTo>
                  <a:pt x="90246" y="20192"/>
                </a:lnTo>
                <a:lnTo>
                  <a:pt x="62941" y="20192"/>
                </a:lnTo>
                <a:lnTo>
                  <a:pt x="62941" y="4711"/>
                </a:lnTo>
                <a:close/>
              </a:path>
              <a:path w="141604" h="274319">
                <a:moveTo>
                  <a:pt x="141566" y="0"/>
                </a:moveTo>
                <a:lnTo>
                  <a:pt x="80746" y="0"/>
                </a:lnTo>
                <a:lnTo>
                  <a:pt x="80746" y="20192"/>
                </a:lnTo>
                <a:lnTo>
                  <a:pt x="90246" y="20192"/>
                </a:lnTo>
                <a:lnTo>
                  <a:pt x="90246" y="4711"/>
                </a:lnTo>
                <a:lnTo>
                  <a:pt x="141566" y="4711"/>
                </a:lnTo>
                <a:lnTo>
                  <a:pt x="1415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76"/>
          <p:cNvSpPr/>
          <p:nvPr/>
        </p:nvSpPr>
        <p:spPr>
          <a:xfrm>
            <a:off x="705634" y="1354044"/>
            <a:ext cx="151130" cy="288290"/>
          </a:xfrm>
          <a:custGeom>
            <a:avLst/>
            <a:gdLst/>
            <a:ahLst/>
            <a:cxnLst/>
            <a:rect l="l" t="t" r="r" b="b"/>
            <a:pathLst>
              <a:path w="151129" h="288289">
                <a:moveTo>
                  <a:pt x="67703" y="0"/>
                </a:moveTo>
                <a:lnTo>
                  <a:pt x="16040" y="0"/>
                </a:lnTo>
                <a:lnTo>
                  <a:pt x="9067" y="3771"/>
                </a:lnTo>
                <a:lnTo>
                  <a:pt x="4749" y="9626"/>
                </a:lnTo>
                <a:lnTo>
                  <a:pt x="3657" y="10998"/>
                </a:lnTo>
                <a:lnTo>
                  <a:pt x="2755" y="12560"/>
                </a:lnTo>
                <a:lnTo>
                  <a:pt x="2082" y="14160"/>
                </a:lnTo>
                <a:lnTo>
                  <a:pt x="711" y="17081"/>
                </a:lnTo>
                <a:lnTo>
                  <a:pt x="0" y="20345"/>
                </a:lnTo>
                <a:lnTo>
                  <a:pt x="0" y="285915"/>
                </a:lnTo>
                <a:lnTo>
                  <a:pt x="2133" y="288048"/>
                </a:lnTo>
                <a:lnTo>
                  <a:pt x="7353" y="288048"/>
                </a:lnTo>
                <a:lnTo>
                  <a:pt x="9499" y="285915"/>
                </a:lnTo>
                <a:lnTo>
                  <a:pt x="9499" y="275386"/>
                </a:lnTo>
                <a:lnTo>
                  <a:pt x="15951" y="268973"/>
                </a:lnTo>
                <a:lnTo>
                  <a:pt x="148970" y="268973"/>
                </a:lnTo>
                <a:lnTo>
                  <a:pt x="151066" y="266852"/>
                </a:lnTo>
                <a:lnTo>
                  <a:pt x="151066" y="264337"/>
                </a:lnTo>
                <a:lnTo>
                  <a:pt x="9499" y="264337"/>
                </a:lnTo>
                <a:lnTo>
                  <a:pt x="9499" y="15862"/>
                </a:lnTo>
                <a:lnTo>
                  <a:pt x="15951" y="9436"/>
                </a:lnTo>
                <a:lnTo>
                  <a:pt x="67703" y="9436"/>
                </a:lnTo>
                <a:lnTo>
                  <a:pt x="67703" y="0"/>
                </a:lnTo>
                <a:close/>
              </a:path>
              <a:path w="151129" h="288289">
                <a:moveTo>
                  <a:pt x="148970" y="0"/>
                </a:moveTo>
                <a:lnTo>
                  <a:pt x="85496" y="0"/>
                </a:lnTo>
                <a:lnTo>
                  <a:pt x="85496" y="9436"/>
                </a:lnTo>
                <a:lnTo>
                  <a:pt x="141566" y="9436"/>
                </a:lnTo>
                <a:lnTo>
                  <a:pt x="141566" y="259537"/>
                </a:lnTo>
                <a:lnTo>
                  <a:pt x="18516" y="259537"/>
                </a:lnTo>
                <a:lnTo>
                  <a:pt x="13525" y="261327"/>
                </a:lnTo>
                <a:lnTo>
                  <a:pt x="9499" y="264337"/>
                </a:lnTo>
                <a:lnTo>
                  <a:pt x="151066" y="264337"/>
                </a:lnTo>
                <a:lnTo>
                  <a:pt x="151066" y="2120"/>
                </a:lnTo>
                <a:lnTo>
                  <a:pt x="148970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77"/>
          <p:cNvSpPr/>
          <p:nvPr/>
        </p:nvSpPr>
        <p:spPr>
          <a:xfrm>
            <a:off x="592084" y="1383356"/>
            <a:ext cx="91579" cy="739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78"/>
          <p:cNvSpPr/>
          <p:nvPr/>
        </p:nvSpPr>
        <p:spPr>
          <a:xfrm>
            <a:off x="592084" y="1481120"/>
            <a:ext cx="92075" cy="9525"/>
          </a:xfrm>
          <a:custGeom>
            <a:avLst/>
            <a:gdLst/>
            <a:ahLst/>
            <a:cxnLst/>
            <a:rect l="l" t="t" r="r" b="b"/>
            <a:pathLst>
              <a:path w="92075" h="9525">
                <a:moveTo>
                  <a:pt x="89496" y="0"/>
                </a:moveTo>
                <a:lnTo>
                  <a:pt x="2133" y="0"/>
                </a:lnTo>
                <a:lnTo>
                  <a:pt x="0" y="2133"/>
                </a:lnTo>
                <a:lnTo>
                  <a:pt x="0" y="7327"/>
                </a:lnTo>
                <a:lnTo>
                  <a:pt x="2133" y="9448"/>
                </a:lnTo>
                <a:lnTo>
                  <a:pt x="89496" y="9448"/>
                </a:lnTo>
                <a:lnTo>
                  <a:pt x="91579" y="7327"/>
                </a:lnTo>
                <a:lnTo>
                  <a:pt x="91579" y="2133"/>
                </a:lnTo>
                <a:lnTo>
                  <a:pt x="89496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79"/>
          <p:cNvSpPr/>
          <p:nvPr/>
        </p:nvSpPr>
        <p:spPr>
          <a:xfrm>
            <a:off x="592084" y="1533191"/>
            <a:ext cx="92075" cy="9525"/>
          </a:xfrm>
          <a:custGeom>
            <a:avLst/>
            <a:gdLst/>
            <a:ahLst/>
            <a:cxnLst/>
            <a:rect l="l" t="t" r="r" b="b"/>
            <a:pathLst>
              <a:path w="92075" h="9525">
                <a:moveTo>
                  <a:pt x="89496" y="0"/>
                </a:moveTo>
                <a:lnTo>
                  <a:pt x="2133" y="0"/>
                </a:lnTo>
                <a:lnTo>
                  <a:pt x="0" y="2120"/>
                </a:lnTo>
                <a:lnTo>
                  <a:pt x="0" y="7315"/>
                </a:lnTo>
                <a:lnTo>
                  <a:pt x="2133" y="9448"/>
                </a:lnTo>
                <a:lnTo>
                  <a:pt x="89496" y="9448"/>
                </a:lnTo>
                <a:lnTo>
                  <a:pt x="91579" y="7315"/>
                </a:lnTo>
                <a:lnTo>
                  <a:pt x="91579" y="2120"/>
                </a:lnTo>
                <a:lnTo>
                  <a:pt x="89496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0"/>
          <p:cNvSpPr/>
          <p:nvPr/>
        </p:nvSpPr>
        <p:spPr>
          <a:xfrm>
            <a:off x="592084" y="1565055"/>
            <a:ext cx="92075" cy="9525"/>
          </a:xfrm>
          <a:custGeom>
            <a:avLst/>
            <a:gdLst/>
            <a:ahLst/>
            <a:cxnLst/>
            <a:rect l="l" t="t" r="r" b="b"/>
            <a:pathLst>
              <a:path w="92075" h="9525">
                <a:moveTo>
                  <a:pt x="89496" y="0"/>
                </a:moveTo>
                <a:lnTo>
                  <a:pt x="2133" y="0"/>
                </a:lnTo>
                <a:lnTo>
                  <a:pt x="0" y="2120"/>
                </a:lnTo>
                <a:lnTo>
                  <a:pt x="0" y="7365"/>
                </a:lnTo>
                <a:lnTo>
                  <a:pt x="2133" y="9448"/>
                </a:lnTo>
                <a:lnTo>
                  <a:pt x="89496" y="9448"/>
                </a:lnTo>
                <a:lnTo>
                  <a:pt x="91579" y="7365"/>
                </a:lnTo>
                <a:lnTo>
                  <a:pt x="91579" y="2120"/>
                </a:lnTo>
                <a:lnTo>
                  <a:pt x="89496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81"/>
          <p:cNvSpPr/>
          <p:nvPr/>
        </p:nvSpPr>
        <p:spPr>
          <a:xfrm>
            <a:off x="768588" y="1323780"/>
            <a:ext cx="27305" cy="201295"/>
          </a:xfrm>
          <a:custGeom>
            <a:avLst/>
            <a:gdLst/>
            <a:ahLst/>
            <a:cxnLst/>
            <a:rect l="l" t="t" r="r" b="b"/>
            <a:pathLst>
              <a:path w="27304" h="201294">
                <a:moveTo>
                  <a:pt x="21183" y="0"/>
                </a:moveTo>
                <a:lnTo>
                  <a:pt x="6134" y="0"/>
                </a:lnTo>
                <a:lnTo>
                  <a:pt x="0" y="6083"/>
                </a:lnTo>
                <a:lnTo>
                  <a:pt x="0" y="183578"/>
                </a:lnTo>
                <a:lnTo>
                  <a:pt x="13677" y="201142"/>
                </a:lnTo>
                <a:lnTo>
                  <a:pt x="19648" y="193446"/>
                </a:lnTo>
                <a:lnTo>
                  <a:pt x="13677" y="193446"/>
                </a:lnTo>
                <a:lnTo>
                  <a:pt x="4749" y="181978"/>
                </a:lnTo>
                <a:lnTo>
                  <a:pt x="4749" y="64630"/>
                </a:lnTo>
                <a:lnTo>
                  <a:pt x="27304" y="64630"/>
                </a:lnTo>
                <a:lnTo>
                  <a:pt x="27304" y="55181"/>
                </a:lnTo>
                <a:lnTo>
                  <a:pt x="4749" y="55181"/>
                </a:lnTo>
                <a:lnTo>
                  <a:pt x="4749" y="8686"/>
                </a:lnTo>
                <a:lnTo>
                  <a:pt x="8737" y="4724"/>
                </a:lnTo>
                <a:lnTo>
                  <a:pt x="25937" y="4724"/>
                </a:lnTo>
                <a:lnTo>
                  <a:pt x="21183" y="0"/>
                </a:lnTo>
                <a:close/>
              </a:path>
              <a:path w="27304" h="201294">
                <a:moveTo>
                  <a:pt x="27304" y="64630"/>
                </a:moveTo>
                <a:lnTo>
                  <a:pt x="22555" y="64630"/>
                </a:lnTo>
                <a:lnTo>
                  <a:pt x="22555" y="181978"/>
                </a:lnTo>
                <a:lnTo>
                  <a:pt x="13677" y="193446"/>
                </a:lnTo>
                <a:lnTo>
                  <a:pt x="19648" y="193446"/>
                </a:lnTo>
                <a:lnTo>
                  <a:pt x="27304" y="183578"/>
                </a:lnTo>
                <a:lnTo>
                  <a:pt x="27304" y="64630"/>
                </a:lnTo>
                <a:close/>
              </a:path>
              <a:path w="27304" h="201294">
                <a:moveTo>
                  <a:pt x="25937" y="4724"/>
                </a:moveTo>
                <a:lnTo>
                  <a:pt x="18567" y="4724"/>
                </a:lnTo>
                <a:lnTo>
                  <a:pt x="22555" y="8686"/>
                </a:lnTo>
                <a:lnTo>
                  <a:pt x="22555" y="55181"/>
                </a:lnTo>
                <a:lnTo>
                  <a:pt x="27304" y="55181"/>
                </a:lnTo>
                <a:lnTo>
                  <a:pt x="27304" y="6083"/>
                </a:lnTo>
                <a:lnTo>
                  <a:pt x="25937" y="47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82"/>
          <p:cNvSpPr/>
          <p:nvPr/>
        </p:nvSpPr>
        <p:spPr>
          <a:xfrm>
            <a:off x="763851" y="1319069"/>
            <a:ext cx="36830" cy="210820"/>
          </a:xfrm>
          <a:custGeom>
            <a:avLst/>
            <a:gdLst/>
            <a:ahLst/>
            <a:cxnLst/>
            <a:rect l="l" t="t" r="r" b="b"/>
            <a:pathLst>
              <a:path w="36829" h="210819">
                <a:moveTo>
                  <a:pt x="18415" y="0"/>
                </a:moveTo>
                <a:lnTo>
                  <a:pt x="11251" y="1441"/>
                </a:lnTo>
                <a:lnTo>
                  <a:pt x="5397" y="5370"/>
                </a:lnTo>
                <a:lnTo>
                  <a:pt x="1448" y="11192"/>
                </a:lnTo>
                <a:lnTo>
                  <a:pt x="0" y="18313"/>
                </a:lnTo>
                <a:lnTo>
                  <a:pt x="0" y="189344"/>
                </a:lnTo>
                <a:lnTo>
                  <a:pt x="381" y="190334"/>
                </a:lnTo>
                <a:lnTo>
                  <a:pt x="990" y="191185"/>
                </a:lnTo>
                <a:lnTo>
                  <a:pt x="14668" y="208737"/>
                </a:lnTo>
                <a:lnTo>
                  <a:pt x="15519" y="209918"/>
                </a:lnTo>
                <a:lnTo>
                  <a:pt x="16941" y="210578"/>
                </a:lnTo>
                <a:lnTo>
                  <a:pt x="19888" y="210578"/>
                </a:lnTo>
                <a:lnTo>
                  <a:pt x="21259" y="209918"/>
                </a:lnTo>
                <a:lnTo>
                  <a:pt x="30380" y="198170"/>
                </a:lnTo>
                <a:lnTo>
                  <a:pt x="18415" y="198170"/>
                </a:lnTo>
                <a:lnTo>
                  <a:pt x="9486" y="186702"/>
                </a:lnTo>
                <a:lnTo>
                  <a:pt x="9486" y="13411"/>
                </a:lnTo>
                <a:lnTo>
                  <a:pt x="13474" y="9436"/>
                </a:lnTo>
                <a:lnTo>
                  <a:pt x="34151" y="9436"/>
                </a:lnTo>
                <a:lnTo>
                  <a:pt x="31394" y="5370"/>
                </a:lnTo>
                <a:lnTo>
                  <a:pt x="25551" y="1441"/>
                </a:lnTo>
                <a:lnTo>
                  <a:pt x="18415" y="0"/>
                </a:lnTo>
                <a:close/>
              </a:path>
              <a:path w="36829" h="210819">
                <a:moveTo>
                  <a:pt x="34151" y="9436"/>
                </a:moveTo>
                <a:lnTo>
                  <a:pt x="23304" y="9436"/>
                </a:lnTo>
                <a:lnTo>
                  <a:pt x="27292" y="13411"/>
                </a:lnTo>
                <a:lnTo>
                  <a:pt x="27292" y="186702"/>
                </a:lnTo>
                <a:lnTo>
                  <a:pt x="18415" y="198170"/>
                </a:lnTo>
                <a:lnTo>
                  <a:pt x="30380" y="198170"/>
                </a:lnTo>
                <a:lnTo>
                  <a:pt x="36461" y="190334"/>
                </a:lnTo>
                <a:lnTo>
                  <a:pt x="36791" y="189344"/>
                </a:lnTo>
                <a:lnTo>
                  <a:pt x="36791" y="18313"/>
                </a:lnTo>
                <a:lnTo>
                  <a:pt x="35342" y="11192"/>
                </a:lnTo>
                <a:lnTo>
                  <a:pt x="34151" y="9436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83"/>
          <p:cNvSpPr/>
          <p:nvPr/>
        </p:nvSpPr>
        <p:spPr>
          <a:xfrm>
            <a:off x="763838" y="1378962"/>
            <a:ext cx="36830" cy="9525"/>
          </a:xfrm>
          <a:custGeom>
            <a:avLst/>
            <a:gdLst/>
            <a:ahLst/>
            <a:cxnLst/>
            <a:rect l="l" t="t" r="r" b="b"/>
            <a:pathLst>
              <a:path w="36829" h="9525">
                <a:moveTo>
                  <a:pt x="34658" y="0"/>
                </a:moveTo>
                <a:lnTo>
                  <a:pt x="2133" y="0"/>
                </a:lnTo>
                <a:lnTo>
                  <a:pt x="0" y="2133"/>
                </a:lnTo>
                <a:lnTo>
                  <a:pt x="0" y="7327"/>
                </a:lnTo>
                <a:lnTo>
                  <a:pt x="2133" y="9448"/>
                </a:lnTo>
                <a:lnTo>
                  <a:pt x="34658" y="9448"/>
                </a:lnTo>
                <a:lnTo>
                  <a:pt x="36791" y="7327"/>
                </a:lnTo>
                <a:lnTo>
                  <a:pt x="36791" y="2133"/>
                </a:lnTo>
                <a:lnTo>
                  <a:pt x="34658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84"/>
          <p:cNvSpPr/>
          <p:nvPr/>
        </p:nvSpPr>
        <p:spPr>
          <a:xfrm>
            <a:off x="777503" y="1520198"/>
            <a:ext cx="9525" cy="19685"/>
          </a:xfrm>
          <a:custGeom>
            <a:avLst/>
            <a:gdLst/>
            <a:ahLst/>
            <a:cxnLst/>
            <a:rect l="l" t="t" r="r" b="b"/>
            <a:pathLst>
              <a:path w="9525" h="19685">
                <a:moveTo>
                  <a:pt x="5842" y="0"/>
                </a:moveTo>
                <a:lnTo>
                  <a:pt x="3657" y="0"/>
                </a:lnTo>
                <a:lnTo>
                  <a:pt x="2616" y="380"/>
                </a:lnTo>
                <a:lnTo>
                  <a:pt x="1854" y="1003"/>
                </a:lnTo>
                <a:lnTo>
                  <a:pt x="711" y="1841"/>
                </a:lnTo>
                <a:lnTo>
                  <a:pt x="0" y="3213"/>
                </a:lnTo>
                <a:lnTo>
                  <a:pt x="0" y="17284"/>
                </a:lnTo>
                <a:lnTo>
                  <a:pt x="2095" y="19354"/>
                </a:lnTo>
                <a:lnTo>
                  <a:pt x="7366" y="19354"/>
                </a:lnTo>
                <a:lnTo>
                  <a:pt x="9499" y="17284"/>
                </a:lnTo>
                <a:lnTo>
                  <a:pt x="9499" y="3213"/>
                </a:lnTo>
                <a:lnTo>
                  <a:pt x="8788" y="1841"/>
                </a:lnTo>
                <a:lnTo>
                  <a:pt x="7645" y="1003"/>
                </a:lnTo>
                <a:lnTo>
                  <a:pt x="6845" y="380"/>
                </a:lnTo>
                <a:lnTo>
                  <a:pt x="5842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85"/>
          <p:cNvSpPr/>
          <p:nvPr/>
        </p:nvSpPr>
        <p:spPr>
          <a:xfrm>
            <a:off x="776754" y="1544049"/>
            <a:ext cx="35560" cy="39370"/>
          </a:xfrm>
          <a:custGeom>
            <a:avLst/>
            <a:gdLst/>
            <a:ahLst/>
            <a:cxnLst/>
            <a:rect l="l" t="t" r="r" b="b"/>
            <a:pathLst>
              <a:path w="35559" h="39369">
                <a:moveTo>
                  <a:pt x="30810" y="0"/>
                </a:moveTo>
                <a:lnTo>
                  <a:pt x="27825" y="228"/>
                </a:lnTo>
                <a:lnTo>
                  <a:pt x="26161" y="2260"/>
                </a:lnTo>
                <a:lnTo>
                  <a:pt x="1663" y="31203"/>
                </a:lnTo>
                <a:lnTo>
                  <a:pt x="0" y="33223"/>
                </a:lnTo>
                <a:lnTo>
                  <a:pt x="241" y="36207"/>
                </a:lnTo>
                <a:lnTo>
                  <a:pt x="2235" y="37858"/>
                </a:lnTo>
                <a:lnTo>
                  <a:pt x="2425" y="37998"/>
                </a:lnTo>
                <a:lnTo>
                  <a:pt x="2616" y="38188"/>
                </a:lnTo>
                <a:lnTo>
                  <a:pt x="3047" y="38417"/>
                </a:lnTo>
                <a:lnTo>
                  <a:pt x="3187" y="38519"/>
                </a:lnTo>
                <a:lnTo>
                  <a:pt x="3378" y="38557"/>
                </a:lnTo>
                <a:lnTo>
                  <a:pt x="3987" y="38849"/>
                </a:lnTo>
                <a:lnTo>
                  <a:pt x="4660" y="38988"/>
                </a:lnTo>
                <a:lnTo>
                  <a:pt x="6654" y="38988"/>
                </a:lnTo>
                <a:lnTo>
                  <a:pt x="8026" y="38379"/>
                </a:lnTo>
                <a:lnTo>
                  <a:pt x="8928" y="37287"/>
                </a:lnTo>
                <a:lnTo>
                  <a:pt x="33426" y="8305"/>
                </a:lnTo>
                <a:lnTo>
                  <a:pt x="35140" y="6324"/>
                </a:lnTo>
                <a:lnTo>
                  <a:pt x="34848" y="3340"/>
                </a:lnTo>
                <a:lnTo>
                  <a:pt x="32854" y="1650"/>
                </a:lnTo>
                <a:lnTo>
                  <a:pt x="30810" y="0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86"/>
          <p:cNvSpPr/>
          <p:nvPr/>
        </p:nvSpPr>
        <p:spPr>
          <a:xfrm>
            <a:off x="762517" y="1557778"/>
            <a:ext cx="24765" cy="25400"/>
          </a:xfrm>
          <a:custGeom>
            <a:avLst/>
            <a:gdLst/>
            <a:ahLst/>
            <a:cxnLst/>
            <a:rect l="l" t="t" r="r" b="b"/>
            <a:pathLst>
              <a:path w="24765" h="25400">
                <a:moveTo>
                  <a:pt x="3987" y="0"/>
                </a:moveTo>
                <a:lnTo>
                  <a:pt x="139" y="3543"/>
                </a:lnTo>
                <a:lnTo>
                  <a:pt x="0" y="6515"/>
                </a:lnTo>
                <a:lnTo>
                  <a:pt x="1752" y="8458"/>
                </a:lnTo>
                <a:lnTo>
                  <a:pt x="17602" y="24828"/>
                </a:lnTo>
                <a:lnTo>
                  <a:pt x="18173" y="25069"/>
                </a:lnTo>
                <a:lnTo>
                  <a:pt x="18795" y="25171"/>
                </a:lnTo>
                <a:lnTo>
                  <a:pt x="20497" y="25171"/>
                </a:lnTo>
                <a:lnTo>
                  <a:pt x="21691" y="24739"/>
                </a:lnTo>
                <a:lnTo>
                  <a:pt x="24485" y="22136"/>
                </a:lnTo>
                <a:lnTo>
                  <a:pt x="24637" y="19164"/>
                </a:lnTo>
                <a:lnTo>
                  <a:pt x="6972" y="139"/>
                </a:lnTo>
                <a:lnTo>
                  <a:pt x="3987" y="0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93"/>
          <p:cNvSpPr/>
          <p:nvPr/>
        </p:nvSpPr>
        <p:spPr>
          <a:xfrm>
            <a:off x="786522" y="1791560"/>
            <a:ext cx="98475" cy="1814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94"/>
          <p:cNvSpPr/>
          <p:nvPr/>
        </p:nvSpPr>
        <p:spPr>
          <a:xfrm>
            <a:off x="537308" y="1752711"/>
            <a:ext cx="209550" cy="349250"/>
          </a:xfrm>
          <a:custGeom>
            <a:avLst/>
            <a:gdLst/>
            <a:ahLst/>
            <a:cxnLst/>
            <a:rect l="l" t="t" r="r" b="b"/>
            <a:pathLst>
              <a:path w="209550" h="349250">
                <a:moveTo>
                  <a:pt x="149043" y="245681"/>
                </a:moveTo>
                <a:lnTo>
                  <a:pt x="140095" y="245681"/>
                </a:lnTo>
                <a:lnTo>
                  <a:pt x="140791" y="286497"/>
                </a:lnTo>
                <a:lnTo>
                  <a:pt x="131976" y="315685"/>
                </a:lnTo>
                <a:lnTo>
                  <a:pt x="120900" y="333454"/>
                </a:lnTo>
                <a:lnTo>
                  <a:pt x="114809" y="340017"/>
                </a:lnTo>
                <a:lnTo>
                  <a:pt x="112917" y="341668"/>
                </a:lnTo>
                <a:lnTo>
                  <a:pt x="112637" y="344500"/>
                </a:lnTo>
                <a:lnTo>
                  <a:pt x="115711" y="348462"/>
                </a:lnTo>
                <a:lnTo>
                  <a:pt x="118530" y="348894"/>
                </a:lnTo>
                <a:lnTo>
                  <a:pt x="120600" y="347472"/>
                </a:lnTo>
                <a:lnTo>
                  <a:pt x="151692" y="322088"/>
                </a:lnTo>
                <a:lnTo>
                  <a:pt x="153829" y="319582"/>
                </a:lnTo>
                <a:lnTo>
                  <a:pt x="140565" y="319582"/>
                </a:lnTo>
                <a:lnTo>
                  <a:pt x="146959" y="302604"/>
                </a:lnTo>
                <a:lnTo>
                  <a:pt x="150939" y="281524"/>
                </a:lnTo>
                <a:lnTo>
                  <a:pt x="150993" y="256314"/>
                </a:lnTo>
                <a:lnTo>
                  <a:pt x="149043" y="245681"/>
                </a:lnTo>
                <a:close/>
              </a:path>
              <a:path w="209550" h="349250">
                <a:moveTo>
                  <a:pt x="149290" y="0"/>
                </a:moveTo>
                <a:lnTo>
                  <a:pt x="145073" y="304"/>
                </a:lnTo>
                <a:lnTo>
                  <a:pt x="137288" y="622"/>
                </a:lnTo>
                <a:lnTo>
                  <a:pt x="126444" y="1199"/>
                </a:lnTo>
                <a:lnTo>
                  <a:pt x="117157" y="2536"/>
                </a:lnTo>
                <a:lnTo>
                  <a:pt x="109772" y="5440"/>
                </a:lnTo>
                <a:lnTo>
                  <a:pt x="104636" y="10718"/>
                </a:lnTo>
                <a:lnTo>
                  <a:pt x="102378" y="19850"/>
                </a:lnTo>
                <a:lnTo>
                  <a:pt x="102453" y="20459"/>
                </a:lnTo>
                <a:lnTo>
                  <a:pt x="123470" y="75971"/>
                </a:lnTo>
                <a:lnTo>
                  <a:pt x="129224" y="86728"/>
                </a:lnTo>
                <a:lnTo>
                  <a:pt x="137166" y="101831"/>
                </a:lnTo>
                <a:lnTo>
                  <a:pt x="143176" y="115841"/>
                </a:lnTo>
                <a:lnTo>
                  <a:pt x="145902" y="128724"/>
                </a:lnTo>
                <a:lnTo>
                  <a:pt x="143994" y="140449"/>
                </a:lnTo>
                <a:lnTo>
                  <a:pt x="136346" y="151074"/>
                </a:lnTo>
                <a:lnTo>
                  <a:pt x="122581" y="161010"/>
                </a:lnTo>
                <a:lnTo>
                  <a:pt x="102578" y="170328"/>
                </a:lnTo>
                <a:lnTo>
                  <a:pt x="76214" y="179095"/>
                </a:lnTo>
                <a:lnTo>
                  <a:pt x="55054" y="187148"/>
                </a:lnTo>
                <a:lnTo>
                  <a:pt x="22639" y="212122"/>
                </a:lnTo>
                <a:lnTo>
                  <a:pt x="29" y="267800"/>
                </a:lnTo>
                <a:lnTo>
                  <a:pt x="0" y="304774"/>
                </a:lnTo>
                <a:lnTo>
                  <a:pt x="4978" y="332890"/>
                </a:lnTo>
                <a:lnTo>
                  <a:pt x="14111" y="348437"/>
                </a:lnTo>
                <a:lnTo>
                  <a:pt x="16765" y="348437"/>
                </a:lnTo>
                <a:lnTo>
                  <a:pt x="38495" y="345920"/>
                </a:lnTo>
                <a:lnTo>
                  <a:pt x="56275" y="339064"/>
                </a:lnTo>
                <a:lnTo>
                  <a:pt x="16511" y="339064"/>
                </a:lnTo>
                <a:lnTo>
                  <a:pt x="12462" y="322786"/>
                </a:lnTo>
                <a:lnTo>
                  <a:pt x="8912" y="296505"/>
                </a:lnTo>
                <a:lnTo>
                  <a:pt x="10012" y="265049"/>
                </a:lnTo>
                <a:lnTo>
                  <a:pt x="19915" y="233248"/>
                </a:lnTo>
                <a:lnTo>
                  <a:pt x="59502" y="195493"/>
                </a:lnTo>
                <a:lnTo>
                  <a:pt x="107439" y="178555"/>
                </a:lnTo>
                <a:lnTo>
                  <a:pt x="129076" y="168140"/>
                </a:lnTo>
                <a:lnTo>
                  <a:pt x="144052" y="156721"/>
                </a:lnTo>
                <a:lnTo>
                  <a:pt x="152693" y="144106"/>
                </a:lnTo>
                <a:lnTo>
                  <a:pt x="155448" y="129652"/>
                </a:lnTo>
                <a:lnTo>
                  <a:pt x="152774" y="114666"/>
                </a:lnTo>
                <a:lnTo>
                  <a:pt x="146269" y="98935"/>
                </a:lnTo>
                <a:lnTo>
                  <a:pt x="137529" y="82245"/>
                </a:lnTo>
                <a:lnTo>
                  <a:pt x="133745" y="75234"/>
                </a:lnTo>
                <a:lnTo>
                  <a:pt x="131744" y="71386"/>
                </a:lnTo>
                <a:lnTo>
                  <a:pt x="123765" y="55539"/>
                </a:lnTo>
                <a:lnTo>
                  <a:pt x="116576" y="39147"/>
                </a:lnTo>
                <a:lnTo>
                  <a:pt x="112266" y="24946"/>
                </a:lnTo>
                <a:lnTo>
                  <a:pt x="112815" y="15455"/>
                </a:lnTo>
                <a:lnTo>
                  <a:pt x="116049" y="12787"/>
                </a:lnTo>
                <a:lnTo>
                  <a:pt x="121558" y="11260"/>
                </a:lnTo>
                <a:lnTo>
                  <a:pt x="128912" y="10478"/>
                </a:lnTo>
                <a:lnTo>
                  <a:pt x="145632" y="9728"/>
                </a:lnTo>
                <a:lnTo>
                  <a:pt x="149950" y="9423"/>
                </a:lnTo>
                <a:lnTo>
                  <a:pt x="193007" y="9423"/>
                </a:lnTo>
                <a:lnTo>
                  <a:pt x="191286" y="8127"/>
                </a:lnTo>
                <a:lnTo>
                  <a:pt x="180981" y="3370"/>
                </a:lnTo>
                <a:lnTo>
                  <a:pt x="167130" y="315"/>
                </a:lnTo>
                <a:lnTo>
                  <a:pt x="149290" y="0"/>
                </a:lnTo>
                <a:close/>
              </a:path>
              <a:path w="209550" h="349250">
                <a:moveTo>
                  <a:pt x="138990" y="223443"/>
                </a:moveTo>
                <a:lnTo>
                  <a:pt x="137136" y="224802"/>
                </a:lnTo>
                <a:lnTo>
                  <a:pt x="136526" y="226809"/>
                </a:lnTo>
                <a:lnTo>
                  <a:pt x="106033" y="290126"/>
                </a:lnTo>
                <a:lnTo>
                  <a:pt x="70032" y="323732"/>
                </a:lnTo>
                <a:lnTo>
                  <a:pt x="37274" y="336940"/>
                </a:lnTo>
                <a:lnTo>
                  <a:pt x="16511" y="339064"/>
                </a:lnTo>
                <a:lnTo>
                  <a:pt x="56275" y="339064"/>
                </a:lnTo>
                <a:lnTo>
                  <a:pt x="71577" y="333163"/>
                </a:lnTo>
                <a:lnTo>
                  <a:pt x="108085" y="302354"/>
                </a:lnTo>
                <a:lnTo>
                  <a:pt x="140095" y="245681"/>
                </a:lnTo>
                <a:lnTo>
                  <a:pt x="149043" y="245681"/>
                </a:lnTo>
                <a:lnTo>
                  <a:pt x="145568" y="226809"/>
                </a:lnTo>
                <a:lnTo>
                  <a:pt x="145048" y="224917"/>
                </a:lnTo>
                <a:lnTo>
                  <a:pt x="143219" y="223507"/>
                </a:lnTo>
                <a:lnTo>
                  <a:pt x="138990" y="223443"/>
                </a:lnTo>
                <a:close/>
              </a:path>
              <a:path w="209550" h="349250">
                <a:moveTo>
                  <a:pt x="193007" y="9423"/>
                </a:moveTo>
                <a:lnTo>
                  <a:pt x="149950" y="9423"/>
                </a:lnTo>
                <a:lnTo>
                  <a:pt x="165436" y="9627"/>
                </a:lnTo>
                <a:lnTo>
                  <a:pt x="177323" y="12107"/>
                </a:lnTo>
                <a:lnTo>
                  <a:pt x="186046" y="16004"/>
                </a:lnTo>
                <a:lnTo>
                  <a:pt x="192038" y="20459"/>
                </a:lnTo>
                <a:lnTo>
                  <a:pt x="197778" y="25806"/>
                </a:lnTo>
                <a:lnTo>
                  <a:pt x="199823" y="31711"/>
                </a:lnTo>
                <a:lnTo>
                  <a:pt x="199823" y="35445"/>
                </a:lnTo>
                <a:lnTo>
                  <a:pt x="157926" y="70916"/>
                </a:lnTo>
                <a:lnTo>
                  <a:pt x="156490" y="71386"/>
                </a:lnTo>
                <a:lnTo>
                  <a:pt x="155360" y="72504"/>
                </a:lnTo>
                <a:lnTo>
                  <a:pt x="154462" y="75234"/>
                </a:lnTo>
                <a:lnTo>
                  <a:pt x="154514" y="75971"/>
                </a:lnTo>
                <a:lnTo>
                  <a:pt x="154662" y="76936"/>
                </a:lnTo>
                <a:lnTo>
                  <a:pt x="155538" y="78155"/>
                </a:lnTo>
                <a:lnTo>
                  <a:pt x="163496" y="90978"/>
                </a:lnTo>
                <a:lnTo>
                  <a:pt x="179493" y="124307"/>
                </a:lnTo>
                <a:lnTo>
                  <a:pt x="192857" y="172067"/>
                </a:lnTo>
                <a:lnTo>
                  <a:pt x="192914" y="228180"/>
                </a:lnTo>
                <a:lnTo>
                  <a:pt x="186254" y="253270"/>
                </a:lnTo>
                <a:lnTo>
                  <a:pt x="175288" y="276901"/>
                </a:lnTo>
                <a:lnTo>
                  <a:pt x="160047" y="299021"/>
                </a:lnTo>
                <a:lnTo>
                  <a:pt x="140565" y="319582"/>
                </a:lnTo>
                <a:lnTo>
                  <a:pt x="153829" y="319582"/>
                </a:lnTo>
                <a:lnTo>
                  <a:pt x="175710" y="293933"/>
                </a:lnTo>
                <a:lnTo>
                  <a:pt x="192582" y="263109"/>
                </a:lnTo>
                <a:lnTo>
                  <a:pt x="202236" y="229717"/>
                </a:lnTo>
                <a:lnTo>
                  <a:pt x="203470" y="179095"/>
                </a:lnTo>
                <a:lnTo>
                  <a:pt x="203385" y="178555"/>
                </a:lnTo>
                <a:lnTo>
                  <a:pt x="193430" y="134324"/>
                </a:lnTo>
                <a:lnTo>
                  <a:pt x="178903" y="99429"/>
                </a:lnTo>
                <a:lnTo>
                  <a:pt x="166689" y="77851"/>
                </a:lnTo>
                <a:lnTo>
                  <a:pt x="184342" y="69371"/>
                </a:lnTo>
                <a:lnTo>
                  <a:pt x="197758" y="59077"/>
                </a:lnTo>
                <a:lnTo>
                  <a:pt x="206285" y="47568"/>
                </a:lnTo>
                <a:lnTo>
                  <a:pt x="209272" y="35445"/>
                </a:lnTo>
                <a:lnTo>
                  <a:pt x="209284" y="28041"/>
                </a:lnTo>
                <a:lnTo>
                  <a:pt x="205246" y="19850"/>
                </a:lnTo>
                <a:lnTo>
                  <a:pt x="198489" y="13550"/>
                </a:lnTo>
                <a:lnTo>
                  <a:pt x="193007" y="9423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95"/>
          <p:cNvSpPr/>
          <p:nvPr/>
        </p:nvSpPr>
        <p:spPr>
          <a:xfrm>
            <a:off x="727657" y="1775203"/>
            <a:ext cx="124460" cy="37465"/>
          </a:xfrm>
          <a:custGeom>
            <a:avLst/>
            <a:gdLst/>
            <a:ahLst/>
            <a:cxnLst/>
            <a:rect l="l" t="t" r="r" b="b"/>
            <a:pathLst>
              <a:path w="124459" h="37464">
                <a:moveTo>
                  <a:pt x="33032" y="0"/>
                </a:moveTo>
                <a:lnTo>
                  <a:pt x="30695" y="1879"/>
                </a:lnTo>
                <a:lnTo>
                  <a:pt x="30073" y="7048"/>
                </a:lnTo>
                <a:lnTo>
                  <a:pt x="31927" y="9397"/>
                </a:lnTo>
                <a:lnTo>
                  <a:pt x="83997" y="15582"/>
                </a:lnTo>
                <a:lnTo>
                  <a:pt x="1778" y="28003"/>
                </a:lnTo>
                <a:lnTo>
                  <a:pt x="0" y="30416"/>
                </a:lnTo>
                <a:lnTo>
                  <a:pt x="736" y="35331"/>
                </a:lnTo>
                <a:lnTo>
                  <a:pt x="2755" y="37007"/>
                </a:lnTo>
                <a:lnTo>
                  <a:pt x="5524" y="36995"/>
                </a:lnTo>
                <a:lnTo>
                  <a:pt x="122351" y="19329"/>
                </a:lnTo>
                <a:lnTo>
                  <a:pt x="124066" y="17310"/>
                </a:lnTo>
                <a:lnTo>
                  <a:pt x="123990" y="12572"/>
                </a:lnTo>
                <a:lnTo>
                  <a:pt x="122212" y="10604"/>
                </a:lnTo>
                <a:lnTo>
                  <a:pt x="33032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96"/>
          <p:cNvSpPr/>
          <p:nvPr/>
        </p:nvSpPr>
        <p:spPr>
          <a:xfrm>
            <a:off x="624547" y="2488680"/>
            <a:ext cx="172720" cy="56515"/>
          </a:xfrm>
          <a:custGeom>
            <a:avLst/>
            <a:gdLst/>
            <a:ahLst/>
            <a:cxnLst/>
            <a:rect l="l" t="t" r="r" b="b"/>
            <a:pathLst>
              <a:path w="172720" h="56514">
                <a:moveTo>
                  <a:pt x="146392" y="0"/>
                </a:moveTo>
                <a:lnTo>
                  <a:pt x="25793" y="0"/>
                </a:lnTo>
                <a:lnTo>
                  <a:pt x="24003" y="1130"/>
                </a:lnTo>
                <a:lnTo>
                  <a:pt x="0" y="50507"/>
                </a:lnTo>
                <a:lnTo>
                  <a:pt x="101" y="52374"/>
                </a:lnTo>
                <a:lnTo>
                  <a:pt x="1981" y="55359"/>
                </a:lnTo>
                <a:lnTo>
                  <a:pt x="3632" y="56260"/>
                </a:lnTo>
                <a:lnTo>
                  <a:pt x="168554" y="56260"/>
                </a:lnTo>
                <a:lnTo>
                  <a:pt x="170205" y="55359"/>
                </a:lnTo>
                <a:lnTo>
                  <a:pt x="172085" y="52374"/>
                </a:lnTo>
                <a:lnTo>
                  <a:pt x="172186" y="50507"/>
                </a:lnTo>
                <a:lnTo>
                  <a:pt x="170013" y="46037"/>
                </a:lnTo>
                <a:lnTo>
                  <a:pt x="13589" y="46037"/>
                </a:lnTo>
                <a:lnTo>
                  <a:pt x="30988" y="10236"/>
                </a:lnTo>
                <a:lnTo>
                  <a:pt x="152610" y="10236"/>
                </a:lnTo>
                <a:lnTo>
                  <a:pt x="148183" y="1130"/>
                </a:lnTo>
                <a:lnTo>
                  <a:pt x="146392" y="0"/>
                </a:lnTo>
                <a:close/>
              </a:path>
              <a:path w="172720" h="56514">
                <a:moveTo>
                  <a:pt x="152610" y="10236"/>
                </a:moveTo>
                <a:lnTo>
                  <a:pt x="141198" y="10236"/>
                </a:lnTo>
                <a:lnTo>
                  <a:pt x="158597" y="46037"/>
                </a:lnTo>
                <a:lnTo>
                  <a:pt x="170013" y="46037"/>
                </a:lnTo>
                <a:lnTo>
                  <a:pt x="152610" y="10236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97"/>
          <p:cNvSpPr/>
          <p:nvPr/>
        </p:nvSpPr>
        <p:spPr>
          <a:xfrm>
            <a:off x="616254" y="2167294"/>
            <a:ext cx="188760" cy="2334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98"/>
          <p:cNvSpPr/>
          <p:nvPr/>
        </p:nvSpPr>
        <p:spPr>
          <a:xfrm>
            <a:off x="536382" y="2169224"/>
            <a:ext cx="348615" cy="330200"/>
          </a:xfrm>
          <a:custGeom>
            <a:avLst/>
            <a:gdLst/>
            <a:ahLst/>
            <a:cxnLst/>
            <a:rect l="l" t="t" r="r" b="b"/>
            <a:pathLst>
              <a:path w="348615" h="330200">
                <a:moveTo>
                  <a:pt x="51106" y="0"/>
                </a:moveTo>
                <a:lnTo>
                  <a:pt x="45022" y="0"/>
                </a:lnTo>
                <a:lnTo>
                  <a:pt x="38990" y="1435"/>
                </a:lnTo>
                <a:lnTo>
                  <a:pt x="14238" y="38823"/>
                </a:lnTo>
                <a:lnTo>
                  <a:pt x="15524" y="47179"/>
                </a:lnTo>
                <a:lnTo>
                  <a:pt x="19243" y="55406"/>
                </a:lnTo>
                <a:lnTo>
                  <a:pt x="25184" y="63162"/>
                </a:lnTo>
                <a:lnTo>
                  <a:pt x="33135" y="70103"/>
                </a:lnTo>
                <a:lnTo>
                  <a:pt x="38393" y="76619"/>
                </a:lnTo>
                <a:lnTo>
                  <a:pt x="40180" y="85280"/>
                </a:lnTo>
                <a:lnTo>
                  <a:pt x="37924" y="93408"/>
                </a:lnTo>
                <a:lnTo>
                  <a:pt x="3811" y="197116"/>
                </a:lnTo>
                <a:lnTo>
                  <a:pt x="0" y="220985"/>
                </a:lnTo>
                <a:lnTo>
                  <a:pt x="8910" y="267538"/>
                </a:lnTo>
                <a:lnTo>
                  <a:pt x="38223" y="305944"/>
                </a:lnTo>
                <a:lnTo>
                  <a:pt x="80789" y="326955"/>
                </a:lnTo>
                <a:lnTo>
                  <a:pt x="105030" y="329717"/>
                </a:lnTo>
                <a:lnTo>
                  <a:pt x="243485" y="329717"/>
                </a:lnTo>
                <a:lnTo>
                  <a:pt x="267711" y="326953"/>
                </a:lnTo>
                <a:lnTo>
                  <a:pt x="288571" y="319493"/>
                </a:lnTo>
                <a:lnTo>
                  <a:pt x="105030" y="319493"/>
                </a:lnTo>
                <a:lnTo>
                  <a:pt x="83164" y="317000"/>
                </a:lnTo>
                <a:lnTo>
                  <a:pt x="44756" y="298035"/>
                </a:lnTo>
                <a:lnTo>
                  <a:pt x="18305" y="263382"/>
                </a:lnTo>
                <a:lnTo>
                  <a:pt x="10228" y="221577"/>
                </a:lnTo>
                <a:lnTo>
                  <a:pt x="13641" y="200075"/>
                </a:lnTo>
                <a:lnTo>
                  <a:pt x="47842" y="96126"/>
                </a:lnTo>
                <a:lnTo>
                  <a:pt x="49154" y="87354"/>
                </a:lnTo>
                <a:lnTo>
                  <a:pt x="39638" y="62153"/>
                </a:lnTo>
                <a:lnTo>
                  <a:pt x="34196" y="57653"/>
                </a:lnTo>
                <a:lnTo>
                  <a:pt x="29343" y="52065"/>
                </a:lnTo>
                <a:lnTo>
                  <a:pt x="25859" y="45689"/>
                </a:lnTo>
                <a:lnTo>
                  <a:pt x="24525" y="38823"/>
                </a:lnTo>
                <a:lnTo>
                  <a:pt x="24991" y="32694"/>
                </a:lnTo>
                <a:lnTo>
                  <a:pt x="46572" y="10236"/>
                </a:lnTo>
                <a:lnTo>
                  <a:pt x="76985" y="10236"/>
                </a:lnTo>
                <a:lnTo>
                  <a:pt x="66297" y="3059"/>
                </a:lnTo>
                <a:lnTo>
                  <a:pt x="51106" y="0"/>
                </a:lnTo>
                <a:close/>
              </a:path>
              <a:path w="348615" h="330200">
                <a:moveTo>
                  <a:pt x="323343" y="10236"/>
                </a:moveTo>
                <a:lnTo>
                  <a:pt x="301829" y="10236"/>
                </a:lnTo>
                <a:lnTo>
                  <a:pt x="306173" y="11252"/>
                </a:lnTo>
                <a:lnTo>
                  <a:pt x="310120" y="13246"/>
                </a:lnTo>
                <a:lnTo>
                  <a:pt x="316109" y="17389"/>
                </a:lnTo>
                <a:lnTo>
                  <a:pt x="320595" y="23209"/>
                </a:lnTo>
                <a:lnTo>
                  <a:pt x="323378" y="30429"/>
                </a:lnTo>
                <a:lnTo>
                  <a:pt x="324334" y="38823"/>
                </a:lnTo>
                <a:lnTo>
                  <a:pt x="322427" y="46980"/>
                </a:lnTo>
                <a:lnTo>
                  <a:pt x="317961" y="53860"/>
                </a:lnTo>
                <a:lnTo>
                  <a:pt x="312814" y="59054"/>
                </a:lnTo>
                <a:lnTo>
                  <a:pt x="308865" y="62153"/>
                </a:lnTo>
                <a:lnTo>
                  <a:pt x="308509" y="62407"/>
                </a:lnTo>
                <a:lnTo>
                  <a:pt x="308192" y="62712"/>
                </a:lnTo>
                <a:lnTo>
                  <a:pt x="307912" y="63042"/>
                </a:lnTo>
                <a:lnTo>
                  <a:pt x="303062" y="70439"/>
                </a:lnTo>
                <a:lnTo>
                  <a:pt x="300191" y="78693"/>
                </a:lnTo>
                <a:lnTo>
                  <a:pt x="299386" y="87451"/>
                </a:lnTo>
                <a:lnTo>
                  <a:pt x="300737" y="96354"/>
                </a:lnTo>
                <a:lnTo>
                  <a:pt x="334798" y="199859"/>
                </a:lnTo>
                <a:lnTo>
                  <a:pt x="338168" y="220985"/>
                </a:lnTo>
                <a:lnTo>
                  <a:pt x="330184" y="263396"/>
                </a:lnTo>
                <a:lnTo>
                  <a:pt x="303741" y="298035"/>
                </a:lnTo>
                <a:lnTo>
                  <a:pt x="265342" y="317000"/>
                </a:lnTo>
                <a:lnTo>
                  <a:pt x="243485" y="319493"/>
                </a:lnTo>
                <a:lnTo>
                  <a:pt x="288571" y="319493"/>
                </a:lnTo>
                <a:lnTo>
                  <a:pt x="327140" y="288404"/>
                </a:lnTo>
                <a:lnTo>
                  <a:pt x="346762" y="244789"/>
                </a:lnTo>
                <a:lnTo>
                  <a:pt x="348493" y="220985"/>
                </a:lnTo>
                <a:lnTo>
                  <a:pt x="344665" y="197116"/>
                </a:lnTo>
                <a:lnTo>
                  <a:pt x="344588" y="196765"/>
                </a:lnTo>
                <a:lnTo>
                  <a:pt x="310516" y="93179"/>
                </a:lnTo>
                <a:lnTo>
                  <a:pt x="308322" y="85267"/>
                </a:lnTo>
                <a:lnTo>
                  <a:pt x="310122" y="76619"/>
                </a:lnTo>
                <a:lnTo>
                  <a:pt x="315380" y="70103"/>
                </a:lnTo>
                <a:lnTo>
                  <a:pt x="323501" y="63042"/>
                </a:lnTo>
                <a:lnTo>
                  <a:pt x="329514" y="55302"/>
                </a:lnTo>
                <a:lnTo>
                  <a:pt x="333262" y="47179"/>
                </a:lnTo>
                <a:lnTo>
                  <a:pt x="333317" y="46980"/>
                </a:lnTo>
                <a:lnTo>
                  <a:pt x="334608" y="38823"/>
                </a:lnTo>
                <a:lnTo>
                  <a:pt x="333256" y="27734"/>
                </a:lnTo>
                <a:lnTo>
                  <a:pt x="333198" y="27508"/>
                </a:lnTo>
                <a:lnTo>
                  <a:pt x="329299" y="17814"/>
                </a:lnTo>
                <a:lnTo>
                  <a:pt x="323343" y="10236"/>
                </a:lnTo>
                <a:close/>
              </a:path>
              <a:path w="348615" h="330200">
                <a:moveTo>
                  <a:pt x="76985" y="10236"/>
                </a:moveTo>
                <a:lnTo>
                  <a:pt x="51106" y="10236"/>
                </a:lnTo>
                <a:lnTo>
                  <a:pt x="62302" y="12489"/>
                </a:lnTo>
                <a:lnTo>
                  <a:pt x="71454" y="18630"/>
                </a:lnTo>
                <a:lnTo>
                  <a:pt x="77631" y="27734"/>
                </a:lnTo>
                <a:lnTo>
                  <a:pt x="79886" y="38823"/>
                </a:lnTo>
                <a:lnTo>
                  <a:pt x="79897" y="137629"/>
                </a:lnTo>
                <a:lnTo>
                  <a:pt x="87324" y="174138"/>
                </a:lnTo>
                <a:lnTo>
                  <a:pt x="107565" y="203987"/>
                </a:lnTo>
                <a:lnTo>
                  <a:pt x="137563" y="224129"/>
                </a:lnTo>
                <a:lnTo>
                  <a:pt x="174258" y="231520"/>
                </a:lnTo>
                <a:lnTo>
                  <a:pt x="210953" y="224129"/>
                </a:lnTo>
                <a:lnTo>
                  <a:pt x="215171" y="221297"/>
                </a:lnTo>
                <a:lnTo>
                  <a:pt x="174258" y="221297"/>
                </a:lnTo>
                <a:lnTo>
                  <a:pt x="141558" y="214712"/>
                </a:lnTo>
                <a:lnTo>
                  <a:pt x="114826" y="196765"/>
                </a:lnTo>
                <a:lnTo>
                  <a:pt x="96789" y="170167"/>
                </a:lnTo>
                <a:lnTo>
                  <a:pt x="90171" y="137629"/>
                </a:lnTo>
                <a:lnTo>
                  <a:pt x="90161" y="38823"/>
                </a:lnTo>
                <a:lnTo>
                  <a:pt x="87096" y="23756"/>
                </a:lnTo>
                <a:lnTo>
                  <a:pt x="78716" y="11398"/>
                </a:lnTo>
                <a:lnTo>
                  <a:pt x="76985" y="10236"/>
                </a:lnTo>
                <a:close/>
              </a:path>
              <a:path w="348615" h="330200">
                <a:moveTo>
                  <a:pt x="303429" y="0"/>
                </a:moveTo>
                <a:lnTo>
                  <a:pt x="297397" y="0"/>
                </a:lnTo>
                <a:lnTo>
                  <a:pt x="282208" y="3059"/>
                </a:lnTo>
                <a:lnTo>
                  <a:pt x="269793" y="11398"/>
                </a:lnTo>
                <a:lnTo>
                  <a:pt x="261417" y="23756"/>
                </a:lnTo>
                <a:lnTo>
                  <a:pt x="258355" y="38823"/>
                </a:lnTo>
                <a:lnTo>
                  <a:pt x="258344" y="137629"/>
                </a:lnTo>
                <a:lnTo>
                  <a:pt x="251725" y="170167"/>
                </a:lnTo>
                <a:lnTo>
                  <a:pt x="233684" y="196765"/>
                </a:lnTo>
                <a:lnTo>
                  <a:pt x="206952" y="214712"/>
                </a:lnTo>
                <a:lnTo>
                  <a:pt x="174258" y="221297"/>
                </a:lnTo>
                <a:lnTo>
                  <a:pt x="215171" y="221297"/>
                </a:lnTo>
                <a:lnTo>
                  <a:pt x="240950" y="203987"/>
                </a:lnTo>
                <a:lnTo>
                  <a:pt x="261192" y="174138"/>
                </a:lnTo>
                <a:lnTo>
                  <a:pt x="268619" y="137629"/>
                </a:lnTo>
                <a:lnTo>
                  <a:pt x="268629" y="38823"/>
                </a:lnTo>
                <a:lnTo>
                  <a:pt x="270885" y="27734"/>
                </a:lnTo>
                <a:lnTo>
                  <a:pt x="277059" y="18630"/>
                </a:lnTo>
                <a:lnTo>
                  <a:pt x="286208" y="12489"/>
                </a:lnTo>
                <a:lnTo>
                  <a:pt x="297397" y="10236"/>
                </a:lnTo>
                <a:lnTo>
                  <a:pt x="323343" y="10236"/>
                </a:lnTo>
                <a:lnTo>
                  <a:pt x="323014" y="9816"/>
                </a:lnTo>
                <a:lnTo>
                  <a:pt x="314618" y="4025"/>
                </a:lnTo>
                <a:lnTo>
                  <a:pt x="309386" y="1396"/>
                </a:lnTo>
                <a:lnTo>
                  <a:pt x="303429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99"/>
          <p:cNvSpPr/>
          <p:nvPr/>
        </p:nvSpPr>
        <p:spPr>
          <a:xfrm>
            <a:off x="596263" y="2417687"/>
            <a:ext cx="90805" cy="32384"/>
          </a:xfrm>
          <a:custGeom>
            <a:avLst/>
            <a:gdLst/>
            <a:ahLst/>
            <a:cxnLst/>
            <a:rect l="l" t="t" r="r" b="b"/>
            <a:pathLst>
              <a:path w="90804" h="32385">
                <a:moveTo>
                  <a:pt x="4711" y="0"/>
                </a:moveTo>
                <a:lnTo>
                  <a:pt x="330" y="3581"/>
                </a:lnTo>
                <a:lnTo>
                  <a:pt x="0" y="6794"/>
                </a:lnTo>
                <a:lnTo>
                  <a:pt x="1790" y="8991"/>
                </a:lnTo>
                <a:lnTo>
                  <a:pt x="11865" y="18820"/>
                </a:lnTo>
                <a:lnTo>
                  <a:pt x="23685" y="26093"/>
                </a:lnTo>
                <a:lnTo>
                  <a:pt x="36820" y="30606"/>
                </a:lnTo>
                <a:lnTo>
                  <a:pt x="50838" y="32156"/>
                </a:lnTo>
                <a:lnTo>
                  <a:pt x="88036" y="32156"/>
                </a:lnTo>
                <a:lnTo>
                  <a:pt x="90347" y="29870"/>
                </a:lnTo>
                <a:lnTo>
                  <a:pt x="90347" y="24218"/>
                </a:lnTo>
                <a:lnTo>
                  <a:pt x="88036" y="21932"/>
                </a:lnTo>
                <a:lnTo>
                  <a:pt x="50838" y="21932"/>
                </a:lnTo>
                <a:lnTo>
                  <a:pt x="39096" y="20632"/>
                </a:lnTo>
                <a:lnTo>
                  <a:pt x="28095" y="16848"/>
                </a:lnTo>
                <a:lnTo>
                  <a:pt x="18194" y="10751"/>
                </a:lnTo>
                <a:lnTo>
                  <a:pt x="9753" y="2514"/>
                </a:lnTo>
                <a:lnTo>
                  <a:pt x="7962" y="317"/>
                </a:lnTo>
                <a:lnTo>
                  <a:pt x="4711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00"/>
          <p:cNvSpPr/>
          <p:nvPr/>
        </p:nvSpPr>
        <p:spPr>
          <a:xfrm>
            <a:off x="733297" y="2417700"/>
            <a:ext cx="90805" cy="32384"/>
          </a:xfrm>
          <a:custGeom>
            <a:avLst/>
            <a:gdLst/>
            <a:ahLst/>
            <a:cxnLst/>
            <a:rect l="l" t="t" r="r" b="b"/>
            <a:pathLst>
              <a:path w="90804" h="32385">
                <a:moveTo>
                  <a:pt x="85623" y="0"/>
                </a:moveTo>
                <a:lnTo>
                  <a:pt x="82384" y="317"/>
                </a:lnTo>
                <a:lnTo>
                  <a:pt x="80581" y="2501"/>
                </a:lnTo>
                <a:lnTo>
                  <a:pt x="72140" y="10738"/>
                </a:lnTo>
                <a:lnTo>
                  <a:pt x="62241" y="16835"/>
                </a:lnTo>
                <a:lnTo>
                  <a:pt x="51243" y="20620"/>
                </a:lnTo>
                <a:lnTo>
                  <a:pt x="39509" y="21920"/>
                </a:lnTo>
                <a:lnTo>
                  <a:pt x="2298" y="21920"/>
                </a:lnTo>
                <a:lnTo>
                  <a:pt x="0" y="24206"/>
                </a:lnTo>
                <a:lnTo>
                  <a:pt x="0" y="29857"/>
                </a:lnTo>
                <a:lnTo>
                  <a:pt x="2298" y="32143"/>
                </a:lnTo>
                <a:lnTo>
                  <a:pt x="39509" y="32143"/>
                </a:lnTo>
                <a:lnTo>
                  <a:pt x="53525" y="30594"/>
                </a:lnTo>
                <a:lnTo>
                  <a:pt x="66655" y="26081"/>
                </a:lnTo>
                <a:lnTo>
                  <a:pt x="78471" y="18808"/>
                </a:lnTo>
                <a:lnTo>
                  <a:pt x="88544" y="8978"/>
                </a:lnTo>
                <a:lnTo>
                  <a:pt x="90347" y="6781"/>
                </a:lnTo>
                <a:lnTo>
                  <a:pt x="90017" y="3568"/>
                </a:lnTo>
                <a:lnTo>
                  <a:pt x="85623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01"/>
          <p:cNvSpPr/>
          <p:nvPr/>
        </p:nvSpPr>
        <p:spPr>
          <a:xfrm>
            <a:off x="682370" y="2416595"/>
            <a:ext cx="57150" cy="56515"/>
          </a:xfrm>
          <a:custGeom>
            <a:avLst/>
            <a:gdLst/>
            <a:ahLst/>
            <a:cxnLst/>
            <a:rect l="l" t="t" r="r" b="b"/>
            <a:pathLst>
              <a:path w="57150" h="56514">
                <a:moveTo>
                  <a:pt x="28270" y="0"/>
                </a:moveTo>
                <a:lnTo>
                  <a:pt x="17278" y="2214"/>
                </a:lnTo>
                <a:lnTo>
                  <a:pt x="8291" y="8250"/>
                </a:lnTo>
                <a:lnTo>
                  <a:pt x="2225" y="17193"/>
                </a:lnTo>
                <a:lnTo>
                  <a:pt x="0" y="28130"/>
                </a:lnTo>
                <a:lnTo>
                  <a:pt x="2225" y="39067"/>
                </a:lnTo>
                <a:lnTo>
                  <a:pt x="8291" y="48010"/>
                </a:lnTo>
                <a:lnTo>
                  <a:pt x="17278" y="54046"/>
                </a:lnTo>
                <a:lnTo>
                  <a:pt x="28270" y="56260"/>
                </a:lnTo>
                <a:lnTo>
                  <a:pt x="39261" y="54046"/>
                </a:lnTo>
                <a:lnTo>
                  <a:pt x="48248" y="48010"/>
                </a:lnTo>
                <a:lnTo>
                  <a:pt x="49587" y="46037"/>
                </a:lnTo>
                <a:lnTo>
                  <a:pt x="18351" y="46037"/>
                </a:lnTo>
                <a:lnTo>
                  <a:pt x="10286" y="37998"/>
                </a:lnTo>
                <a:lnTo>
                  <a:pt x="10286" y="18262"/>
                </a:lnTo>
                <a:lnTo>
                  <a:pt x="18351" y="10236"/>
                </a:lnTo>
                <a:lnTo>
                  <a:pt x="49595" y="10236"/>
                </a:lnTo>
                <a:lnTo>
                  <a:pt x="48248" y="8250"/>
                </a:lnTo>
                <a:lnTo>
                  <a:pt x="39261" y="2214"/>
                </a:lnTo>
                <a:lnTo>
                  <a:pt x="28270" y="0"/>
                </a:lnTo>
                <a:close/>
              </a:path>
              <a:path w="57150" h="56514">
                <a:moveTo>
                  <a:pt x="49595" y="10236"/>
                </a:moveTo>
                <a:lnTo>
                  <a:pt x="38188" y="10236"/>
                </a:lnTo>
                <a:lnTo>
                  <a:pt x="46253" y="18262"/>
                </a:lnTo>
                <a:lnTo>
                  <a:pt x="46253" y="37998"/>
                </a:lnTo>
                <a:lnTo>
                  <a:pt x="38188" y="46037"/>
                </a:lnTo>
                <a:lnTo>
                  <a:pt x="49587" y="46037"/>
                </a:lnTo>
                <a:lnTo>
                  <a:pt x="54314" y="39067"/>
                </a:lnTo>
                <a:lnTo>
                  <a:pt x="56540" y="28130"/>
                </a:lnTo>
                <a:lnTo>
                  <a:pt x="54314" y="17193"/>
                </a:lnTo>
                <a:lnTo>
                  <a:pt x="49595" y="10236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61"/>
          <p:cNvSpPr/>
          <p:nvPr/>
        </p:nvSpPr>
        <p:spPr>
          <a:xfrm>
            <a:off x="561184" y="2640791"/>
            <a:ext cx="307492" cy="3245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62"/>
          <p:cNvSpPr/>
          <p:nvPr/>
        </p:nvSpPr>
        <p:spPr>
          <a:xfrm>
            <a:off x="545309" y="2736333"/>
            <a:ext cx="339725" cy="74295"/>
          </a:xfrm>
          <a:custGeom>
            <a:avLst/>
            <a:gdLst/>
            <a:ahLst/>
            <a:cxnLst/>
            <a:rect l="l" t="t" r="r" b="b"/>
            <a:pathLst>
              <a:path w="339725" h="74295">
                <a:moveTo>
                  <a:pt x="339242" y="0"/>
                </a:moveTo>
                <a:lnTo>
                  <a:pt x="0" y="0"/>
                </a:lnTo>
                <a:lnTo>
                  <a:pt x="0" y="28333"/>
                </a:lnTo>
                <a:lnTo>
                  <a:pt x="23583" y="28333"/>
                </a:lnTo>
                <a:lnTo>
                  <a:pt x="30911" y="35648"/>
                </a:lnTo>
                <a:lnTo>
                  <a:pt x="30911" y="74269"/>
                </a:lnTo>
                <a:lnTo>
                  <a:pt x="44805" y="74269"/>
                </a:lnTo>
                <a:lnTo>
                  <a:pt x="46198" y="69532"/>
                </a:lnTo>
                <a:lnTo>
                  <a:pt x="35636" y="69532"/>
                </a:lnTo>
                <a:lnTo>
                  <a:pt x="35597" y="44513"/>
                </a:lnTo>
                <a:lnTo>
                  <a:pt x="33978" y="36496"/>
                </a:lnTo>
                <a:lnTo>
                  <a:pt x="29463" y="29781"/>
                </a:lnTo>
                <a:lnTo>
                  <a:pt x="22777" y="25247"/>
                </a:lnTo>
                <a:lnTo>
                  <a:pt x="14604" y="23583"/>
                </a:lnTo>
                <a:lnTo>
                  <a:pt x="4724" y="23583"/>
                </a:lnTo>
                <a:lnTo>
                  <a:pt x="4724" y="4749"/>
                </a:lnTo>
                <a:lnTo>
                  <a:pt x="339242" y="4749"/>
                </a:lnTo>
                <a:lnTo>
                  <a:pt x="339242" y="0"/>
                </a:lnTo>
                <a:close/>
              </a:path>
              <a:path w="339725" h="74295">
                <a:moveTo>
                  <a:pt x="278952" y="28282"/>
                </a:moveTo>
                <a:lnTo>
                  <a:pt x="265176" y="28282"/>
                </a:lnTo>
                <a:lnTo>
                  <a:pt x="265747" y="28384"/>
                </a:lnTo>
                <a:lnTo>
                  <a:pt x="272411" y="29909"/>
                </a:lnTo>
                <a:lnTo>
                  <a:pt x="278198" y="33300"/>
                </a:lnTo>
                <a:lnTo>
                  <a:pt x="282744" y="38266"/>
                </a:lnTo>
                <a:lnTo>
                  <a:pt x="285686" y="44513"/>
                </a:lnTo>
                <a:lnTo>
                  <a:pt x="294436" y="74269"/>
                </a:lnTo>
                <a:lnTo>
                  <a:pt x="308330" y="74269"/>
                </a:lnTo>
                <a:lnTo>
                  <a:pt x="308330" y="69532"/>
                </a:lnTo>
                <a:lnTo>
                  <a:pt x="297980" y="69532"/>
                </a:lnTo>
                <a:lnTo>
                  <a:pt x="290233" y="43141"/>
                </a:lnTo>
                <a:lnTo>
                  <a:pt x="286445" y="35272"/>
                </a:lnTo>
                <a:lnTo>
                  <a:pt x="280489" y="29105"/>
                </a:lnTo>
                <a:lnTo>
                  <a:pt x="278952" y="28282"/>
                </a:lnTo>
                <a:close/>
              </a:path>
              <a:path w="339725" h="74295">
                <a:moveTo>
                  <a:pt x="264325" y="23545"/>
                </a:moveTo>
                <a:lnTo>
                  <a:pt x="74396" y="23545"/>
                </a:lnTo>
                <a:lnTo>
                  <a:pt x="74028" y="23583"/>
                </a:lnTo>
                <a:lnTo>
                  <a:pt x="41262" y="69532"/>
                </a:lnTo>
                <a:lnTo>
                  <a:pt x="46198" y="69532"/>
                </a:lnTo>
                <a:lnTo>
                  <a:pt x="53555" y="44513"/>
                </a:lnTo>
                <a:lnTo>
                  <a:pt x="56159" y="35737"/>
                </a:lnTo>
                <a:lnTo>
                  <a:pt x="63665" y="29476"/>
                </a:lnTo>
                <a:lnTo>
                  <a:pt x="72605" y="28473"/>
                </a:lnTo>
                <a:lnTo>
                  <a:pt x="73456" y="28333"/>
                </a:lnTo>
                <a:lnTo>
                  <a:pt x="74307" y="28282"/>
                </a:lnTo>
                <a:lnTo>
                  <a:pt x="278952" y="28282"/>
                </a:lnTo>
                <a:lnTo>
                  <a:pt x="272927" y="25057"/>
                </a:lnTo>
                <a:lnTo>
                  <a:pt x="264325" y="23545"/>
                </a:lnTo>
                <a:close/>
              </a:path>
              <a:path w="339725" h="74295">
                <a:moveTo>
                  <a:pt x="339242" y="4749"/>
                </a:moveTo>
                <a:lnTo>
                  <a:pt x="334518" y="4749"/>
                </a:lnTo>
                <a:lnTo>
                  <a:pt x="334518" y="23583"/>
                </a:lnTo>
                <a:lnTo>
                  <a:pt x="324637" y="23583"/>
                </a:lnTo>
                <a:lnTo>
                  <a:pt x="303606" y="69532"/>
                </a:lnTo>
                <a:lnTo>
                  <a:pt x="308330" y="69532"/>
                </a:lnTo>
                <a:lnTo>
                  <a:pt x="308330" y="35648"/>
                </a:lnTo>
                <a:lnTo>
                  <a:pt x="315658" y="28333"/>
                </a:lnTo>
                <a:lnTo>
                  <a:pt x="339242" y="28333"/>
                </a:lnTo>
                <a:lnTo>
                  <a:pt x="339242" y="47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63"/>
          <p:cNvSpPr/>
          <p:nvPr/>
        </p:nvSpPr>
        <p:spPr>
          <a:xfrm>
            <a:off x="540572" y="2731596"/>
            <a:ext cx="349250" cy="83820"/>
          </a:xfrm>
          <a:custGeom>
            <a:avLst/>
            <a:gdLst/>
            <a:ahLst/>
            <a:cxnLst/>
            <a:rect l="l" t="t" r="r" b="b"/>
            <a:pathLst>
              <a:path w="349250" h="83820">
                <a:moveTo>
                  <a:pt x="346621" y="0"/>
                </a:moveTo>
                <a:lnTo>
                  <a:pt x="2133" y="0"/>
                </a:lnTo>
                <a:lnTo>
                  <a:pt x="0" y="2082"/>
                </a:lnTo>
                <a:lnTo>
                  <a:pt x="0" y="35687"/>
                </a:lnTo>
                <a:lnTo>
                  <a:pt x="2133" y="37820"/>
                </a:lnTo>
                <a:lnTo>
                  <a:pt x="25717" y="37820"/>
                </a:lnTo>
                <a:lnTo>
                  <a:pt x="30911" y="43040"/>
                </a:lnTo>
                <a:lnTo>
                  <a:pt x="30911" y="81622"/>
                </a:lnTo>
                <a:lnTo>
                  <a:pt x="33045" y="83769"/>
                </a:lnTo>
                <a:lnTo>
                  <a:pt x="51625" y="83769"/>
                </a:lnTo>
                <a:lnTo>
                  <a:pt x="53467" y="82384"/>
                </a:lnTo>
                <a:lnTo>
                  <a:pt x="55858" y="74269"/>
                </a:lnTo>
                <a:lnTo>
                  <a:pt x="40373" y="74269"/>
                </a:lnTo>
                <a:lnTo>
                  <a:pt x="40373" y="49453"/>
                </a:lnTo>
                <a:lnTo>
                  <a:pt x="38714" y="41246"/>
                </a:lnTo>
                <a:lnTo>
                  <a:pt x="34196" y="34531"/>
                </a:lnTo>
                <a:lnTo>
                  <a:pt x="27509" y="29997"/>
                </a:lnTo>
                <a:lnTo>
                  <a:pt x="19342" y="28333"/>
                </a:lnTo>
                <a:lnTo>
                  <a:pt x="9461" y="28333"/>
                </a:lnTo>
                <a:lnTo>
                  <a:pt x="9461" y="9486"/>
                </a:lnTo>
                <a:lnTo>
                  <a:pt x="348703" y="9486"/>
                </a:lnTo>
                <a:lnTo>
                  <a:pt x="348703" y="2082"/>
                </a:lnTo>
                <a:lnTo>
                  <a:pt x="346621" y="0"/>
                </a:lnTo>
                <a:close/>
              </a:path>
              <a:path w="349250" h="83820">
                <a:moveTo>
                  <a:pt x="289013" y="37782"/>
                </a:moveTo>
                <a:lnTo>
                  <a:pt x="269862" y="37782"/>
                </a:lnTo>
                <a:lnTo>
                  <a:pt x="270903" y="37871"/>
                </a:lnTo>
                <a:lnTo>
                  <a:pt x="278460" y="39243"/>
                </a:lnTo>
                <a:lnTo>
                  <a:pt x="283946" y="44094"/>
                </a:lnTo>
                <a:lnTo>
                  <a:pt x="285889" y="50584"/>
                </a:lnTo>
                <a:lnTo>
                  <a:pt x="294627" y="80352"/>
                </a:lnTo>
                <a:lnTo>
                  <a:pt x="295249" y="82384"/>
                </a:lnTo>
                <a:lnTo>
                  <a:pt x="297091" y="83769"/>
                </a:lnTo>
                <a:lnTo>
                  <a:pt x="315709" y="83769"/>
                </a:lnTo>
                <a:lnTo>
                  <a:pt x="317792" y="81622"/>
                </a:lnTo>
                <a:lnTo>
                  <a:pt x="317792" y="74269"/>
                </a:lnTo>
                <a:lnTo>
                  <a:pt x="302717" y="74269"/>
                </a:lnTo>
                <a:lnTo>
                  <a:pt x="294957" y="47891"/>
                </a:lnTo>
                <a:lnTo>
                  <a:pt x="291172" y="40020"/>
                </a:lnTo>
                <a:lnTo>
                  <a:pt x="289013" y="37782"/>
                </a:lnTo>
                <a:close/>
              </a:path>
              <a:path w="349250" h="83820">
                <a:moveTo>
                  <a:pt x="269062" y="28282"/>
                </a:moveTo>
                <a:lnTo>
                  <a:pt x="79133" y="28282"/>
                </a:lnTo>
                <a:lnTo>
                  <a:pt x="78752" y="28333"/>
                </a:lnTo>
                <a:lnTo>
                  <a:pt x="45999" y="74269"/>
                </a:lnTo>
                <a:lnTo>
                  <a:pt x="55858" y="74269"/>
                </a:lnTo>
                <a:lnTo>
                  <a:pt x="64668" y="44373"/>
                </a:lnTo>
                <a:lnTo>
                  <a:pt x="69723" y="39712"/>
                </a:lnTo>
                <a:lnTo>
                  <a:pt x="75869" y="38252"/>
                </a:lnTo>
                <a:lnTo>
                  <a:pt x="77190" y="37960"/>
                </a:lnTo>
                <a:lnTo>
                  <a:pt x="78562" y="37782"/>
                </a:lnTo>
                <a:lnTo>
                  <a:pt x="289013" y="37782"/>
                </a:lnTo>
                <a:lnTo>
                  <a:pt x="285219" y="33848"/>
                </a:lnTo>
                <a:lnTo>
                  <a:pt x="277662" y="29796"/>
                </a:lnTo>
                <a:lnTo>
                  <a:pt x="269062" y="28282"/>
                </a:lnTo>
                <a:close/>
              </a:path>
              <a:path w="349250" h="83820">
                <a:moveTo>
                  <a:pt x="348703" y="9486"/>
                </a:moveTo>
                <a:lnTo>
                  <a:pt x="339255" y="9486"/>
                </a:lnTo>
                <a:lnTo>
                  <a:pt x="339255" y="28333"/>
                </a:lnTo>
                <a:lnTo>
                  <a:pt x="329374" y="28333"/>
                </a:lnTo>
                <a:lnTo>
                  <a:pt x="321202" y="29997"/>
                </a:lnTo>
                <a:lnTo>
                  <a:pt x="314515" y="34531"/>
                </a:lnTo>
                <a:lnTo>
                  <a:pt x="310000" y="41246"/>
                </a:lnTo>
                <a:lnTo>
                  <a:pt x="308343" y="49453"/>
                </a:lnTo>
                <a:lnTo>
                  <a:pt x="308343" y="74269"/>
                </a:lnTo>
                <a:lnTo>
                  <a:pt x="317792" y="74269"/>
                </a:lnTo>
                <a:lnTo>
                  <a:pt x="317792" y="43040"/>
                </a:lnTo>
                <a:lnTo>
                  <a:pt x="322986" y="37820"/>
                </a:lnTo>
                <a:lnTo>
                  <a:pt x="346621" y="37820"/>
                </a:lnTo>
                <a:lnTo>
                  <a:pt x="348703" y="35687"/>
                </a:lnTo>
                <a:lnTo>
                  <a:pt x="348703" y="9486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64"/>
          <p:cNvSpPr/>
          <p:nvPr/>
        </p:nvSpPr>
        <p:spPr>
          <a:xfrm>
            <a:off x="540572" y="3067878"/>
            <a:ext cx="348716" cy="3672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87"/>
          <p:cNvSpPr/>
          <p:nvPr/>
        </p:nvSpPr>
        <p:spPr>
          <a:xfrm>
            <a:off x="535747" y="3512852"/>
            <a:ext cx="349389" cy="3239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02"/>
          <p:cNvSpPr/>
          <p:nvPr/>
        </p:nvSpPr>
        <p:spPr>
          <a:xfrm>
            <a:off x="539439" y="3912269"/>
            <a:ext cx="348692" cy="3634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91"/>
          <p:cNvSpPr/>
          <p:nvPr/>
        </p:nvSpPr>
        <p:spPr>
          <a:xfrm>
            <a:off x="531282" y="4418812"/>
            <a:ext cx="348703" cy="3575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03"/>
          <p:cNvSpPr/>
          <p:nvPr/>
        </p:nvSpPr>
        <p:spPr>
          <a:xfrm>
            <a:off x="531282" y="4994925"/>
            <a:ext cx="348691" cy="3487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92"/>
          <p:cNvSpPr/>
          <p:nvPr/>
        </p:nvSpPr>
        <p:spPr>
          <a:xfrm>
            <a:off x="539439" y="5434395"/>
            <a:ext cx="348691" cy="35209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88"/>
          <p:cNvSpPr/>
          <p:nvPr/>
        </p:nvSpPr>
        <p:spPr>
          <a:xfrm>
            <a:off x="540326" y="5840886"/>
            <a:ext cx="349262" cy="37814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128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4s-info.ru/wp-content/uploads/sites/2/2019/03/Map_of_subdivisions_of_Russia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70" y="2493417"/>
            <a:ext cx="5879976" cy="318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5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6878845" y="50877"/>
            <a:ext cx="5043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проект? Региональный проект?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0104" y="587625"/>
            <a:ext cx="51298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–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проект, обеспечивающий достижение целей, целевых и дополнительных показателей, выполнение задач национального проекта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92000" y="3793322"/>
            <a:ext cx="51298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</a:rPr>
              <a:t>- проект, обеспечивающий достижение целей, показателей и результатов федерального проекта, мероприятия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которого реализуются в субъекте Российской Федерации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407928">
            <a:off x="7981421" y="718308"/>
            <a:ext cx="2751050" cy="302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2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545" y="661666"/>
            <a:ext cx="6205876" cy="6186791"/>
          </a:xfrm>
          <a:prstGeom prst="rect">
            <a:avLst/>
          </a:prstGeom>
        </p:spPr>
      </p:pic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6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6583059" y="50877"/>
            <a:ext cx="5338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в Оренбургской области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8856" y="465928"/>
            <a:ext cx="56769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</a:t>
            </a:r>
            <a:r>
              <a:rPr lang="ru-RU" sz="4400" b="1" dirty="0" smtClean="0"/>
              <a:t>11  из 12</a:t>
            </a:r>
          </a:p>
          <a:p>
            <a:pPr algn="ctr"/>
            <a:r>
              <a:rPr lang="ru-RU" dirty="0" smtClean="0"/>
              <a:t>национальных проектов принимает участие Оренбургская область</a:t>
            </a:r>
          </a:p>
          <a:p>
            <a:pPr algn="ctr"/>
            <a:r>
              <a:rPr lang="ru-RU" dirty="0" smtClean="0"/>
              <a:t>(11 национальных проектов реализуется органами исполнительной власти области)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888777" y="2980529"/>
            <a:ext cx="450980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</a:t>
            </a:r>
            <a:r>
              <a:rPr lang="ru-RU" sz="4400" b="1" dirty="0" smtClean="0"/>
              <a:t> 52 из 67</a:t>
            </a:r>
          </a:p>
          <a:p>
            <a:pPr algn="ctr"/>
            <a:r>
              <a:rPr lang="ru-RU" dirty="0"/>
              <a:t>ф</a:t>
            </a:r>
            <a:r>
              <a:rPr lang="ru-RU" dirty="0" smtClean="0"/>
              <a:t>едеральных проектах принимает участие Оренбургская область</a:t>
            </a:r>
          </a:p>
          <a:p>
            <a:pPr algn="ctr"/>
            <a:r>
              <a:rPr lang="ru-RU" dirty="0" smtClean="0"/>
              <a:t>(мероприятия 52 федеральных проектов реализуется органами исполнительной власти области)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891294" y="4541828"/>
            <a:ext cx="52014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52</a:t>
            </a:r>
          </a:p>
          <a:p>
            <a:pPr algn="ctr"/>
            <a:r>
              <a:rPr lang="ru-RU" dirty="0" smtClean="0"/>
              <a:t>региональных проекта реализуется на территории Оренбургской области органами исполнительной власти области в рамках федеральных проектов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4461" y="3365771"/>
            <a:ext cx="35528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cs typeface="DilleniaUPC" panose="02020603050405020304" pitchFamily="18" charset="-34"/>
              </a:rPr>
              <a:t>Для</a:t>
            </a:r>
          </a:p>
          <a:p>
            <a:r>
              <a:rPr lang="ru-RU" dirty="0" smtClean="0">
                <a:cs typeface="DilleniaUPC" panose="02020603050405020304" pitchFamily="18" charset="-34"/>
              </a:rPr>
              <a:t>Реализации</a:t>
            </a:r>
          </a:p>
          <a:p>
            <a:r>
              <a:rPr lang="ru-RU" dirty="0">
                <a:cs typeface="DilleniaUPC" panose="02020603050405020304" pitchFamily="18" charset="-34"/>
              </a:rPr>
              <a:t>н</a:t>
            </a:r>
            <a:r>
              <a:rPr lang="ru-RU" dirty="0" smtClean="0">
                <a:cs typeface="DilleniaUPC" panose="02020603050405020304" pitchFamily="18" charset="-34"/>
              </a:rPr>
              <a:t>ациональных</a:t>
            </a:r>
          </a:p>
          <a:p>
            <a:r>
              <a:rPr lang="ru-RU" dirty="0" smtClean="0">
                <a:cs typeface="DilleniaUPC" panose="02020603050405020304" pitchFamily="18" charset="-34"/>
              </a:rPr>
              <a:t>проектов </a:t>
            </a:r>
            <a:r>
              <a:rPr lang="ru-RU" dirty="0" err="1" smtClean="0">
                <a:cs typeface="DilleniaUPC" panose="02020603050405020304" pitchFamily="18" charset="-34"/>
              </a:rPr>
              <a:t>разрабо</a:t>
            </a:r>
            <a:r>
              <a:rPr lang="ru-RU" dirty="0" smtClean="0">
                <a:cs typeface="DilleniaUPC" panose="02020603050405020304" pitchFamily="18" charset="-34"/>
              </a:rPr>
              <a:t>-</a:t>
            </a:r>
          </a:p>
          <a:p>
            <a:r>
              <a:rPr lang="ru-RU" dirty="0" err="1" smtClean="0">
                <a:cs typeface="DilleniaUPC" panose="02020603050405020304" pitchFamily="18" charset="-34"/>
              </a:rPr>
              <a:t>таны</a:t>
            </a:r>
            <a:r>
              <a:rPr lang="ru-RU" dirty="0" smtClean="0">
                <a:cs typeface="DilleniaUPC" panose="02020603050405020304" pitchFamily="18" charset="-34"/>
              </a:rPr>
              <a:t> федеральные</a:t>
            </a:r>
          </a:p>
          <a:p>
            <a:r>
              <a:rPr lang="ru-RU" dirty="0" smtClean="0">
                <a:cs typeface="DilleniaUPC" panose="02020603050405020304" pitchFamily="18" charset="-34"/>
              </a:rPr>
              <a:t>проекты. В регионах федеральные проекты реализуются в виде</a:t>
            </a:r>
          </a:p>
          <a:p>
            <a:r>
              <a:rPr lang="ru-RU" dirty="0" smtClean="0">
                <a:cs typeface="DilleniaUPC" panose="02020603050405020304" pitchFamily="18" charset="-34"/>
              </a:rPr>
              <a:t>региональных проектов. </a:t>
            </a:r>
          </a:p>
          <a:p>
            <a:r>
              <a:rPr lang="ru-RU" dirty="0" smtClean="0">
                <a:cs typeface="DilleniaUPC" panose="02020603050405020304" pitchFamily="18" charset="-34"/>
              </a:rPr>
              <a:t>В Оренбургской области их 52.</a:t>
            </a:r>
            <a:endParaRPr lang="ru-RU" dirty="0">
              <a:cs typeface="DilleniaUPC" panose="02020603050405020304" pitchFamily="18" charset="-34"/>
            </a:endParaRPr>
          </a:p>
        </p:txBody>
      </p:sp>
      <p:pic>
        <p:nvPicPr>
          <p:cNvPr id="1028" name="Picture 4" descr="https://pbs.twimg.com/media/DuKlff6W0AUccD9.jpg:lar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480" y="1900389"/>
            <a:ext cx="4136687" cy="97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428935" y="466375"/>
            <a:ext cx="41261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УКАЗ</a:t>
            </a:r>
          </a:p>
          <a:p>
            <a:r>
              <a:rPr lang="ru-RU" dirty="0" smtClean="0"/>
              <a:t>ПРЕЗИДЕНТА РОССИЙСКОЙ ФЕДЕРАЦИИ</a:t>
            </a:r>
          </a:p>
          <a:p>
            <a:endParaRPr lang="ru-RU" dirty="0"/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7 мая 2018 года № 204</a:t>
            </a:r>
          </a:p>
        </p:txBody>
      </p:sp>
    </p:spTree>
    <p:extLst>
      <p:ext uri="{BB962C8B-B14F-4D97-AF65-F5344CB8AC3E}">
        <p14:creationId xmlns:p14="http://schemas.microsoft.com/office/powerpoint/2010/main" val="421452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7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8017554" y="50877"/>
            <a:ext cx="390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найти национальные проекты?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104" y="656370"/>
            <a:ext cx="5787177" cy="41147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8981" y="5214672"/>
            <a:ext cx="32751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 Правительства Российской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(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government.ru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23028" y="4475285"/>
            <a:ext cx="1905000" cy="1905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30855" y="656370"/>
            <a:ext cx="5291038" cy="43347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60471" y="4453829"/>
            <a:ext cx="1862322" cy="186232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92000" y="5223536"/>
            <a:ext cx="3268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«Национальные проекты: будущее России» (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futurerussia.gov.ru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47770" y="3004121"/>
            <a:ext cx="1092200" cy="2370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8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8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8017554" y="50877"/>
            <a:ext cx="390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найти национальные проекты?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1703" y="564356"/>
            <a:ext cx="5667056" cy="38687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92000" y="4782469"/>
            <a:ext cx="29885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офис Правительства Оренбургской области (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project.orb.ru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53759" y="4516775"/>
            <a:ext cx="1905000" cy="1905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/>
          <a:srcRect r="220" b="13964"/>
          <a:stretch/>
        </p:blipFill>
        <p:spPr>
          <a:xfrm>
            <a:off x="270104" y="558991"/>
            <a:ext cx="5631932" cy="3874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52281" y="4478867"/>
            <a:ext cx="1905000" cy="1905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6395" y="4865594"/>
            <a:ext cx="2988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 Правительства Оренбургской области (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orenburg-gov.ru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47635" y="3784604"/>
            <a:ext cx="888499" cy="1987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1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9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8181317" y="50877"/>
            <a:ext cx="3740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узнать нацпроект в бюджете?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096673"/>
              </p:ext>
            </p:extLst>
          </p:nvPr>
        </p:nvGraphicFramePr>
        <p:xfrm>
          <a:off x="886076" y="1221838"/>
          <a:ext cx="6884231" cy="42672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95020"/>
                <a:gridCol w="1889211"/>
              </a:tblGrid>
              <a:tr h="4839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регионального проекта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целевой статьи расходов бюджетной классификации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7982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Региональный проект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«Современная школа»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 Х </a:t>
                      </a:r>
                      <a:r>
                        <a:rPr lang="en-US" sz="2200" b="1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2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141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Региональный проект «Культурная среда»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 Х </a:t>
                      </a:r>
                      <a:r>
                        <a:rPr lang="ru-RU" sz="2200" b="1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2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67982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Региональный проект «Создание условий для занятия физической культурой и спортом в сельских школах»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 Х </a:t>
                      </a:r>
                      <a:r>
                        <a:rPr lang="ru-RU" sz="2200" b="1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2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9449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Региональный проект «Спорт – норма жизни»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ХХ Х </a:t>
                      </a:r>
                      <a:r>
                        <a:rPr lang="en-US" sz="2200" b="1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22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5" name="Прямая соединительная линия 14"/>
          <p:cNvCxnSpPr>
            <a:endCxn id="21" idx="1"/>
          </p:cNvCxnSpPr>
          <p:nvPr/>
        </p:nvCxnSpPr>
        <p:spPr>
          <a:xfrm>
            <a:off x="6915525" y="2828579"/>
            <a:ext cx="2381150" cy="141613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21" idx="1"/>
          </p:cNvCxnSpPr>
          <p:nvPr/>
        </p:nvCxnSpPr>
        <p:spPr>
          <a:xfrm>
            <a:off x="6885847" y="3627547"/>
            <a:ext cx="2410828" cy="61716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endCxn id="21" idx="1"/>
          </p:cNvCxnSpPr>
          <p:nvPr/>
        </p:nvCxnSpPr>
        <p:spPr>
          <a:xfrm flipV="1">
            <a:off x="6924170" y="4244715"/>
            <a:ext cx="2372505" cy="174879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21" idx="1"/>
          </p:cNvCxnSpPr>
          <p:nvPr/>
        </p:nvCxnSpPr>
        <p:spPr>
          <a:xfrm flipV="1">
            <a:off x="6924170" y="4244715"/>
            <a:ext cx="2372505" cy="829109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8879618" y="1742897"/>
            <a:ext cx="2527123" cy="1416602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9013287" y="4119876"/>
            <a:ext cx="23934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едерального и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926586" y="4037258"/>
            <a:ext cx="2527123" cy="1416602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64948" y="1944393"/>
            <a:ext cx="21564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национального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23" name="Прямая соединительная линия 22"/>
          <p:cNvCxnSpPr>
            <a:endCxn id="19" idx="3"/>
          </p:cNvCxnSpPr>
          <p:nvPr/>
        </p:nvCxnSpPr>
        <p:spPr>
          <a:xfrm>
            <a:off x="6825316" y="2796809"/>
            <a:ext cx="2424391" cy="155233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endCxn id="19" idx="3"/>
          </p:cNvCxnSpPr>
          <p:nvPr/>
        </p:nvCxnSpPr>
        <p:spPr>
          <a:xfrm flipV="1">
            <a:off x="6756586" y="2952042"/>
            <a:ext cx="2493121" cy="45405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endCxn id="19" idx="3"/>
          </p:cNvCxnSpPr>
          <p:nvPr/>
        </p:nvCxnSpPr>
        <p:spPr>
          <a:xfrm flipV="1">
            <a:off x="6790174" y="2952042"/>
            <a:ext cx="2459533" cy="1255961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endCxn id="19" idx="3"/>
          </p:cNvCxnSpPr>
          <p:nvPr/>
        </p:nvCxnSpPr>
        <p:spPr>
          <a:xfrm flipV="1">
            <a:off x="6745264" y="2952042"/>
            <a:ext cx="2504443" cy="2109599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89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10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8181317" y="50877"/>
            <a:ext cx="3740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узнать нацпроект в бюджете?</a:t>
            </a: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642710"/>
              </p:ext>
            </p:extLst>
          </p:nvPr>
        </p:nvGraphicFramePr>
        <p:xfrm>
          <a:off x="270103" y="789541"/>
          <a:ext cx="11490774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6472"/>
                <a:gridCol w="748607"/>
                <a:gridCol w="734509"/>
                <a:gridCol w="1946577"/>
                <a:gridCol w="1662545"/>
                <a:gridCol w="1745673"/>
                <a:gridCol w="415636"/>
                <a:gridCol w="432262"/>
                <a:gridCol w="432262"/>
                <a:gridCol w="449189"/>
                <a:gridCol w="46704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Порядковый номер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Расшифровка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код</a:t>
                      </a:r>
                      <a:r>
                        <a:rPr lang="ru-RU" baseline="0" dirty="0" smtClean="0"/>
                        <a:t> государственной программы РФ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код подпрограммы государственной программы РФ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национальный проект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федеральный</a:t>
                      </a:r>
                      <a:r>
                        <a:rPr lang="ru-RU" baseline="0" dirty="0" smtClean="0"/>
                        <a:t> проект (регионального проекта)</a:t>
                      </a:r>
                      <a:endParaRPr lang="ru-RU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Направление расходов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Пример целевой статьи расходов</a:t>
                      </a:r>
                      <a:r>
                        <a:rPr lang="ru-RU" baseline="0" dirty="0" smtClean="0"/>
                        <a:t> РФ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  <a:endParaRPr lang="ru-RU" sz="2200" b="1" u="none" strike="noStrike" kern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2200" b="1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52200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1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Пример целевой статьи расходов</a:t>
                      </a:r>
                      <a:r>
                        <a:rPr lang="ru-RU" baseline="0" dirty="0" smtClean="0"/>
                        <a:t> Оренбургской области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  <a:endParaRPr lang="ru-RU" sz="2200" b="1" u="none" strike="noStrike" kern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2200" b="1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52200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1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0103" y="5268686"/>
            <a:ext cx="114907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Это означает: что расходы на строительство новых школ в области осуществляется в рамках регионального проекта «Современная школа» (</a:t>
            </a:r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/>
              <a:t>) </a:t>
            </a:r>
            <a:r>
              <a:rPr lang="ru-RU" dirty="0" smtClean="0"/>
              <a:t>в составе государственной программы 24 </a:t>
            </a:r>
            <a:r>
              <a:rPr lang="ru-RU" dirty="0"/>
              <a:t>«Содействие созданию новых мест с целью ликвидации второй смены в общеобразовательных </a:t>
            </a:r>
            <a:r>
              <a:rPr lang="ru-RU" dirty="0" smtClean="0"/>
              <a:t>организациях»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89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11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6075163" y="50877"/>
            <a:ext cx="5846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стоит федеральный (региональный) проект?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b="14381"/>
          <a:stretch/>
        </p:blipFill>
        <p:spPr>
          <a:xfrm>
            <a:off x="270104" y="636200"/>
            <a:ext cx="5798187" cy="3935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102" y="636200"/>
            <a:ext cx="5597157" cy="38859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57290" y="4551485"/>
            <a:ext cx="1905000" cy="1905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9769" y="4970043"/>
            <a:ext cx="3618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министерства финансов Оренбургской области (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orenburg-gov.ru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6594842" y="4970043"/>
            <a:ext cx="5597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7 к Закону Оренбургской области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областном бюджете на 2019 год и на плановый период 2020 и 2021 годов»</a:t>
            </a:r>
          </a:p>
        </p:txBody>
      </p:sp>
    </p:spTree>
    <p:extLst>
      <p:ext uri="{BB962C8B-B14F-4D97-AF65-F5344CB8AC3E}">
        <p14:creationId xmlns:p14="http://schemas.microsoft.com/office/powerpoint/2010/main" val="370102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12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6075163" y="50877"/>
            <a:ext cx="5846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стоит федеральный (региональный) проект?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5709" y="739782"/>
            <a:ext cx="9924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предусмотренные на реализацию национальных проектов в Оренбургской области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749" y="1204912"/>
            <a:ext cx="8434827" cy="490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8"/>
          <p:cNvSpPr/>
          <p:nvPr/>
        </p:nvSpPr>
        <p:spPr>
          <a:xfrm>
            <a:off x="-3" y="3976905"/>
            <a:ext cx="12192003" cy="2440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25"/>
          <p:cNvSpPr/>
          <p:nvPr/>
        </p:nvSpPr>
        <p:spPr>
          <a:xfrm>
            <a:off x="-3" y="420210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70104" y="50877"/>
            <a:ext cx="493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270104" y="6383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41F5EE6-1942-4959-B72A-4A989B4EB7CA}" type="slidenum">
              <a:rPr lang="ru-RU" smtClean="0"/>
              <a:pPr algn="l"/>
              <a:t>13</a:t>
            </a:fld>
            <a:endParaRPr lang="ru-RU" dirty="0"/>
          </a:p>
        </p:txBody>
      </p:sp>
      <p:sp>
        <p:nvSpPr>
          <p:cNvPr id="12" name="object 25"/>
          <p:cNvSpPr/>
          <p:nvPr/>
        </p:nvSpPr>
        <p:spPr>
          <a:xfrm>
            <a:off x="6792000" y="420209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5990525" y="50877"/>
            <a:ext cx="5931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Национальные, федеральные, региональные проекты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25"/>
          <p:cNvSpPr/>
          <p:nvPr/>
        </p:nvSpPr>
        <p:spPr>
          <a:xfrm>
            <a:off x="6792000" y="6433626"/>
            <a:ext cx="5400000" cy="45719"/>
          </a:xfrm>
          <a:custGeom>
            <a:avLst/>
            <a:gdLst/>
            <a:ahLst/>
            <a:cxnLst/>
            <a:rect l="l" t="t" r="r" b="b"/>
            <a:pathLst>
              <a:path w="6591934">
                <a:moveTo>
                  <a:pt x="0" y="0"/>
                </a:moveTo>
                <a:lnTo>
                  <a:pt x="6591401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0890842" y="6433626"/>
            <a:ext cx="1031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12-67-52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72437" y="524115"/>
            <a:ext cx="14571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algn="r"/>
            <a:r>
              <a:rPr lang="ru-RU" sz="9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  <a:p>
            <a:pPr algn="r"/>
            <a:r>
              <a:rPr lang="ru-RU" sz="9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endParaRPr lang="ru-RU" sz="9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9111" y="985895"/>
            <a:ext cx="57736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НАЦИОНАЛЬНЫХ ПРОЕКТОВ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9111" y="2417387"/>
            <a:ext cx="5316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ФЕДЕРАЛЬНЫХ ПРОЕКТОВ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39111" y="3654319"/>
            <a:ext cx="5543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РЕГИОНАЛЬНЫХ ПРОЕКТА ОРЕНБУРГСКОЙ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427219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2000" cy="4963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" name="object 3"/>
          <p:cNvSpPr txBox="1"/>
          <p:nvPr/>
        </p:nvSpPr>
        <p:spPr>
          <a:xfrm>
            <a:off x="629549" y="4966930"/>
            <a:ext cx="10922923" cy="439112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НАЦИОНАЛЬНЫЕ ПРОЕКТЫ</a:t>
            </a:r>
          </a:p>
        </p:txBody>
      </p:sp>
      <p:sp>
        <p:nvSpPr>
          <p:cNvPr id="6" name="object 6"/>
          <p:cNvSpPr/>
          <p:nvPr/>
        </p:nvSpPr>
        <p:spPr>
          <a:xfrm>
            <a:off x="3666683" y="5957696"/>
            <a:ext cx="4848654" cy="0"/>
          </a:xfrm>
          <a:custGeom>
            <a:avLst/>
            <a:gdLst/>
            <a:ahLst/>
            <a:cxnLst/>
            <a:rect l="l" t="t" r="r" b="b"/>
            <a:pathLst>
              <a:path w="7560309">
                <a:moveTo>
                  <a:pt x="0" y="0"/>
                </a:moveTo>
                <a:lnTo>
                  <a:pt x="7560005" y="0"/>
                </a:lnTo>
              </a:path>
            </a:pathLst>
          </a:custGeom>
          <a:ln w="381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806534" y="6049007"/>
            <a:ext cx="8568952" cy="750937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sz="1600" b="1" dirty="0" smtClean="0">
                <a:solidFill>
                  <a:srgbClr val="0067AC"/>
                </a:solidFill>
                <a:latin typeface="Times New Roman" pitchFamily="18" charset="0"/>
                <a:cs typeface="Times New Roman" pitchFamily="18" charset="0"/>
              </a:rPr>
              <a:t>Министерство финансов Оренбургской области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sz="1600" b="1" dirty="0" smtClean="0">
                <a:solidFill>
                  <a:srgbClr val="0067AC"/>
                </a:solidFill>
                <a:latin typeface="Times New Roman" pitchFamily="18" charset="0"/>
                <a:cs typeface="Times New Roman" pitchFamily="18" charset="0"/>
              </a:rPr>
              <a:t>Мусин Дмитрий Сергеевич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sz="1600" b="1" dirty="0" smtClean="0">
                <a:solidFill>
                  <a:srgbClr val="0067AC"/>
                </a:solidFill>
                <a:latin typeface="Times New Roman" pitchFamily="18" charset="0"/>
                <a:cs typeface="Times New Roman" pitchFamily="18" charset="0"/>
              </a:rPr>
              <a:t>Голованов Владимир Петрович</a:t>
            </a:r>
            <a:endParaRPr lang="ru-RU" sz="1600" b="1" dirty="0">
              <a:solidFill>
                <a:srgbClr val="0067A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22295" y="5409612"/>
            <a:ext cx="10922923" cy="439112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 algn="ctr">
              <a:spcBef>
                <a:spcPts val="64"/>
              </a:spcBef>
            </a:pP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</a:p>
        </p:txBody>
      </p:sp>
    </p:spTree>
    <p:extLst>
      <p:ext uri="{BB962C8B-B14F-4D97-AF65-F5344CB8AC3E}">
        <p14:creationId xmlns:p14="http://schemas.microsoft.com/office/powerpoint/2010/main" val="395599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5901</TotalTime>
  <Words>673</Words>
  <Application>Microsoft Office PowerPoint</Application>
  <PresentationFormat>Широкоэкранный</PresentationFormat>
  <Paragraphs>183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DilleniaUPC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Минфин области</dc:creator>
  <cp:lastModifiedBy>user</cp:lastModifiedBy>
  <cp:revision>189</cp:revision>
  <cp:lastPrinted>2019-05-11T09:13:16Z</cp:lastPrinted>
  <dcterms:created xsi:type="dcterms:W3CDTF">2019-04-05T12:13:08Z</dcterms:created>
  <dcterms:modified xsi:type="dcterms:W3CDTF">2019-05-13T05:16:58Z</dcterms:modified>
</cp:coreProperties>
</file>