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96" r:id="rId2"/>
  </p:sldMasterIdLst>
  <p:notesMasterIdLst>
    <p:notesMasterId r:id="rId14"/>
  </p:notesMasterIdLst>
  <p:sldIdLst>
    <p:sldId id="256" r:id="rId3"/>
    <p:sldId id="270" r:id="rId4"/>
    <p:sldId id="261" r:id="rId5"/>
    <p:sldId id="263" r:id="rId6"/>
    <p:sldId id="260" r:id="rId7"/>
    <p:sldId id="264" r:id="rId8"/>
    <p:sldId id="266" r:id="rId9"/>
    <p:sldId id="267" r:id="rId10"/>
    <p:sldId id="268" r:id="rId11"/>
    <p:sldId id="269" r:id="rId12"/>
    <p:sldId id="271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8026"/>
    <a:srgbClr val="F4A43A"/>
    <a:srgbClr val="117CDD"/>
    <a:srgbClr val="FF3300"/>
    <a:srgbClr val="FFE9DD"/>
    <a:srgbClr val="EBFAFF"/>
    <a:srgbClr val="3F6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30" autoAdjust="0"/>
    <p:restoredTop sz="94660"/>
  </p:normalViewPr>
  <p:slideViewPr>
    <p:cSldViewPr>
      <p:cViewPr varScale="1">
        <p:scale>
          <a:sx n="75" d="100"/>
          <a:sy n="75" d="100"/>
        </p:scale>
        <p:origin x="66" y="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C78EBC-567A-4749-ADC3-951E850BEA1E}" type="doc">
      <dgm:prSet loTypeId="urn:microsoft.com/office/officeart/2005/8/layout/vList2" loCatId="list" qsTypeId="urn:microsoft.com/office/officeart/2005/8/quickstyle/3d4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25C92CD0-9E51-4E69-B2DC-7BF84DEB33FA}">
      <dgm:prSet custT="1"/>
      <dgm:spPr/>
      <dgm:t>
        <a:bodyPr/>
        <a:lstStyle/>
        <a:p>
          <a:pPr rtl="0"/>
          <a:r>
            <a:rPr lang="ru-RU" sz="125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1. О Бюджете</a:t>
          </a:r>
          <a:endParaRPr lang="ru-RU" sz="125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851A7CE-E0A0-4EB0-8A9F-B85AC5F7DD2D}" type="parTrans" cxnId="{82FF2EE7-8E5D-4D37-8300-BDF213843729}">
      <dgm:prSet/>
      <dgm:spPr/>
      <dgm:t>
        <a:bodyPr/>
        <a:lstStyle/>
        <a:p>
          <a:endParaRPr lang="ru-RU"/>
        </a:p>
      </dgm:t>
    </dgm:pt>
    <dgm:pt modelId="{9AB56BC0-A2DC-43C1-B729-C420C15493A6}" type="sibTrans" cxnId="{82FF2EE7-8E5D-4D37-8300-BDF213843729}">
      <dgm:prSet/>
      <dgm:spPr/>
      <dgm:t>
        <a:bodyPr/>
        <a:lstStyle/>
        <a:p>
          <a:endParaRPr lang="ru-RU"/>
        </a:p>
      </dgm:t>
    </dgm:pt>
    <dgm:pt modelId="{E789E5BB-D1FE-4CCD-88DA-2EFC178EA2CD}">
      <dgm:prSet custT="1"/>
      <dgm:spPr/>
      <dgm:t>
        <a:bodyPr/>
        <a:lstStyle/>
        <a:p>
          <a:pPr marL="114300" indent="0" rtl="0"/>
          <a:r>
            <a:rPr lang="ru-RU" sz="1250" dirty="0" smtClean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Что такое бюджет?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A87FB70-A2EF-4ABE-8C7D-99F643C8FE77}" type="parTrans" cxnId="{DF970305-2BFE-4BCE-AE2C-DF831EECAB55}">
      <dgm:prSet/>
      <dgm:spPr/>
      <dgm:t>
        <a:bodyPr/>
        <a:lstStyle/>
        <a:p>
          <a:endParaRPr lang="ru-RU"/>
        </a:p>
      </dgm:t>
    </dgm:pt>
    <dgm:pt modelId="{8EAF56F1-BC51-422F-ABE8-9E9ADBD98AC8}" type="sibTrans" cxnId="{DF970305-2BFE-4BCE-AE2C-DF831EECAB55}">
      <dgm:prSet/>
      <dgm:spPr/>
      <dgm:t>
        <a:bodyPr/>
        <a:lstStyle/>
        <a:p>
          <a:endParaRPr lang="ru-RU"/>
        </a:p>
      </dgm:t>
    </dgm:pt>
    <dgm:pt modelId="{FF541F3C-5CC9-44BF-AA87-AE965DAC7A47}">
      <dgm:prSet custT="1"/>
      <dgm:spPr/>
      <dgm:t>
        <a:bodyPr/>
        <a:lstStyle/>
        <a:p>
          <a:pPr marL="114300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CF2B076-7031-4FA1-AAD1-975A66C4450E}" type="parTrans" cxnId="{E01AC136-6884-4A15-A8AD-11F9425E8ACF}">
      <dgm:prSet/>
      <dgm:spPr/>
      <dgm:t>
        <a:bodyPr/>
        <a:lstStyle/>
        <a:p>
          <a:endParaRPr lang="ru-RU"/>
        </a:p>
      </dgm:t>
    </dgm:pt>
    <dgm:pt modelId="{462DAD17-33F6-4A69-A285-C9C9F413CCC7}" type="sibTrans" cxnId="{E01AC136-6884-4A15-A8AD-11F9425E8ACF}">
      <dgm:prSet/>
      <dgm:spPr/>
      <dgm:t>
        <a:bodyPr/>
        <a:lstStyle/>
        <a:p>
          <a:endParaRPr lang="ru-RU"/>
        </a:p>
      </dgm:t>
    </dgm:pt>
    <dgm:pt modelId="{92714787-1945-4DC3-9867-10FEDD7E867F}">
      <dgm:prSet custT="1"/>
      <dgm:spPr/>
      <dgm:t>
        <a:bodyPr/>
        <a:lstStyle/>
        <a:p>
          <a:pPr marL="114300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1EBFFEA-257D-42CA-9C5F-9F9BF3F720DD}" type="parTrans" cxnId="{F25291D5-A48A-4E99-B419-EF4AB82E1ED7}">
      <dgm:prSet/>
      <dgm:spPr/>
      <dgm:t>
        <a:bodyPr/>
        <a:lstStyle/>
        <a:p>
          <a:endParaRPr lang="ru-RU"/>
        </a:p>
      </dgm:t>
    </dgm:pt>
    <dgm:pt modelId="{38DE2F1E-8503-4CC1-88A7-4E1BCDC6A7D4}" type="sibTrans" cxnId="{F25291D5-A48A-4E99-B419-EF4AB82E1ED7}">
      <dgm:prSet/>
      <dgm:spPr/>
      <dgm:t>
        <a:bodyPr/>
        <a:lstStyle/>
        <a:p>
          <a:endParaRPr lang="ru-RU"/>
        </a:p>
      </dgm:t>
    </dgm:pt>
    <dgm:pt modelId="{94049CBF-AB7C-48A8-B974-7A9F4C82CE9A}">
      <dgm:prSet custT="1"/>
      <dgm:spPr/>
      <dgm:t>
        <a:bodyPr/>
        <a:lstStyle/>
        <a:p>
          <a:pPr marL="114300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Государственный (муниципальный) долг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12EBA83-9C0B-4742-AA21-4133F1EB281A}" type="parTrans" cxnId="{E5043297-1C3A-4AE8-9F52-ACD3DE3CC197}">
      <dgm:prSet/>
      <dgm:spPr/>
      <dgm:t>
        <a:bodyPr/>
        <a:lstStyle/>
        <a:p>
          <a:endParaRPr lang="ru-RU"/>
        </a:p>
      </dgm:t>
    </dgm:pt>
    <dgm:pt modelId="{7E6D2473-4251-4D62-B27A-6F5B9CACF1E7}" type="sibTrans" cxnId="{E5043297-1C3A-4AE8-9F52-ACD3DE3CC197}">
      <dgm:prSet/>
      <dgm:spPr/>
      <dgm:t>
        <a:bodyPr/>
        <a:lstStyle/>
        <a:p>
          <a:endParaRPr lang="ru-RU"/>
        </a:p>
      </dgm:t>
    </dgm:pt>
    <dgm:pt modelId="{563B6E99-62EE-4CD3-A6F5-D13447148BB5}">
      <dgm:prSet custT="1"/>
      <dgm:spPr/>
      <dgm:t>
        <a:bodyPr/>
        <a:lstStyle/>
        <a:p>
          <a:pPr marL="114300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Бюджетная система РФ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772516-42F7-4F83-B267-8418F6376154}" type="parTrans" cxnId="{1017B469-1BCD-482F-90AF-1D8CDA0EC7EC}">
      <dgm:prSet/>
      <dgm:spPr/>
      <dgm:t>
        <a:bodyPr/>
        <a:lstStyle/>
        <a:p>
          <a:endParaRPr lang="ru-RU"/>
        </a:p>
      </dgm:t>
    </dgm:pt>
    <dgm:pt modelId="{599AE3DC-3123-4F91-A51F-8F405A84A255}" type="sibTrans" cxnId="{1017B469-1BCD-482F-90AF-1D8CDA0EC7EC}">
      <dgm:prSet/>
      <dgm:spPr/>
      <dgm:t>
        <a:bodyPr/>
        <a:lstStyle/>
        <a:p>
          <a:endParaRPr lang="ru-RU"/>
        </a:p>
      </dgm:t>
    </dgm:pt>
    <dgm:pt modelId="{ABEFB297-C98F-47BD-8CB5-8422D908F36C}">
      <dgm:prSet custT="1"/>
      <dgm:spPr/>
      <dgm:t>
        <a:bodyPr/>
        <a:lstStyle/>
        <a:p>
          <a:pPr marL="114300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Граждане и бюджет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FFAC1C3-6089-4CDC-B2D5-4B604E23D69A}" type="parTrans" cxnId="{D808FA05-8CF1-4AC1-BD45-3BB76B98B3DD}">
      <dgm:prSet/>
      <dgm:spPr/>
      <dgm:t>
        <a:bodyPr/>
        <a:lstStyle/>
        <a:p>
          <a:endParaRPr lang="ru-RU"/>
        </a:p>
      </dgm:t>
    </dgm:pt>
    <dgm:pt modelId="{7AD59497-68AD-4A66-AE48-2F7F96E4F501}" type="sibTrans" cxnId="{D808FA05-8CF1-4AC1-BD45-3BB76B98B3DD}">
      <dgm:prSet/>
      <dgm:spPr/>
      <dgm:t>
        <a:bodyPr/>
        <a:lstStyle/>
        <a:p>
          <a:endParaRPr lang="ru-RU"/>
        </a:p>
      </dgm:t>
    </dgm:pt>
    <dgm:pt modelId="{808F184F-961A-4B64-B848-5AC0BDFCCDEB}">
      <dgm:prSet custT="1"/>
      <dgm:spPr/>
      <dgm:t>
        <a:bodyPr/>
        <a:lstStyle/>
        <a:p>
          <a:pPr rtl="0"/>
          <a:r>
            <a:rPr lang="ru-RU" sz="125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2. Бюджет района</a:t>
          </a:r>
          <a:endParaRPr lang="ru-RU" sz="125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A37862EE-E203-4CCD-A42A-EFE4DF9F8A2E}" type="parTrans" cxnId="{9A680063-44A2-469C-A1C4-2A93B7BAFE78}">
      <dgm:prSet/>
      <dgm:spPr/>
      <dgm:t>
        <a:bodyPr/>
        <a:lstStyle/>
        <a:p>
          <a:endParaRPr lang="ru-RU"/>
        </a:p>
      </dgm:t>
    </dgm:pt>
    <dgm:pt modelId="{86DC3EFC-77C2-4596-8332-391BDB2A44DD}" type="sibTrans" cxnId="{9A680063-44A2-469C-A1C4-2A93B7BAFE78}">
      <dgm:prSet/>
      <dgm:spPr/>
      <dgm:t>
        <a:bodyPr/>
        <a:lstStyle/>
        <a:p>
          <a:endParaRPr lang="ru-RU"/>
        </a:p>
      </dgm:t>
    </dgm:pt>
    <dgm:pt modelId="{027DA4E6-D7DF-4C69-8E6C-009C86D04B41}">
      <dgm:prSet custT="1"/>
      <dgm:spPr/>
      <dgm:t>
        <a:bodyPr/>
        <a:lstStyle/>
        <a:p>
          <a:pPr marL="85725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Показатели развития района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7EF6A6F7-85BB-4880-9350-134CF973D0A8}" type="parTrans" cxnId="{E1E2A4D4-539F-4B79-89C0-86197C03DFB1}">
      <dgm:prSet/>
      <dgm:spPr/>
      <dgm:t>
        <a:bodyPr/>
        <a:lstStyle/>
        <a:p>
          <a:endParaRPr lang="ru-RU"/>
        </a:p>
      </dgm:t>
    </dgm:pt>
    <dgm:pt modelId="{C30B5EAB-4AA1-41C9-A62F-0DF0609EFD21}" type="sibTrans" cxnId="{E1E2A4D4-539F-4B79-89C0-86197C03DFB1}">
      <dgm:prSet/>
      <dgm:spPr/>
      <dgm:t>
        <a:bodyPr/>
        <a:lstStyle/>
        <a:p>
          <a:endParaRPr lang="ru-RU"/>
        </a:p>
      </dgm:t>
    </dgm:pt>
    <dgm:pt modelId="{73352440-01FC-46B9-9342-EF76E94D2E07}">
      <dgm:prSet custT="1"/>
      <dgm:spPr/>
      <dgm:t>
        <a:bodyPr/>
        <a:lstStyle/>
        <a:p>
          <a:pPr marL="85725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Исполнение бюджета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083606F-BC0E-4206-85EE-CE8B54B31A16}" type="parTrans" cxnId="{2036A923-4B7D-4B7F-8331-B8295FF7D164}">
      <dgm:prSet/>
      <dgm:spPr/>
      <dgm:t>
        <a:bodyPr/>
        <a:lstStyle/>
        <a:p>
          <a:endParaRPr lang="ru-RU"/>
        </a:p>
      </dgm:t>
    </dgm:pt>
    <dgm:pt modelId="{3DB4D874-7AC2-4FEC-BB25-4673DB33DB4A}" type="sibTrans" cxnId="{2036A923-4B7D-4B7F-8331-B8295FF7D164}">
      <dgm:prSet/>
      <dgm:spPr/>
      <dgm:t>
        <a:bodyPr/>
        <a:lstStyle/>
        <a:p>
          <a:endParaRPr lang="ru-RU"/>
        </a:p>
      </dgm:t>
    </dgm:pt>
    <dgm:pt modelId="{2DFA740C-030A-45CE-A9F6-3ADC9314CD65}">
      <dgm:prSet custT="1"/>
      <dgm:spPr/>
      <dgm:t>
        <a:bodyPr/>
        <a:lstStyle/>
        <a:p>
          <a:pPr marL="85725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E9188B5D-DC0E-443B-8DDF-DFCF3D5427B0}" type="parTrans" cxnId="{8AE4B9B3-33A2-4A29-BA06-73A6C2A7C874}">
      <dgm:prSet/>
      <dgm:spPr/>
      <dgm:t>
        <a:bodyPr/>
        <a:lstStyle/>
        <a:p>
          <a:endParaRPr lang="ru-RU"/>
        </a:p>
      </dgm:t>
    </dgm:pt>
    <dgm:pt modelId="{B92CB759-0929-45E6-8DA0-36E8D8C35BA2}" type="sibTrans" cxnId="{8AE4B9B3-33A2-4A29-BA06-73A6C2A7C874}">
      <dgm:prSet/>
      <dgm:spPr/>
      <dgm:t>
        <a:bodyPr/>
        <a:lstStyle/>
        <a:p>
          <a:endParaRPr lang="ru-RU"/>
        </a:p>
      </dgm:t>
    </dgm:pt>
    <dgm:pt modelId="{E3384789-1192-4953-977B-99A30E2DCD22}">
      <dgm:prSet custT="1"/>
      <dgm:spPr/>
      <dgm:t>
        <a:bodyPr/>
        <a:lstStyle/>
        <a:p>
          <a:pPr marL="85725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A0FD189C-1D38-4C68-9CFC-DEF0526CFEFD}" type="parTrans" cxnId="{3CE35CF7-AC9A-47D6-B509-E9D08951F08C}">
      <dgm:prSet/>
      <dgm:spPr/>
      <dgm:t>
        <a:bodyPr/>
        <a:lstStyle/>
        <a:p>
          <a:endParaRPr lang="ru-RU"/>
        </a:p>
      </dgm:t>
    </dgm:pt>
    <dgm:pt modelId="{CFEFEF32-5C8E-445B-BD83-295501961ED9}" type="sibTrans" cxnId="{3CE35CF7-AC9A-47D6-B509-E9D08951F08C}">
      <dgm:prSet/>
      <dgm:spPr/>
      <dgm:t>
        <a:bodyPr/>
        <a:lstStyle/>
        <a:p>
          <a:endParaRPr lang="ru-RU"/>
        </a:p>
      </dgm:t>
    </dgm:pt>
    <dgm:pt modelId="{58149B64-CA41-4922-BCFF-5101248F574F}">
      <dgm:prSet custT="1"/>
      <dgm:spPr/>
      <dgm:t>
        <a:bodyPr/>
        <a:lstStyle/>
        <a:p>
          <a:pPr marL="228600" indent="13335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Муниципальные программы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FF60FAAF-0284-4932-A276-69C94B075F60}" type="parTrans" cxnId="{96239E91-96CD-4B62-BE91-30102F1EEC99}">
      <dgm:prSet/>
      <dgm:spPr/>
      <dgm:t>
        <a:bodyPr/>
        <a:lstStyle/>
        <a:p>
          <a:endParaRPr lang="ru-RU"/>
        </a:p>
      </dgm:t>
    </dgm:pt>
    <dgm:pt modelId="{5E3FFEE2-0FE4-4CE1-8891-C6F9E8E2B7FE}" type="sibTrans" cxnId="{96239E91-96CD-4B62-BE91-30102F1EEC99}">
      <dgm:prSet/>
      <dgm:spPr/>
      <dgm:t>
        <a:bodyPr/>
        <a:lstStyle/>
        <a:p>
          <a:endParaRPr lang="ru-RU"/>
        </a:p>
      </dgm:t>
    </dgm:pt>
    <dgm:pt modelId="{6D937717-1B0B-487D-8206-880F3D0CE9E1}">
      <dgm:prSet custT="1"/>
      <dgm:spPr/>
      <dgm:t>
        <a:bodyPr/>
        <a:lstStyle/>
        <a:p>
          <a:pPr rtl="0"/>
          <a:r>
            <a:rPr lang="ru-RU" sz="12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3. Инициативное бюджетирование</a:t>
          </a:r>
          <a:endParaRPr lang="ru-RU" sz="12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5669E4C-ED9E-4718-A8FF-E8C6E104241D}" type="parTrans" cxnId="{DDF9477D-2E17-4B56-91DA-422880AA7537}">
      <dgm:prSet/>
      <dgm:spPr/>
      <dgm:t>
        <a:bodyPr/>
        <a:lstStyle/>
        <a:p>
          <a:endParaRPr lang="ru-RU"/>
        </a:p>
      </dgm:t>
    </dgm:pt>
    <dgm:pt modelId="{B6551E6C-D746-4FB9-855F-D717A5BCDB5B}" type="sibTrans" cxnId="{DDF9477D-2E17-4B56-91DA-422880AA7537}">
      <dgm:prSet/>
      <dgm:spPr/>
      <dgm:t>
        <a:bodyPr/>
        <a:lstStyle/>
        <a:p>
          <a:endParaRPr lang="ru-RU"/>
        </a:p>
      </dgm:t>
    </dgm:pt>
    <dgm:pt modelId="{6107BA1D-794D-482B-B2BB-65BD0A3E5BF5}">
      <dgm:prSet custT="1"/>
      <dgm:spPr/>
      <dgm:t>
        <a:bodyPr/>
        <a:lstStyle/>
        <a:p>
          <a:pPr rtl="0"/>
          <a:r>
            <a:rPr lang="ru-RU" sz="125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4. Закупки</a:t>
          </a:r>
          <a:endParaRPr lang="ru-RU" sz="125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1D92197-FE47-484F-B022-AD76A0AEEBD8}" type="parTrans" cxnId="{A0CF9359-3590-48FD-B6AE-1C28DEBE59AF}">
      <dgm:prSet/>
      <dgm:spPr/>
      <dgm:t>
        <a:bodyPr/>
        <a:lstStyle/>
        <a:p>
          <a:endParaRPr lang="ru-RU"/>
        </a:p>
      </dgm:t>
    </dgm:pt>
    <dgm:pt modelId="{041264FF-0C5B-470D-A8D0-A4A6F47057CF}" type="sibTrans" cxnId="{A0CF9359-3590-48FD-B6AE-1C28DEBE59AF}">
      <dgm:prSet/>
      <dgm:spPr/>
      <dgm:t>
        <a:bodyPr/>
        <a:lstStyle/>
        <a:p>
          <a:endParaRPr lang="ru-RU"/>
        </a:p>
      </dgm:t>
    </dgm:pt>
    <dgm:pt modelId="{90A01E5E-AE29-48BF-BAAB-C7703034349E}">
      <dgm:prSet custT="1"/>
      <dgm:spPr/>
      <dgm:t>
        <a:bodyPr/>
        <a:lstStyle/>
        <a:p>
          <a:pPr marL="85725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Контроль закупок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CAF692C-8D89-44E0-AB33-669E2868035A}" type="parTrans" cxnId="{814679C2-5619-4301-8E86-9CBCBCD82CA8}">
      <dgm:prSet/>
      <dgm:spPr/>
      <dgm:t>
        <a:bodyPr/>
        <a:lstStyle/>
        <a:p>
          <a:endParaRPr lang="ru-RU"/>
        </a:p>
      </dgm:t>
    </dgm:pt>
    <dgm:pt modelId="{2583B2A6-6A6C-46FD-860A-C0371528C1EF}" type="sibTrans" cxnId="{814679C2-5619-4301-8E86-9CBCBCD82CA8}">
      <dgm:prSet/>
      <dgm:spPr/>
      <dgm:t>
        <a:bodyPr/>
        <a:lstStyle/>
        <a:p>
          <a:endParaRPr lang="ru-RU"/>
        </a:p>
      </dgm:t>
    </dgm:pt>
    <dgm:pt modelId="{A0BC78E1-2E3A-48C7-BDCA-AB79BCF4BE89}">
      <dgm:prSet custT="1"/>
      <dgm:spPr/>
      <dgm:t>
        <a:bodyPr/>
        <a:lstStyle/>
        <a:p>
          <a:pPr marL="85725" indent="0" rtl="0"/>
          <a:r>
            <a:rPr lang="ru-RU" sz="125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Муниципальные закупки</a:t>
          </a:r>
          <a:endParaRPr lang="ru-RU" sz="125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474677F0-F012-48AC-BC77-81B79C12AE60}" type="parTrans" cxnId="{E4C42709-7A53-4770-BABD-4AADA715A958}">
      <dgm:prSet/>
      <dgm:spPr/>
      <dgm:t>
        <a:bodyPr/>
        <a:lstStyle/>
        <a:p>
          <a:endParaRPr lang="ru-RU"/>
        </a:p>
      </dgm:t>
    </dgm:pt>
    <dgm:pt modelId="{42305EBA-A806-4A3E-A8E9-CBC03DC75FD0}" type="sibTrans" cxnId="{E4C42709-7A53-4770-BABD-4AADA715A958}">
      <dgm:prSet/>
      <dgm:spPr/>
      <dgm:t>
        <a:bodyPr/>
        <a:lstStyle/>
        <a:p>
          <a:endParaRPr lang="ru-RU"/>
        </a:p>
      </dgm:t>
    </dgm:pt>
    <dgm:pt modelId="{F11025FF-601B-407C-B4AE-3F762493C195}">
      <dgm:prSet custT="1"/>
      <dgm:spPr/>
      <dgm:t>
        <a:bodyPr/>
        <a:lstStyle/>
        <a:p>
          <a:pPr rtl="0"/>
          <a:r>
            <a:rPr lang="ru-RU" sz="12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5. Список литературы и словарь</a:t>
          </a:r>
          <a:endParaRPr lang="ru-RU" sz="12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6646AE0A-4C5A-4FCE-94BC-907BD60A5BB7}" type="parTrans" cxnId="{44950B0A-A58D-4BD0-88EC-D7E901AA29CC}">
      <dgm:prSet/>
      <dgm:spPr/>
      <dgm:t>
        <a:bodyPr/>
        <a:lstStyle/>
        <a:p>
          <a:endParaRPr lang="ru-RU"/>
        </a:p>
      </dgm:t>
    </dgm:pt>
    <dgm:pt modelId="{0321C8ED-C0DD-4C36-922E-0991D6D29F18}" type="sibTrans" cxnId="{44950B0A-A58D-4BD0-88EC-D7E901AA29CC}">
      <dgm:prSet/>
      <dgm:spPr/>
      <dgm:t>
        <a:bodyPr/>
        <a:lstStyle/>
        <a:p>
          <a:endParaRPr lang="ru-RU"/>
        </a:p>
      </dgm:t>
    </dgm:pt>
    <dgm:pt modelId="{FB0B7D5C-C2ED-4091-91D0-78B93000C684}">
      <dgm:prSet custT="1"/>
      <dgm:spPr/>
      <dgm:t>
        <a:bodyPr/>
        <a:lstStyle/>
        <a:p>
          <a:pPr rtl="0"/>
          <a:r>
            <a:rPr lang="ru-RU" sz="125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6. Обратная связь</a:t>
          </a:r>
          <a:endParaRPr lang="ru-RU" sz="125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33EFB96-E23F-42C0-8554-41D0C4D24DA2}" type="sibTrans" cxnId="{725D5235-BDDC-4767-BED1-0B9E3B50C3A3}">
      <dgm:prSet/>
      <dgm:spPr/>
      <dgm:t>
        <a:bodyPr/>
        <a:lstStyle/>
        <a:p>
          <a:endParaRPr lang="ru-RU"/>
        </a:p>
      </dgm:t>
    </dgm:pt>
    <dgm:pt modelId="{BB77FB07-BCEF-4F74-81A7-E0A3E3189E13}" type="parTrans" cxnId="{725D5235-BDDC-4767-BED1-0B9E3B50C3A3}">
      <dgm:prSet/>
      <dgm:spPr/>
      <dgm:t>
        <a:bodyPr/>
        <a:lstStyle/>
        <a:p>
          <a:endParaRPr lang="ru-RU"/>
        </a:p>
      </dgm:t>
    </dgm:pt>
    <dgm:pt modelId="{BDB5CDF8-AE06-4C3A-8D96-4B58A8FB1CA0}" type="pres">
      <dgm:prSet presAssocID="{2BC78EBC-567A-4749-ADC3-951E850BEA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9C5BF1-D5CF-453A-BDD9-04C579C4F19A}" type="pres">
      <dgm:prSet presAssocID="{25C92CD0-9E51-4E69-B2DC-7BF84DEB33FA}" presName="parentText" presStyleLbl="node1" presStyleIdx="0" presStyleCnt="6" custScaleX="79414" custLinFactNeighborX="-4647" custLinFactNeighborY="-9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0DB7B-E1A9-42A1-9FE5-47552FBDEC50}" type="pres">
      <dgm:prSet presAssocID="{25C92CD0-9E51-4E69-B2DC-7BF84DEB33FA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2ED49-A37B-403D-A0BA-0E98288B2DE1}" type="pres">
      <dgm:prSet presAssocID="{808F184F-961A-4B64-B848-5AC0BDFCCDEB}" presName="parentText" presStyleLbl="node1" presStyleIdx="1" presStyleCnt="6" custScaleX="76840" custLinFactNeighborX="-5934" custLinFactNeighborY="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A5393-9C26-4B7C-A204-23387AE547A3}" type="pres">
      <dgm:prSet presAssocID="{808F184F-961A-4B64-B848-5AC0BDFCCDEB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16B469-F01C-4816-9ECB-06C2550627A4}" type="pres">
      <dgm:prSet presAssocID="{6D937717-1B0B-487D-8206-880F3D0CE9E1}" presName="parentText" presStyleLbl="node1" presStyleIdx="2" presStyleCnt="6" custScaleX="78415" custLinFactNeighborX="-5147" custLinFactNeighborY="-261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8226D2-3CB5-4970-B9D6-E9C1E4114386}" type="pres">
      <dgm:prSet presAssocID="{B6551E6C-D746-4FB9-855F-D717A5BCDB5B}" presName="spacer" presStyleCnt="0"/>
      <dgm:spPr/>
      <dgm:t>
        <a:bodyPr/>
        <a:lstStyle/>
        <a:p>
          <a:endParaRPr lang="ru-RU"/>
        </a:p>
      </dgm:t>
    </dgm:pt>
    <dgm:pt modelId="{26C65538-ADF1-4E7E-B52F-E659C37B4968}" type="pres">
      <dgm:prSet presAssocID="{6107BA1D-794D-482B-B2BB-65BD0A3E5BF5}" presName="parentText" presStyleLbl="node1" presStyleIdx="3" presStyleCnt="6" custScaleX="78801" custLinFactNeighborX="-4840" custLinFactNeighborY="-74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8386A3-D06F-4132-AA97-F2D082D614FC}" type="pres">
      <dgm:prSet presAssocID="{6107BA1D-794D-482B-B2BB-65BD0A3E5BF5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66F28-1477-4CFB-982D-F5864E020D0C}" type="pres">
      <dgm:prSet presAssocID="{F11025FF-601B-407C-B4AE-3F762493C195}" presName="parentText" presStyleLbl="node1" presStyleIdx="4" presStyleCnt="6" custScaleX="78779" custLinFactNeighborX="-4829" custLinFactNeighborY="563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6F6244-266B-4E3D-B369-90757237C991}" type="pres">
      <dgm:prSet presAssocID="{0321C8ED-C0DD-4C36-922E-0991D6D29F18}" presName="spacer" presStyleCnt="0"/>
      <dgm:spPr/>
      <dgm:t>
        <a:bodyPr/>
        <a:lstStyle/>
        <a:p>
          <a:endParaRPr lang="ru-RU"/>
        </a:p>
      </dgm:t>
    </dgm:pt>
    <dgm:pt modelId="{B1AF38C8-26EA-4AFB-85FA-155A45DFEB8F}" type="pres">
      <dgm:prSet presAssocID="{FB0B7D5C-C2ED-4091-91D0-78B93000C684}" presName="parentText" presStyleLbl="node1" presStyleIdx="5" presStyleCnt="6" custScaleX="80325" custLinFactNeighborX="-3942" custLinFactNeighborY="261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3B3267-88A8-4FD1-A41D-14EE1E335CD2}" type="presOf" srcId="{FB0B7D5C-C2ED-4091-91D0-78B93000C684}" destId="{B1AF38C8-26EA-4AFB-85FA-155A45DFEB8F}" srcOrd="0" destOrd="0" presId="urn:microsoft.com/office/officeart/2005/8/layout/vList2"/>
    <dgm:cxn modelId="{592AC4D7-B5F4-442E-A01E-58C99461F990}" type="presOf" srcId="{73352440-01FC-46B9-9342-EF76E94D2E07}" destId="{3E9A5393-9C26-4B7C-A204-23387AE547A3}" srcOrd="0" destOrd="1" presId="urn:microsoft.com/office/officeart/2005/8/layout/vList2"/>
    <dgm:cxn modelId="{A0CF9359-3590-48FD-B6AE-1C28DEBE59AF}" srcId="{2BC78EBC-567A-4749-ADC3-951E850BEA1E}" destId="{6107BA1D-794D-482B-B2BB-65BD0A3E5BF5}" srcOrd="3" destOrd="0" parTransId="{61D92197-FE47-484F-B022-AD76A0AEEBD8}" sibTransId="{041264FF-0C5B-470D-A8D0-A4A6F47057CF}"/>
    <dgm:cxn modelId="{E0C38F17-F9EA-4BE2-A365-D289810D7366}" type="presOf" srcId="{2DFA740C-030A-45CE-A9F6-3ADC9314CD65}" destId="{3E9A5393-9C26-4B7C-A204-23387AE547A3}" srcOrd="0" destOrd="2" presId="urn:microsoft.com/office/officeart/2005/8/layout/vList2"/>
    <dgm:cxn modelId="{521C2188-6783-4BFA-A2CA-39790614208F}" type="presOf" srcId="{92714787-1945-4DC3-9867-10FEDD7E867F}" destId="{2FF0DB7B-E1A9-42A1-9FE5-47552FBDEC50}" srcOrd="0" destOrd="2" presId="urn:microsoft.com/office/officeart/2005/8/layout/vList2"/>
    <dgm:cxn modelId="{E5302A61-DA8F-4C18-86A6-CFCFEE036959}" type="presOf" srcId="{808F184F-961A-4B64-B848-5AC0BDFCCDEB}" destId="{9022ED49-A37B-403D-A0BA-0E98288B2DE1}" srcOrd="0" destOrd="0" presId="urn:microsoft.com/office/officeart/2005/8/layout/vList2"/>
    <dgm:cxn modelId="{13B0D010-2C8A-45C5-B4C2-D270D3141E60}" type="presOf" srcId="{25C92CD0-9E51-4E69-B2DC-7BF84DEB33FA}" destId="{D39C5BF1-D5CF-453A-BDD9-04C579C4F19A}" srcOrd="0" destOrd="0" presId="urn:microsoft.com/office/officeart/2005/8/layout/vList2"/>
    <dgm:cxn modelId="{725D5235-BDDC-4767-BED1-0B9E3B50C3A3}" srcId="{2BC78EBC-567A-4749-ADC3-951E850BEA1E}" destId="{FB0B7D5C-C2ED-4091-91D0-78B93000C684}" srcOrd="5" destOrd="0" parTransId="{BB77FB07-BCEF-4F74-81A7-E0A3E3189E13}" sibTransId="{933EFB96-E23F-42C0-8554-41D0C4D24DA2}"/>
    <dgm:cxn modelId="{80454AD9-D456-4809-8C43-C1DA171456B8}" type="presOf" srcId="{58149B64-CA41-4922-BCFF-5101248F574F}" destId="{3E9A5393-9C26-4B7C-A204-23387AE547A3}" srcOrd="0" destOrd="4" presId="urn:microsoft.com/office/officeart/2005/8/layout/vList2"/>
    <dgm:cxn modelId="{8AE4B9B3-33A2-4A29-BA06-73A6C2A7C874}" srcId="{808F184F-961A-4B64-B848-5AC0BDFCCDEB}" destId="{2DFA740C-030A-45CE-A9F6-3ADC9314CD65}" srcOrd="2" destOrd="0" parTransId="{E9188B5D-DC0E-443B-8DDF-DFCF3D5427B0}" sibTransId="{B92CB759-0929-45E6-8DA0-36E8D8C35BA2}"/>
    <dgm:cxn modelId="{2036A923-4B7D-4B7F-8331-B8295FF7D164}" srcId="{808F184F-961A-4B64-B848-5AC0BDFCCDEB}" destId="{73352440-01FC-46B9-9342-EF76E94D2E07}" srcOrd="1" destOrd="0" parTransId="{D083606F-BC0E-4206-85EE-CE8B54B31A16}" sibTransId="{3DB4D874-7AC2-4FEC-BB25-4673DB33DB4A}"/>
    <dgm:cxn modelId="{96239E91-96CD-4B62-BE91-30102F1EEC99}" srcId="{E3384789-1192-4953-977B-99A30E2DCD22}" destId="{58149B64-CA41-4922-BCFF-5101248F574F}" srcOrd="0" destOrd="0" parTransId="{FF60FAAF-0284-4932-A276-69C94B075F60}" sibTransId="{5E3FFEE2-0FE4-4CE1-8891-C6F9E8E2B7FE}"/>
    <dgm:cxn modelId="{82FF2EE7-8E5D-4D37-8300-BDF213843729}" srcId="{2BC78EBC-567A-4749-ADC3-951E850BEA1E}" destId="{25C92CD0-9E51-4E69-B2DC-7BF84DEB33FA}" srcOrd="0" destOrd="0" parTransId="{D851A7CE-E0A0-4EB0-8A9F-B85AC5F7DD2D}" sibTransId="{9AB56BC0-A2DC-43C1-B729-C420C15493A6}"/>
    <dgm:cxn modelId="{9A680063-44A2-469C-A1C4-2A93B7BAFE78}" srcId="{2BC78EBC-567A-4749-ADC3-951E850BEA1E}" destId="{808F184F-961A-4B64-B848-5AC0BDFCCDEB}" srcOrd="1" destOrd="0" parTransId="{A37862EE-E203-4CCD-A42A-EFE4DF9F8A2E}" sibTransId="{86DC3EFC-77C2-4596-8332-391BDB2A44DD}"/>
    <dgm:cxn modelId="{E01AC136-6884-4A15-A8AD-11F9425E8ACF}" srcId="{25C92CD0-9E51-4E69-B2DC-7BF84DEB33FA}" destId="{FF541F3C-5CC9-44BF-AA87-AE965DAC7A47}" srcOrd="1" destOrd="0" parTransId="{5CF2B076-7031-4FA1-AAD1-975A66C4450E}" sibTransId="{462DAD17-33F6-4A69-A285-C9C9F413CCC7}"/>
    <dgm:cxn modelId="{5B99D689-E99E-4D97-A880-3191036EF2D0}" type="presOf" srcId="{F11025FF-601B-407C-B4AE-3F762493C195}" destId="{51B66F28-1477-4CFB-982D-F5864E020D0C}" srcOrd="0" destOrd="0" presId="urn:microsoft.com/office/officeart/2005/8/layout/vList2"/>
    <dgm:cxn modelId="{74272FB3-3931-4320-8A65-4463DF350A4E}" type="presOf" srcId="{E3384789-1192-4953-977B-99A30E2DCD22}" destId="{3E9A5393-9C26-4B7C-A204-23387AE547A3}" srcOrd="0" destOrd="3" presId="urn:microsoft.com/office/officeart/2005/8/layout/vList2"/>
    <dgm:cxn modelId="{6B2E63FD-2B2B-483E-AC26-24713874BA9C}" type="presOf" srcId="{2BC78EBC-567A-4749-ADC3-951E850BEA1E}" destId="{BDB5CDF8-AE06-4C3A-8D96-4B58A8FB1CA0}" srcOrd="0" destOrd="0" presId="urn:microsoft.com/office/officeart/2005/8/layout/vList2"/>
    <dgm:cxn modelId="{DF970305-2BFE-4BCE-AE2C-DF831EECAB55}" srcId="{25C92CD0-9E51-4E69-B2DC-7BF84DEB33FA}" destId="{E789E5BB-D1FE-4CCD-88DA-2EFC178EA2CD}" srcOrd="0" destOrd="0" parTransId="{2A87FB70-A2EF-4ABE-8C7D-99F643C8FE77}" sibTransId="{8EAF56F1-BC51-422F-ABE8-9E9ADBD98AC8}"/>
    <dgm:cxn modelId="{DDF9477D-2E17-4B56-91DA-422880AA7537}" srcId="{2BC78EBC-567A-4749-ADC3-951E850BEA1E}" destId="{6D937717-1B0B-487D-8206-880F3D0CE9E1}" srcOrd="2" destOrd="0" parTransId="{D5669E4C-ED9E-4718-A8FF-E8C6E104241D}" sibTransId="{B6551E6C-D746-4FB9-855F-D717A5BCDB5B}"/>
    <dgm:cxn modelId="{0B23E82D-428B-4540-9E83-D7390C991E26}" type="presOf" srcId="{6107BA1D-794D-482B-B2BB-65BD0A3E5BF5}" destId="{26C65538-ADF1-4E7E-B52F-E659C37B4968}" srcOrd="0" destOrd="0" presId="urn:microsoft.com/office/officeart/2005/8/layout/vList2"/>
    <dgm:cxn modelId="{F25291D5-A48A-4E99-B419-EF4AB82E1ED7}" srcId="{25C92CD0-9E51-4E69-B2DC-7BF84DEB33FA}" destId="{92714787-1945-4DC3-9867-10FEDD7E867F}" srcOrd="2" destOrd="0" parTransId="{D1EBFFEA-257D-42CA-9C5F-9F9BF3F720DD}" sibTransId="{38DE2F1E-8503-4CC1-88A7-4E1BCDC6A7D4}"/>
    <dgm:cxn modelId="{B35F9246-498E-47DB-88B7-26BAC55F60A5}" type="presOf" srcId="{A0BC78E1-2E3A-48C7-BDCA-AB79BCF4BE89}" destId="{0A8386A3-D06F-4132-AA97-F2D082D614FC}" srcOrd="0" destOrd="1" presId="urn:microsoft.com/office/officeart/2005/8/layout/vList2"/>
    <dgm:cxn modelId="{D808FA05-8CF1-4AC1-BD45-3BB76B98B3DD}" srcId="{25C92CD0-9E51-4E69-B2DC-7BF84DEB33FA}" destId="{ABEFB297-C98F-47BD-8CB5-8422D908F36C}" srcOrd="4" destOrd="0" parTransId="{3FFAC1C3-6089-4CDC-B2D5-4B604E23D69A}" sibTransId="{7AD59497-68AD-4A66-AE48-2F7F96E4F501}"/>
    <dgm:cxn modelId="{75162B6B-9DDA-481B-A0D9-5C49AAAAF758}" type="presOf" srcId="{563B6E99-62EE-4CD3-A6F5-D13447148BB5}" destId="{2FF0DB7B-E1A9-42A1-9FE5-47552FBDEC50}" srcOrd="0" destOrd="4" presId="urn:microsoft.com/office/officeart/2005/8/layout/vList2"/>
    <dgm:cxn modelId="{814679C2-5619-4301-8E86-9CBCBCD82CA8}" srcId="{6107BA1D-794D-482B-B2BB-65BD0A3E5BF5}" destId="{90A01E5E-AE29-48BF-BAAB-C7703034349E}" srcOrd="0" destOrd="0" parTransId="{6CAF692C-8D89-44E0-AB33-669E2868035A}" sibTransId="{2583B2A6-6A6C-46FD-860A-C0371528C1EF}"/>
    <dgm:cxn modelId="{44950B0A-A58D-4BD0-88EC-D7E901AA29CC}" srcId="{2BC78EBC-567A-4749-ADC3-951E850BEA1E}" destId="{F11025FF-601B-407C-B4AE-3F762493C195}" srcOrd="4" destOrd="0" parTransId="{6646AE0A-4C5A-4FCE-94BC-907BD60A5BB7}" sibTransId="{0321C8ED-C0DD-4C36-922E-0991D6D29F18}"/>
    <dgm:cxn modelId="{EDE54D33-1082-4521-BCB0-54EAD99D1CCD}" type="presOf" srcId="{94049CBF-AB7C-48A8-B974-7A9F4C82CE9A}" destId="{2FF0DB7B-E1A9-42A1-9FE5-47552FBDEC50}" srcOrd="0" destOrd="3" presId="urn:microsoft.com/office/officeart/2005/8/layout/vList2"/>
    <dgm:cxn modelId="{E5043297-1C3A-4AE8-9F52-ACD3DE3CC197}" srcId="{92714787-1945-4DC3-9867-10FEDD7E867F}" destId="{94049CBF-AB7C-48A8-B974-7A9F4C82CE9A}" srcOrd="0" destOrd="0" parTransId="{912EBA83-9C0B-4742-AA21-4133F1EB281A}" sibTransId="{7E6D2473-4251-4D62-B27A-6F5B9CACF1E7}"/>
    <dgm:cxn modelId="{05672EDE-93F9-49D9-A403-6CEF0BF05037}" type="presOf" srcId="{027DA4E6-D7DF-4C69-8E6C-009C86D04B41}" destId="{3E9A5393-9C26-4B7C-A204-23387AE547A3}" srcOrd="0" destOrd="0" presId="urn:microsoft.com/office/officeart/2005/8/layout/vList2"/>
    <dgm:cxn modelId="{E4C42709-7A53-4770-BABD-4AADA715A958}" srcId="{6107BA1D-794D-482B-B2BB-65BD0A3E5BF5}" destId="{A0BC78E1-2E3A-48C7-BDCA-AB79BCF4BE89}" srcOrd="1" destOrd="0" parTransId="{474677F0-F012-48AC-BC77-81B79C12AE60}" sibTransId="{42305EBA-A806-4A3E-A8E9-CBC03DC75FD0}"/>
    <dgm:cxn modelId="{443698C3-1F8D-4D16-9C3C-754A5FEE1DCE}" type="presOf" srcId="{6D937717-1B0B-487D-8206-880F3D0CE9E1}" destId="{2016B469-F01C-4816-9ECB-06C2550627A4}" srcOrd="0" destOrd="0" presId="urn:microsoft.com/office/officeart/2005/8/layout/vList2"/>
    <dgm:cxn modelId="{461BDF0E-1245-44D7-BB86-5C9F08F40D79}" type="presOf" srcId="{90A01E5E-AE29-48BF-BAAB-C7703034349E}" destId="{0A8386A3-D06F-4132-AA97-F2D082D614FC}" srcOrd="0" destOrd="0" presId="urn:microsoft.com/office/officeart/2005/8/layout/vList2"/>
    <dgm:cxn modelId="{7A6C1A83-2D74-4C95-B6BD-6DE0AA7E3ED3}" type="presOf" srcId="{FF541F3C-5CC9-44BF-AA87-AE965DAC7A47}" destId="{2FF0DB7B-E1A9-42A1-9FE5-47552FBDEC50}" srcOrd="0" destOrd="1" presId="urn:microsoft.com/office/officeart/2005/8/layout/vList2"/>
    <dgm:cxn modelId="{D663187E-5B18-4F46-B2F9-CD3FD86D9911}" type="presOf" srcId="{ABEFB297-C98F-47BD-8CB5-8422D908F36C}" destId="{2FF0DB7B-E1A9-42A1-9FE5-47552FBDEC50}" srcOrd="0" destOrd="5" presId="urn:microsoft.com/office/officeart/2005/8/layout/vList2"/>
    <dgm:cxn modelId="{1017B469-1BCD-482F-90AF-1D8CDA0EC7EC}" srcId="{25C92CD0-9E51-4E69-B2DC-7BF84DEB33FA}" destId="{563B6E99-62EE-4CD3-A6F5-D13447148BB5}" srcOrd="3" destOrd="0" parTransId="{1D772516-42F7-4F83-B267-8418F6376154}" sibTransId="{599AE3DC-3123-4F91-A51F-8F405A84A255}"/>
    <dgm:cxn modelId="{3CE35CF7-AC9A-47D6-B509-E9D08951F08C}" srcId="{808F184F-961A-4B64-B848-5AC0BDFCCDEB}" destId="{E3384789-1192-4953-977B-99A30E2DCD22}" srcOrd="3" destOrd="0" parTransId="{A0FD189C-1D38-4C68-9CFC-DEF0526CFEFD}" sibTransId="{CFEFEF32-5C8E-445B-BD83-295501961ED9}"/>
    <dgm:cxn modelId="{E8E3FDE9-445D-4126-A81A-D23152617C31}" type="presOf" srcId="{E789E5BB-D1FE-4CCD-88DA-2EFC178EA2CD}" destId="{2FF0DB7B-E1A9-42A1-9FE5-47552FBDEC50}" srcOrd="0" destOrd="0" presId="urn:microsoft.com/office/officeart/2005/8/layout/vList2"/>
    <dgm:cxn modelId="{E1E2A4D4-539F-4B79-89C0-86197C03DFB1}" srcId="{808F184F-961A-4B64-B848-5AC0BDFCCDEB}" destId="{027DA4E6-D7DF-4C69-8E6C-009C86D04B41}" srcOrd="0" destOrd="0" parTransId="{7EF6A6F7-85BB-4880-9350-134CF973D0A8}" sibTransId="{C30B5EAB-4AA1-41C9-A62F-0DF0609EFD21}"/>
    <dgm:cxn modelId="{3469E637-8240-41E9-9951-BC7A818E72F3}" type="presParOf" srcId="{BDB5CDF8-AE06-4C3A-8D96-4B58A8FB1CA0}" destId="{D39C5BF1-D5CF-453A-BDD9-04C579C4F19A}" srcOrd="0" destOrd="0" presId="urn:microsoft.com/office/officeart/2005/8/layout/vList2"/>
    <dgm:cxn modelId="{D0E62704-40B6-4108-BF8A-057CB5296842}" type="presParOf" srcId="{BDB5CDF8-AE06-4C3A-8D96-4B58A8FB1CA0}" destId="{2FF0DB7B-E1A9-42A1-9FE5-47552FBDEC50}" srcOrd="1" destOrd="0" presId="urn:microsoft.com/office/officeart/2005/8/layout/vList2"/>
    <dgm:cxn modelId="{19ED0D08-25E7-4E70-8829-E996456CA8A6}" type="presParOf" srcId="{BDB5CDF8-AE06-4C3A-8D96-4B58A8FB1CA0}" destId="{9022ED49-A37B-403D-A0BA-0E98288B2DE1}" srcOrd="2" destOrd="0" presId="urn:microsoft.com/office/officeart/2005/8/layout/vList2"/>
    <dgm:cxn modelId="{12CA3787-FAC0-4B69-AE58-6D2F149773F9}" type="presParOf" srcId="{BDB5CDF8-AE06-4C3A-8D96-4B58A8FB1CA0}" destId="{3E9A5393-9C26-4B7C-A204-23387AE547A3}" srcOrd="3" destOrd="0" presId="urn:microsoft.com/office/officeart/2005/8/layout/vList2"/>
    <dgm:cxn modelId="{37057645-B99E-4962-AAE3-F1065C0AD9A6}" type="presParOf" srcId="{BDB5CDF8-AE06-4C3A-8D96-4B58A8FB1CA0}" destId="{2016B469-F01C-4816-9ECB-06C2550627A4}" srcOrd="4" destOrd="0" presId="urn:microsoft.com/office/officeart/2005/8/layout/vList2"/>
    <dgm:cxn modelId="{608BFC37-C4A0-456B-95DB-9AC6FC4AC0D5}" type="presParOf" srcId="{BDB5CDF8-AE06-4C3A-8D96-4B58A8FB1CA0}" destId="{FB8226D2-3CB5-4970-B9D6-E9C1E4114386}" srcOrd="5" destOrd="0" presId="urn:microsoft.com/office/officeart/2005/8/layout/vList2"/>
    <dgm:cxn modelId="{542D9BDD-2CE9-4709-8C9B-A96F175955CD}" type="presParOf" srcId="{BDB5CDF8-AE06-4C3A-8D96-4B58A8FB1CA0}" destId="{26C65538-ADF1-4E7E-B52F-E659C37B4968}" srcOrd="6" destOrd="0" presId="urn:microsoft.com/office/officeart/2005/8/layout/vList2"/>
    <dgm:cxn modelId="{D40355D0-F429-4E7D-81A4-FBB5C83994C2}" type="presParOf" srcId="{BDB5CDF8-AE06-4C3A-8D96-4B58A8FB1CA0}" destId="{0A8386A3-D06F-4132-AA97-F2D082D614FC}" srcOrd="7" destOrd="0" presId="urn:microsoft.com/office/officeart/2005/8/layout/vList2"/>
    <dgm:cxn modelId="{AE6D9E6F-E310-4F48-90EA-60EA0F18C8C5}" type="presParOf" srcId="{BDB5CDF8-AE06-4C3A-8D96-4B58A8FB1CA0}" destId="{51B66F28-1477-4CFB-982D-F5864E020D0C}" srcOrd="8" destOrd="0" presId="urn:microsoft.com/office/officeart/2005/8/layout/vList2"/>
    <dgm:cxn modelId="{80239404-5A6F-423E-BF36-E1D5C29A90D1}" type="presParOf" srcId="{BDB5CDF8-AE06-4C3A-8D96-4B58A8FB1CA0}" destId="{556F6244-266B-4E3D-B369-90757237C991}" srcOrd="9" destOrd="0" presId="urn:microsoft.com/office/officeart/2005/8/layout/vList2"/>
    <dgm:cxn modelId="{5F531CD9-3C26-4CBD-BA2D-F9BBBAB5272C}" type="presParOf" srcId="{BDB5CDF8-AE06-4C3A-8D96-4B58A8FB1CA0}" destId="{B1AF38C8-26EA-4AFB-85FA-155A45DFEB8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C78EBC-567A-4749-ADC3-951E850BEA1E}" type="doc">
      <dgm:prSet loTypeId="urn:microsoft.com/office/officeart/2005/8/layout/vList2" loCatId="list" qsTypeId="urn:microsoft.com/office/officeart/2005/8/quickstyle/3d4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5C92CD0-9E51-4E69-B2DC-7BF84DEB33FA}">
      <dgm:prSet custT="1"/>
      <dgm:spPr/>
      <dgm:t>
        <a:bodyPr/>
        <a:lstStyle/>
        <a:p>
          <a:pPr rtl="0"/>
          <a:r>
            <a:rPr lang="ru-RU" sz="13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1. О Бюджете</a:t>
          </a:r>
          <a:endParaRPr lang="ru-RU" sz="13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851A7CE-E0A0-4EB0-8A9F-B85AC5F7DD2D}" type="parTrans" cxnId="{82FF2EE7-8E5D-4D37-8300-BDF213843729}">
      <dgm:prSet/>
      <dgm:spPr/>
      <dgm:t>
        <a:bodyPr/>
        <a:lstStyle/>
        <a:p>
          <a:endParaRPr lang="ru-RU"/>
        </a:p>
      </dgm:t>
    </dgm:pt>
    <dgm:pt modelId="{9AB56BC0-A2DC-43C1-B729-C420C15493A6}" type="sibTrans" cxnId="{82FF2EE7-8E5D-4D37-8300-BDF213843729}">
      <dgm:prSet/>
      <dgm:spPr/>
      <dgm:t>
        <a:bodyPr/>
        <a:lstStyle/>
        <a:p>
          <a:endParaRPr lang="ru-RU"/>
        </a:p>
      </dgm:t>
    </dgm:pt>
    <dgm:pt modelId="{E789E5BB-D1FE-4CCD-88DA-2EFC178EA2CD}">
      <dgm:prSet custT="1"/>
      <dgm:spPr/>
      <dgm:t>
        <a:bodyPr/>
        <a:lstStyle/>
        <a:p>
          <a:pPr marL="114300" indent="0" rtl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Что такое бюджет?</a:t>
          </a:r>
          <a:endParaRPr lang="ru-RU" sz="1200" b="1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A87FB70-A2EF-4ABE-8C7D-99F643C8FE77}" type="parTrans" cxnId="{DF970305-2BFE-4BCE-AE2C-DF831EECAB55}">
      <dgm:prSet/>
      <dgm:spPr/>
      <dgm:t>
        <a:bodyPr/>
        <a:lstStyle/>
        <a:p>
          <a:endParaRPr lang="ru-RU"/>
        </a:p>
      </dgm:t>
    </dgm:pt>
    <dgm:pt modelId="{8EAF56F1-BC51-422F-ABE8-9E9ADBD98AC8}" type="sibTrans" cxnId="{DF970305-2BFE-4BCE-AE2C-DF831EECAB55}">
      <dgm:prSet/>
      <dgm:spPr/>
      <dgm:t>
        <a:bodyPr/>
        <a:lstStyle/>
        <a:p>
          <a:endParaRPr lang="ru-RU"/>
        </a:p>
      </dgm:t>
    </dgm:pt>
    <dgm:pt modelId="{FF541F3C-5CC9-44BF-AA87-AE965DAC7A47}">
      <dgm:prSet custT="1"/>
      <dgm:spPr/>
      <dgm:t>
        <a:bodyPr/>
        <a:lstStyle/>
        <a:p>
          <a:pPr marL="114300" indent="0" rtl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  <a:endParaRPr lang="ru-RU" sz="1200" b="1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5CF2B076-7031-4FA1-AAD1-975A66C4450E}" type="parTrans" cxnId="{E01AC136-6884-4A15-A8AD-11F9425E8ACF}">
      <dgm:prSet/>
      <dgm:spPr/>
      <dgm:t>
        <a:bodyPr/>
        <a:lstStyle/>
        <a:p>
          <a:endParaRPr lang="ru-RU"/>
        </a:p>
      </dgm:t>
    </dgm:pt>
    <dgm:pt modelId="{462DAD17-33F6-4A69-A285-C9C9F413CCC7}" type="sibTrans" cxnId="{E01AC136-6884-4A15-A8AD-11F9425E8ACF}">
      <dgm:prSet/>
      <dgm:spPr/>
      <dgm:t>
        <a:bodyPr/>
        <a:lstStyle/>
        <a:p>
          <a:endParaRPr lang="ru-RU"/>
        </a:p>
      </dgm:t>
    </dgm:pt>
    <dgm:pt modelId="{92714787-1945-4DC3-9867-10FEDD7E867F}">
      <dgm:prSet custT="1"/>
      <dgm:spPr/>
      <dgm:t>
        <a:bodyPr/>
        <a:lstStyle/>
        <a:p>
          <a:pPr marL="114300" indent="0" rtl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  <a:endParaRPr lang="ru-RU" sz="1200" b="1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1EBFFEA-257D-42CA-9C5F-9F9BF3F720DD}" type="parTrans" cxnId="{F25291D5-A48A-4E99-B419-EF4AB82E1ED7}">
      <dgm:prSet/>
      <dgm:spPr/>
      <dgm:t>
        <a:bodyPr/>
        <a:lstStyle/>
        <a:p>
          <a:endParaRPr lang="ru-RU"/>
        </a:p>
      </dgm:t>
    </dgm:pt>
    <dgm:pt modelId="{38DE2F1E-8503-4CC1-88A7-4E1BCDC6A7D4}" type="sibTrans" cxnId="{F25291D5-A48A-4E99-B419-EF4AB82E1ED7}">
      <dgm:prSet/>
      <dgm:spPr/>
      <dgm:t>
        <a:bodyPr/>
        <a:lstStyle/>
        <a:p>
          <a:endParaRPr lang="ru-RU"/>
        </a:p>
      </dgm:t>
    </dgm:pt>
    <dgm:pt modelId="{94049CBF-AB7C-48A8-B974-7A9F4C82CE9A}">
      <dgm:prSet custT="1"/>
      <dgm:spPr/>
      <dgm:t>
        <a:bodyPr/>
        <a:lstStyle/>
        <a:p>
          <a:pPr marL="114300" indent="0" rtl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Государственный (муниципальный) долг</a:t>
          </a:r>
          <a:endParaRPr lang="ru-RU" sz="1200" b="1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912EBA83-9C0B-4742-AA21-4133F1EB281A}" type="parTrans" cxnId="{E5043297-1C3A-4AE8-9F52-ACD3DE3CC197}">
      <dgm:prSet/>
      <dgm:spPr/>
      <dgm:t>
        <a:bodyPr/>
        <a:lstStyle/>
        <a:p>
          <a:endParaRPr lang="ru-RU"/>
        </a:p>
      </dgm:t>
    </dgm:pt>
    <dgm:pt modelId="{7E6D2473-4251-4D62-B27A-6F5B9CACF1E7}" type="sibTrans" cxnId="{E5043297-1C3A-4AE8-9F52-ACD3DE3CC197}">
      <dgm:prSet/>
      <dgm:spPr/>
      <dgm:t>
        <a:bodyPr/>
        <a:lstStyle/>
        <a:p>
          <a:endParaRPr lang="ru-RU"/>
        </a:p>
      </dgm:t>
    </dgm:pt>
    <dgm:pt modelId="{563B6E99-62EE-4CD3-A6F5-D13447148BB5}">
      <dgm:prSet custT="1"/>
      <dgm:spPr/>
      <dgm:t>
        <a:bodyPr/>
        <a:lstStyle/>
        <a:p>
          <a:pPr marL="114300" indent="0" rtl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Бюджетная система РФ</a:t>
          </a:r>
          <a:endParaRPr lang="ru-RU" sz="1200" b="1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1D772516-42F7-4F83-B267-8418F6376154}" type="parTrans" cxnId="{1017B469-1BCD-482F-90AF-1D8CDA0EC7EC}">
      <dgm:prSet/>
      <dgm:spPr/>
      <dgm:t>
        <a:bodyPr/>
        <a:lstStyle/>
        <a:p>
          <a:endParaRPr lang="ru-RU"/>
        </a:p>
      </dgm:t>
    </dgm:pt>
    <dgm:pt modelId="{599AE3DC-3123-4F91-A51F-8F405A84A255}" type="sibTrans" cxnId="{1017B469-1BCD-482F-90AF-1D8CDA0EC7EC}">
      <dgm:prSet/>
      <dgm:spPr/>
      <dgm:t>
        <a:bodyPr/>
        <a:lstStyle/>
        <a:p>
          <a:endParaRPr lang="ru-RU"/>
        </a:p>
      </dgm:t>
    </dgm:pt>
    <dgm:pt modelId="{ABEFB297-C98F-47BD-8CB5-8422D908F36C}">
      <dgm:prSet custT="1"/>
      <dgm:spPr/>
      <dgm:t>
        <a:bodyPr/>
        <a:lstStyle/>
        <a:p>
          <a:pPr marL="114300" indent="0" rtl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Граждане и бюджет</a:t>
          </a:r>
          <a:endParaRPr lang="ru-RU" sz="1200" b="1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3FFAC1C3-6089-4CDC-B2D5-4B604E23D69A}" type="parTrans" cxnId="{D808FA05-8CF1-4AC1-BD45-3BB76B98B3DD}">
      <dgm:prSet/>
      <dgm:spPr/>
      <dgm:t>
        <a:bodyPr/>
        <a:lstStyle/>
        <a:p>
          <a:endParaRPr lang="ru-RU"/>
        </a:p>
      </dgm:t>
    </dgm:pt>
    <dgm:pt modelId="{7AD59497-68AD-4A66-AE48-2F7F96E4F501}" type="sibTrans" cxnId="{D808FA05-8CF1-4AC1-BD45-3BB76B98B3DD}">
      <dgm:prSet/>
      <dgm:spPr/>
      <dgm:t>
        <a:bodyPr/>
        <a:lstStyle/>
        <a:p>
          <a:endParaRPr lang="ru-RU"/>
        </a:p>
      </dgm:t>
    </dgm:pt>
    <dgm:pt modelId="{BDB5CDF8-AE06-4C3A-8D96-4B58A8FB1CA0}" type="pres">
      <dgm:prSet presAssocID="{2BC78EBC-567A-4749-ADC3-951E850BEA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9C5BF1-D5CF-453A-BDD9-04C579C4F19A}" type="pres">
      <dgm:prSet presAssocID="{25C92CD0-9E51-4E69-B2DC-7BF84DEB33FA}" presName="parentText" presStyleLbl="node1" presStyleIdx="0" presStyleCnt="1" custScaleX="68026" custScaleY="25883" custLinFactNeighborX="-9590" custLinFactNeighborY="-34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0DB7B-E1A9-42A1-9FE5-47552FBDEC50}" type="pres">
      <dgm:prSet presAssocID="{25C92CD0-9E51-4E69-B2DC-7BF84DEB33F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1AC136-6884-4A15-A8AD-11F9425E8ACF}" srcId="{25C92CD0-9E51-4E69-B2DC-7BF84DEB33FA}" destId="{FF541F3C-5CC9-44BF-AA87-AE965DAC7A47}" srcOrd="1" destOrd="0" parTransId="{5CF2B076-7031-4FA1-AAD1-975A66C4450E}" sibTransId="{462DAD17-33F6-4A69-A285-C9C9F413CCC7}"/>
    <dgm:cxn modelId="{CF40C41F-0C5E-4C70-8A07-965FB4B50579}" type="presOf" srcId="{563B6E99-62EE-4CD3-A6F5-D13447148BB5}" destId="{2FF0DB7B-E1A9-42A1-9FE5-47552FBDEC50}" srcOrd="0" destOrd="4" presId="urn:microsoft.com/office/officeart/2005/8/layout/vList2"/>
    <dgm:cxn modelId="{D808FA05-8CF1-4AC1-BD45-3BB76B98B3DD}" srcId="{25C92CD0-9E51-4E69-B2DC-7BF84DEB33FA}" destId="{ABEFB297-C98F-47BD-8CB5-8422D908F36C}" srcOrd="4" destOrd="0" parTransId="{3FFAC1C3-6089-4CDC-B2D5-4B604E23D69A}" sibTransId="{7AD59497-68AD-4A66-AE48-2F7F96E4F501}"/>
    <dgm:cxn modelId="{1017B469-1BCD-482F-90AF-1D8CDA0EC7EC}" srcId="{25C92CD0-9E51-4E69-B2DC-7BF84DEB33FA}" destId="{563B6E99-62EE-4CD3-A6F5-D13447148BB5}" srcOrd="3" destOrd="0" parTransId="{1D772516-42F7-4F83-B267-8418F6376154}" sibTransId="{599AE3DC-3123-4F91-A51F-8F405A84A255}"/>
    <dgm:cxn modelId="{FD0F29FA-81E9-4DD3-9EB6-A5E537868B47}" type="presOf" srcId="{ABEFB297-C98F-47BD-8CB5-8422D908F36C}" destId="{2FF0DB7B-E1A9-42A1-9FE5-47552FBDEC50}" srcOrd="0" destOrd="5" presId="urn:microsoft.com/office/officeart/2005/8/layout/vList2"/>
    <dgm:cxn modelId="{DE01317D-18DD-4E72-BCD0-04F3534081FA}" type="presOf" srcId="{25C92CD0-9E51-4E69-B2DC-7BF84DEB33FA}" destId="{D39C5BF1-D5CF-453A-BDD9-04C579C4F19A}" srcOrd="0" destOrd="0" presId="urn:microsoft.com/office/officeart/2005/8/layout/vList2"/>
    <dgm:cxn modelId="{9D7A413C-D4CF-43F8-A0CB-72319A1371A5}" type="presOf" srcId="{FF541F3C-5CC9-44BF-AA87-AE965DAC7A47}" destId="{2FF0DB7B-E1A9-42A1-9FE5-47552FBDEC50}" srcOrd="0" destOrd="1" presId="urn:microsoft.com/office/officeart/2005/8/layout/vList2"/>
    <dgm:cxn modelId="{DF970305-2BFE-4BCE-AE2C-DF831EECAB55}" srcId="{25C92CD0-9E51-4E69-B2DC-7BF84DEB33FA}" destId="{E789E5BB-D1FE-4CCD-88DA-2EFC178EA2CD}" srcOrd="0" destOrd="0" parTransId="{2A87FB70-A2EF-4ABE-8C7D-99F643C8FE77}" sibTransId="{8EAF56F1-BC51-422F-ABE8-9E9ADBD98AC8}"/>
    <dgm:cxn modelId="{4C49338F-29F2-4648-B8E0-A3C8851CA49D}" type="presOf" srcId="{E789E5BB-D1FE-4CCD-88DA-2EFC178EA2CD}" destId="{2FF0DB7B-E1A9-42A1-9FE5-47552FBDEC50}" srcOrd="0" destOrd="0" presId="urn:microsoft.com/office/officeart/2005/8/layout/vList2"/>
    <dgm:cxn modelId="{FB80EBBC-F121-4FBE-BE19-084455B221CC}" type="presOf" srcId="{94049CBF-AB7C-48A8-B974-7A9F4C82CE9A}" destId="{2FF0DB7B-E1A9-42A1-9FE5-47552FBDEC50}" srcOrd="0" destOrd="3" presId="urn:microsoft.com/office/officeart/2005/8/layout/vList2"/>
    <dgm:cxn modelId="{4727D02B-A349-474E-843F-A23196F17BE3}" type="presOf" srcId="{2BC78EBC-567A-4749-ADC3-951E850BEA1E}" destId="{BDB5CDF8-AE06-4C3A-8D96-4B58A8FB1CA0}" srcOrd="0" destOrd="0" presId="urn:microsoft.com/office/officeart/2005/8/layout/vList2"/>
    <dgm:cxn modelId="{82FF2EE7-8E5D-4D37-8300-BDF213843729}" srcId="{2BC78EBC-567A-4749-ADC3-951E850BEA1E}" destId="{25C92CD0-9E51-4E69-B2DC-7BF84DEB33FA}" srcOrd="0" destOrd="0" parTransId="{D851A7CE-E0A0-4EB0-8A9F-B85AC5F7DD2D}" sibTransId="{9AB56BC0-A2DC-43C1-B729-C420C15493A6}"/>
    <dgm:cxn modelId="{F25291D5-A48A-4E99-B419-EF4AB82E1ED7}" srcId="{25C92CD0-9E51-4E69-B2DC-7BF84DEB33FA}" destId="{92714787-1945-4DC3-9867-10FEDD7E867F}" srcOrd="2" destOrd="0" parTransId="{D1EBFFEA-257D-42CA-9C5F-9F9BF3F720DD}" sibTransId="{38DE2F1E-8503-4CC1-88A7-4E1BCDC6A7D4}"/>
    <dgm:cxn modelId="{1BC073C0-4296-4A98-AFAE-C49ECC5E581C}" type="presOf" srcId="{92714787-1945-4DC3-9867-10FEDD7E867F}" destId="{2FF0DB7B-E1A9-42A1-9FE5-47552FBDEC50}" srcOrd="0" destOrd="2" presId="urn:microsoft.com/office/officeart/2005/8/layout/vList2"/>
    <dgm:cxn modelId="{E5043297-1C3A-4AE8-9F52-ACD3DE3CC197}" srcId="{92714787-1945-4DC3-9867-10FEDD7E867F}" destId="{94049CBF-AB7C-48A8-B974-7A9F4C82CE9A}" srcOrd="0" destOrd="0" parTransId="{912EBA83-9C0B-4742-AA21-4133F1EB281A}" sibTransId="{7E6D2473-4251-4D62-B27A-6F5B9CACF1E7}"/>
    <dgm:cxn modelId="{2E87AC6D-99DC-4005-A513-D0AB58ED394F}" type="presParOf" srcId="{BDB5CDF8-AE06-4C3A-8D96-4B58A8FB1CA0}" destId="{D39C5BF1-D5CF-453A-BDD9-04C579C4F19A}" srcOrd="0" destOrd="0" presId="urn:microsoft.com/office/officeart/2005/8/layout/vList2"/>
    <dgm:cxn modelId="{2FCB309C-4F22-4BDD-9113-BBC3AE1ACFC5}" type="presParOf" srcId="{BDB5CDF8-AE06-4C3A-8D96-4B58A8FB1CA0}" destId="{2FF0DB7B-E1A9-42A1-9FE5-47552FBDEC5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C78EBC-567A-4749-ADC3-951E850BEA1E}" type="doc">
      <dgm:prSet loTypeId="urn:microsoft.com/office/officeart/2005/8/layout/vList2" loCatId="list" qsTypeId="urn:microsoft.com/office/officeart/2005/8/quickstyle/3d4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5C92CD0-9E51-4E69-B2DC-7BF84DEB33FA}">
      <dgm:prSet custT="1"/>
      <dgm:spPr/>
      <dgm:t>
        <a:bodyPr/>
        <a:lstStyle/>
        <a:p>
          <a:pPr rtl="0"/>
          <a:r>
            <a:rPr lang="ru-RU" sz="13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2. Бюджет района</a:t>
          </a:r>
          <a:endParaRPr lang="ru-RU" sz="13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851A7CE-E0A0-4EB0-8A9F-B85AC5F7DD2D}" type="parTrans" cxnId="{82FF2EE7-8E5D-4D37-8300-BDF213843729}">
      <dgm:prSet/>
      <dgm:spPr/>
      <dgm:t>
        <a:bodyPr/>
        <a:lstStyle/>
        <a:p>
          <a:endParaRPr lang="ru-RU"/>
        </a:p>
      </dgm:t>
    </dgm:pt>
    <dgm:pt modelId="{9AB56BC0-A2DC-43C1-B729-C420C15493A6}" type="sibTrans" cxnId="{82FF2EE7-8E5D-4D37-8300-BDF213843729}">
      <dgm:prSet/>
      <dgm:spPr/>
      <dgm:t>
        <a:bodyPr/>
        <a:lstStyle/>
        <a:p>
          <a:endParaRPr lang="ru-RU"/>
        </a:p>
      </dgm:t>
    </dgm:pt>
    <dgm:pt modelId="{E789E5BB-D1FE-4CCD-88DA-2EFC178EA2CD}">
      <dgm:prSet custT="1"/>
      <dgm:spPr/>
      <dgm:t>
        <a:bodyPr/>
        <a:lstStyle/>
        <a:p>
          <a:pPr marL="0" indent="114300" rtl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Показатели развития района</a:t>
          </a:r>
          <a:endParaRPr lang="ru-RU" sz="1200" b="1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2A87FB70-A2EF-4ABE-8C7D-99F643C8FE77}" type="parTrans" cxnId="{DF970305-2BFE-4BCE-AE2C-DF831EECAB55}">
      <dgm:prSet/>
      <dgm:spPr/>
      <dgm:t>
        <a:bodyPr/>
        <a:lstStyle/>
        <a:p>
          <a:endParaRPr lang="ru-RU"/>
        </a:p>
      </dgm:t>
    </dgm:pt>
    <dgm:pt modelId="{8EAF56F1-BC51-422F-ABE8-9E9ADBD98AC8}" type="sibTrans" cxnId="{DF970305-2BFE-4BCE-AE2C-DF831EECAB55}">
      <dgm:prSet/>
      <dgm:spPr/>
      <dgm:t>
        <a:bodyPr/>
        <a:lstStyle/>
        <a:p>
          <a:endParaRPr lang="ru-RU"/>
        </a:p>
      </dgm:t>
    </dgm:pt>
    <dgm:pt modelId="{2A450104-CB52-4AEB-A925-C3892D4D6AE3}">
      <dgm:prSet custT="1"/>
      <dgm:spPr/>
      <dgm:t>
        <a:bodyPr/>
        <a:lstStyle/>
        <a:p>
          <a:pPr marL="114300" indent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Исполнение бюджета</a:t>
          </a:r>
        </a:p>
      </dgm:t>
    </dgm:pt>
    <dgm:pt modelId="{C81A8D75-AD0D-40DC-95AB-F9AEB977F50B}" type="parTrans" cxnId="{584C8025-23F1-4646-93DB-B29E3A451B9C}">
      <dgm:prSet/>
      <dgm:spPr/>
      <dgm:t>
        <a:bodyPr/>
        <a:lstStyle/>
        <a:p>
          <a:endParaRPr lang="ru-RU"/>
        </a:p>
      </dgm:t>
    </dgm:pt>
    <dgm:pt modelId="{A14B1444-A395-4B39-B9DB-B6FFE5932F7C}" type="sibTrans" cxnId="{584C8025-23F1-4646-93DB-B29E3A451B9C}">
      <dgm:prSet/>
      <dgm:spPr/>
      <dgm:t>
        <a:bodyPr/>
        <a:lstStyle/>
        <a:p>
          <a:endParaRPr lang="ru-RU"/>
        </a:p>
      </dgm:t>
    </dgm:pt>
    <dgm:pt modelId="{DD8A13EE-2C1B-4D29-9A14-11364E18E7A2}">
      <dgm:prSet custT="1"/>
      <dgm:spPr/>
      <dgm:t>
        <a:bodyPr/>
        <a:lstStyle/>
        <a:p>
          <a:pPr marL="114300" indent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</a:p>
      </dgm:t>
    </dgm:pt>
    <dgm:pt modelId="{18C9D5A6-CA56-4234-A57A-B953538A26BB}" type="parTrans" cxnId="{A34C4F98-32DD-4E6B-AE2A-6D5E887E686A}">
      <dgm:prSet/>
      <dgm:spPr/>
      <dgm:t>
        <a:bodyPr/>
        <a:lstStyle/>
        <a:p>
          <a:endParaRPr lang="ru-RU"/>
        </a:p>
      </dgm:t>
    </dgm:pt>
    <dgm:pt modelId="{E81DA168-DBB3-49E6-8F23-39310D984854}" type="sibTrans" cxnId="{A34C4F98-32DD-4E6B-AE2A-6D5E887E686A}">
      <dgm:prSet/>
      <dgm:spPr/>
      <dgm:t>
        <a:bodyPr/>
        <a:lstStyle/>
        <a:p>
          <a:endParaRPr lang="ru-RU"/>
        </a:p>
      </dgm:t>
    </dgm:pt>
    <dgm:pt modelId="{2BEE7F4E-3362-4219-9A5A-C78CFDB2DB0B}">
      <dgm:prSet custT="1"/>
      <dgm:spPr/>
      <dgm:t>
        <a:bodyPr/>
        <a:lstStyle/>
        <a:p>
          <a:pPr marL="114300" indent="0"/>
          <a:r>
            <a:rPr lang="ru-RU" sz="1200" b="1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</a:p>
      </dgm:t>
    </dgm:pt>
    <dgm:pt modelId="{685E11A8-2EF6-437C-BD10-12E37B95DE4C}" type="parTrans" cxnId="{91A79A62-1668-4580-8141-A6D20DE5B606}">
      <dgm:prSet/>
      <dgm:spPr/>
      <dgm:t>
        <a:bodyPr/>
        <a:lstStyle/>
        <a:p>
          <a:endParaRPr lang="ru-RU"/>
        </a:p>
      </dgm:t>
    </dgm:pt>
    <dgm:pt modelId="{249AA61A-CC6E-4A75-BDCE-DC6DAB8F906C}" type="sibTrans" cxnId="{91A79A62-1668-4580-8141-A6D20DE5B606}">
      <dgm:prSet/>
      <dgm:spPr/>
      <dgm:t>
        <a:bodyPr/>
        <a:lstStyle/>
        <a:p>
          <a:endParaRPr lang="ru-RU"/>
        </a:p>
      </dgm:t>
    </dgm:pt>
    <dgm:pt modelId="{BDB5CDF8-AE06-4C3A-8D96-4B58A8FB1CA0}" type="pres">
      <dgm:prSet presAssocID="{2BC78EBC-567A-4749-ADC3-951E850BEA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9C5BF1-D5CF-453A-BDD9-04C579C4F19A}" type="pres">
      <dgm:prSet presAssocID="{25C92CD0-9E51-4E69-B2DC-7BF84DEB33FA}" presName="parentText" presStyleLbl="node1" presStyleIdx="0" presStyleCnt="1" custScaleX="68026" custScaleY="25883" custLinFactNeighborX="-9590" custLinFactNeighborY="-34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0DB7B-E1A9-42A1-9FE5-47552FBDEC50}" type="pres">
      <dgm:prSet presAssocID="{25C92CD0-9E51-4E69-B2DC-7BF84DEB33F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DC844B-97BB-4A96-ACE7-4CC191C53CD3}" type="presOf" srcId="{DD8A13EE-2C1B-4D29-9A14-11364E18E7A2}" destId="{2FF0DB7B-E1A9-42A1-9FE5-47552FBDEC50}" srcOrd="0" destOrd="2" presId="urn:microsoft.com/office/officeart/2005/8/layout/vList2"/>
    <dgm:cxn modelId="{326C0291-0360-4A12-93D8-454F9ABD182C}" type="presOf" srcId="{2A450104-CB52-4AEB-A925-C3892D4D6AE3}" destId="{2FF0DB7B-E1A9-42A1-9FE5-47552FBDEC50}" srcOrd="0" destOrd="1" presId="urn:microsoft.com/office/officeart/2005/8/layout/vList2"/>
    <dgm:cxn modelId="{0AF55DD3-82F2-48E7-A5BC-03498358AA9C}" type="presOf" srcId="{E789E5BB-D1FE-4CCD-88DA-2EFC178EA2CD}" destId="{2FF0DB7B-E1A9-42A1-9FE5-47552FBDEC50}" srcOrd="0" destOrd="0" presId="urn:microsoft.com/office/officeart/2005/8/layout/vList2"/>
    <dgm:cxn modelId="{584C8025-23F1-4646-93DB-B29E3A451B9C}" srcId="{25C92CD0-9E51-4E69-B2DC-7BF84DEB33FA}" destId="{2A450104-CB52-4AEB-A925-C3892D4D6AE3}" srcOrd="1" destOrd="0" parTransId="{C81A8D75-AD0D-40DC-95AB-F9AEB977F50B}" sibTransId="{A14B1444-A395-4B39-B9DB-B6FFE5932F7C}"/>
    <dgm:cxn modelId="{82FF2EE7-8E5D-4D37-8300-BDF213843729}" srcId="{2BC78EBC-567A-4749-ADC3-951E850BEA1E}" destId="{25C92CD0-9E51-4E69-B2DC-7BF84DEB33FA}" srcOrd="0" destOrd="0" parTransId="{D851A7CE-E0A0-4EB0-8A9F-B85AC5F7DD2D}" sibTransId="{9AB56BC0-A2DC-43C1-B729-C420C15493A6}"/>
    <dgm:cxn modelId="{A34C4F98-32DD-4E6B-AE2A-6D5E887E686A}" srcId="{25C92CD0-9E51-4E69-B2DC-7BF84DEB33FA}" destId="{DD8A13EE-2C1B-4D29-9A14-11364E18E7A2}" srcOrd="2" destOrd="0" parTransId="{18C9D5A6-CA56-4234-A57A-B953538A26BB}" sibTransId="{E81DA168-DBB3-49E6-8F23-39310D984854}"/>
    <dgm:cxn modelId="{2F2C39EB-30BB-4214-827F-9482BF5758D3}" type="presOf" srcId="{2BEE7F4E-3362-4219-9A5A-C78CFDB2DB0B}" destId="{2FF0DB7B-E1A9-42A1-9FE5-47552FBDEC50}" srcOrd="0" destOrd="3" presId="urn:microsoft.com/office/officeart/2005/8/layout/vList2"/>
    <dgm:cxn modelId="{DF970305-2BFE-4BCE-AE2C-DF831EECAB55}" srcId="{25C92CD0-9E51-4E69-B2DC-7BF84DEB33FA}" destId="{E789E5BB-D1FE-4CCD-88DA-2EFC178EA2CD}" srcOrd="0" destOrd="0" parTransId="{2A87FB70-A2EF-4ABE-8C7D-99F643C8FE77}" sibTransId="{8EAF56F1-BC51-422F-ABE8-9E9ADBD98AC8}"/>
    <dgm:cxn modelId="{5295D4F1-9BEC-45D1-8945-B1B73706AAB2}" type="presOf" srcId="{2BC78EBC-567A-4749-ADC3-951E850BEA1E}" destId="{BDB5CDF8-AE06-4C3A-8D96-4B58A8FB1CA0}" srcOrd="0" destOrd="0" presId="urn:microsoft.com/office/officeart/2005/8/layout/vList2"/>
    <dgm:cxn modelId="{91A79A62-1668-4580-8141-A6D20DE5B606}" srcId="{25C92CD0-9E51-4E69-B2DC-7BF84DEB33FA}" destId="{2BEE7F4E-3362-4219-9A5A-C78CFDB2DB0B}" srcOrd="3" destOrd="0" parTransId="{685E11A8-2EF6-437C-BD10-12E37B95DE4C}" sibTransId="{249AA61A-CC6E-4A75-BDCE-DC6DAB8F906C}"/>
    <dgm:cxn modelId="{563FE173-D72B-480D-9A03-38009E93FED3}" type="presOf" srcId="{25C92CD0-9E51-4E69-B2DC-7BF84DEB33FA}" destId="{D39C5BF1-D5CF-453A-BDD9-04C579C4F19A}" srcOrd="0" destOrd="0" presId="urn:microsoft.com/office/officeart/2005/8/layout/vList2"/>
    <dgm:cxn modelId="{F62F0B2F-062C-41AB-9D29-ACB4D1A8AF0D}" type="presParOf" srcId="{BDB5CDF8-AE06-4C3A-8D96-4B58A8FB1CA0}" destId="{D39C5BF1-D5CF-453A-BDD9-04C579C4F19A}" srcOrd="0" destOrd="0" presId="urn:microsoft.com/office/officeart/2005/8/layout/vList2"/>
    <dgm:cxn modelId="{C289C081-16EC-4AE6-8F1F-073CE48578AD}" type="presParOf" srcId="{BDB5CDF8-AE06-4C3A-8D96-4B58A8FB1CA0}" destId="{2FF0DB7B-E1A9-42A1-9FE5-47552FBDEC5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C78EBC-567A-4749-ADC3-951E850BEA1E}" type="doc">
      <dgm:prSet loTypeId="urn:microsoft.com/office/officeart/2005/8/layout/vList2" loCatId="list" qsTypeId="urn:microsoft.com/office/officeart/2005/8/quickstyle/3d4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5C92CD0-9E51-4E69-B2DC-7BF84DEB33FA}">
      <dgm:prSet custT="1"/>
      <dgm:spPr/>
      <dgm:t>
        <a:bodyPr/>
        <a:lstStyle/>
        <a:p>
          <a:pPr rtl="0"/>
          <a:r>
            <a:rPr lang="ru-RU" sz="13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3. Инициативное бюджетирование</a:t>
          </a:r>
          <a:endParaRPr lang="ru-RU" sz="13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851A7CE-E0A0-4EB0-8A9F-B85AC5F7DD2D}" type="parTrans" cxnId="{82FF2EE7-8E5D-4D37-8300-BDF213843729}">
      <dgm:prSet/>
      <dgm:spPr/>
      <dgm:t>
        <a:bodyPr/>
        <a:lstStyle/>
        <a:p>
          <a:endParaRPr lang="ru-RU"/>
        </a:p>
      </dgm:t>
    </dgm:pt>
    <dgm:pt modelId="{9AB56BC0-A2DC-43C1-B729-C420C15493A6}" type="sibTrans" cxnId="{82FF2EE7-8E5D-4D37-8300-BDF213843729}">
      <dgm:prSet/>
      <dgm:spPr/>
      <dgm:t>
        <a:bodyPr/>
        <a:lstStyle/>
        <a:p>
          <a:endParaRPr lang="ru-RU"/>
        </a:p>
      </dgm:t>
    </dgm:pt>
    <dgm:pt modelId="{7E2866B1-430E-4B97-9CBB-0A7B1A2C98ED}">
      <dgm:prSet/>
      <dgm:spPr/>
      <dgm:t>
        <a:bodyPr/>
        <a:lstStyle/>
        <a:p>
          <a:pPr rtl="0"/>
          <a:r>
            <a:rPr lang="ru-RU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4. Закупки</a:t>
          </a:r>
          <a:endParaRPr lang="ru-RU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D3A8394-C66B-4FEC-9771-0E8B8E1A9C0D}" type="parTrans" cxnId="{F539F644-BC7F-42BE-BBAD-E16D3EB9E090}">
      <dgm:prSet/>
      <dgm:spPr/>
      <dgm:t>
        <a:bodyPr/>
        <a:lstStyle/>
        <a:p>
          <a:endParaRPr lang="ru-RU"/>
        </a:p>
      </dgm:t>
    </dgm:pt>
    <dgm:pt modelId="{E82738B5-A9AD-4D9E-8B08-75D7363004A5}" type="sibTrans" cxnId="{F539F644-BC7F-42BE-BBAD-E16D3EB9E090}">
      <dgm:prSet/>
      <dgm:spPr/>
      <dgm:t>
        <a:bodyPr/>
        <a:lstStyle/>
        <a:p>
          <a:endParaRPr lang="ru-RU"/>
        </a:p>
      </dgm:t>
    </dgm:pt>
    <dgm:pt modelId="{BDB5CDF8-AE06-4C3A-8D96-4B58A8FB1CA0}" type="pres">
      <dgm:prSet presAssocID="{2BC78EBC-567A-4749-ADC3-951E850BEA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9C5BF1-D5CF-453A-BDD9-04C579C4F19A}" type="pres">
      <dgm:prSet presAssocID="{25C92CD0-9E51-4E69-B2DC-7BF84DEB33FA}" presName="parentText" presStyleLbl="node1" presStyleIdx="0" presStyleCnt="2" custScaleX="87682" custScaleY="30555" custLinFactNeighborX="-2377" custLinFactNeighborY="-290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AA0F6-188B-42E2-A60F-974C43E5C2F9}" type="pres">
      <dgm:prSet presAssocID="{9AB56BC0-A2DC-43C1-B729-C420C15493A6}" presName="spacer" presStyleCnt="0"/>
      <dgm:spPr/>
    </dgm:pt>
    <dgm:pt modelId="{7223D6BE-8C76-4AC1-9159-344491E21585}" type="pres">
      <dgm:prSet presAssocID="{7E2866B1-430E-4B97-9CBB-0A7B1A2C98ED}" presName="parentText" presStyleLbl="node1" presStyleIdx="1" presStyleCnt="2" custScaleX="87682" custScaleY="30555" custLinFactNeighborX="-2377" custLinFactNeighborY="-290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ABB1F6-0680-460C-B8CE-F26ED3EC44CD}" type="presOf" srcId="{7E2866B1-430E-4B97-9CBB-0A7B1A2C98ED}" destId="{7223D6BE-8C76-4AC1-9159-344491E21585}" srcOrd="0" destOrd="0" presId="urn:microsoft.com/office/officeart/2005/8/layout/vList2"/>
    <dgm:cxn modelId="{BD3C1DE5-6CA5-4359-90CA-B7F953646B8D}" type="presOf" srcId="{2BC78EBC-567A-4749-ADC3-951E850BEA1E}" destId="{BDB5CDF8-AE06-4C3A-8D96-4B58A8FB1CA0}" srcOrd="0" destOrd="0" presId="urn:microsoft.com/office/officeart/2005/8/layout/vList2"/>
    <dgm:cxn modelId="{E033F14E-9D13-4472-83F8-3E594FB29496}" type="presOf" srcId="{25C92CD0-9E51-4E69-B2DC-7BF84DEB33FA}" destId="{D39C5BF1-D5CF-453A-BDD9-04C579C4F19A}" srcOrd="0" destOrd="0" presId="urn:microsoft.com/office/officeart/2005/8/layout/vList2"/>
    <dgm:cxn modelId="{F539F644-BC7F-42BE-BBAD-E16D3EB9E090}" srcId="{2BC78EBC-567A-4749-ADC3-951E850BEA1E}" destId="{7E2866B1-430E-4B97-9CBB-0A7B1A2C98ED}" srcOrd="1" destOrd="0" parTransId="{DD3A8394-C66B-4FEC-9771-0E8B8E1A9C0D}" sibTransId="{E82738B5-A9AD-4D9E-8B08-75D7363004A5}"/>
    <dgm:cxn modelId="{82FF2EE7-8E5D-4D37-8300-BDF213843729}" srcId="{2BC78EBC-567A-4749-ADC3-951E850BEA1E}" destId="{25C92CD0-9E51-4E69-B2DC-7BF84DEB33FA}" srcOrd="0" destOrd="0" parTransId="{D851A7CE-E0A0-4EB0-8A9F-B85AC5F7DD2D}" sibTransId="{9AB56BC0-A2DC-43C1-B729-C420C15493A6}"/>
    <dgm:cxn modelId="{F3066447-EF92-467C-B9B7-9E643CD735DC}" type="presParOf" srcId="{BDB5CDF8-AE06-4C3A-8D96-4B58A8FB1CA0}" destId="{D39C5BF1-D5CF-453A-BDD9-04C579C4F19A}" srcOrd="0" destOrd="0" presId="urn:microsoft.com/office/officeart/2005/8/layout/vList2"/>
    <dgm:cxn modelId="{4D7C9F77-8158-4EEF-89AA-DE563AF86C0A}" type="presParOf" srcId="{BDB5CDF8-AE06-4C3A-8D96-4B58A8FB1CA0}" destId="{61EAA0F6-188B-42E2-A60F-974C43E5C2F9}" srcOrd="1" destOrd="0" presId="urn:microsoft.com/office/officeart/2005/8/layout/vList2"/>
    <dgm:cxn modelId="{2D82A265-1D11-448F-9B24-1CCAF56E20FD}" type="presParOf" srcId="{BDB5CDF8-AE06-4C3A-8D96-4B58A8FB1CA0}" destId="{7223D6BE-8C76-4AC1-9159-344491E2158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C78EBC-567A-4749-ADC3-951E850BEA1E}" type="doc">
      <dgm:prSet loTypeId="urn:microsoft.com/office/officeart/2005/8/layout/vList2" loCatId="list" qsTypeId="urn:microsoft.com/office/officeart/2005/8/quickstyle/3d4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5C92CD0-9E51-4E69-B2DC-7BF84DEB33FA}">
      <dgm:prSet custT="1"/>
      <dgm:spPr/>
      <dgm:t>
        <a:bodyPr/>
        <a:lstStyle/>
        <a:p>
          <a:pPr rtl="0"/>
          <a:r>
            <a:rPr lang="ru-RU" sz="13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3. Список литературы и словарь</a:t>
          </a:r>
          <a:endParaRPr lang="ru-RU" sz="13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851A7CE-E0A0-4EB0-8A9F-B85AC5F7DD2D}" type="parTrans" cxnId="{82FF2EE7-8E5D-4D37-8300-BDF213843729}">
      <dgm:prSet/>
      <dgm:spPr/>
      <dgm:t>
        <a:bodyPr/>
        <a:lstStyle/>
        <a:p>
          <a:endParaRPr lang="ru-RU"/>
        </a:p>
      </dgm:t>
    </dgm:pt>
    <dgm:pt modelId="{9AB56BC0-A2DC-43C1-B729-C420C15493A6}" type="sibTrans" cxnId="{82FF2EE7-8E5D-4D37-8300-BDF213843729}">
      <dgm:prSet/>
      <dgm:spPr/>
      <dgm:t>
        <a:bodyPr/>
        <a:lstStyle/>
        <a:p>
          <a:endParaRPr lang="ru-RU"/>
        </a:p>
      </dgm:t>
    </dgm:pt>
    <dgm:pt modelId="{7E2866B1-430E-4B97-9CBB-0A7B1A2C98ED}">
      <dgm:prSet custT="1"/>
      <dgm:spPr/>
      <dgm:t>
        <a:bodyPr/>
        <a:lstStyle/>
        <a:p>
          <a:pPr rtl="0"/>
          <a:r>
            <a:rPr lang="ru-RU" sz="1300" b="1" dirty="0" smtClean="0">
              <a:latin typeface="Verdana" pitchFamily="34" charset="0"/>
              <a:ea typeface="Verdana" pitchFamily="34" charset="0"/>
              <a:cs typeface="Verdana" pitchFamily="34" charset="0"/>
            </a:rPr>
            <a:t>4. Обратная связь</a:t>
          </a:r>
          <a:endParaRPr lang="ru-RU" sz="1300" b="1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D3A8394-C66B-4FEC-9771-0E8B8E1A9C0D}" type="parTrans" cxnId="{F539F644-BC7F-42BE-BBAD-E16D3EB9E090}">
      <dgm:prSet/>
      <dgm:spPr/>
      <dgm:t>
        <a:bodyPr/>
        <a:lstStyle/>
        <a:p>
          <a:endParaRPr lang="ru-RU"/>
        </a:p>
      </dgm:t>
    </dgm:pt>
    <dgm:pt modelId="{E82738B5-A9AD-4D9E-8B08-75D7363004A5}" type="sibTrans" cxnId="{F539F644-BC7F-42BE-BBAD-E16D3EB9E090}">
      <dgm:prSet/>
      <dgm:spPr/>
      <dgm:t>
        <a:bodyPr/>
        <a:lstStyle/>
        <a:p>
          <a:endParaRPr lang="ru-RU"/>
        </a:p>
      </dgm:t>
    </dgm:pt>
    <dgm:pt modelId="{BDB5CDF8-AE06-4C3A-8D96-4B58A8FB1CA0}" type="pres">
      <dgm:prSet presAssocID="{2BC78EBC-567A-4749-ADC3-951E850BEA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39C5BF1-D5CF-453A-BDD9-04C579C4F19A}" type="pres">
      <dgm:prSet presAssocID="{25C92CD0-9E51-4E69-B2DC-7BF84DEB33FA}" presName="parentText" presStyleLbl="node1" presStyleIdx="0" presStyleCnt="2" custScaleX="87682" custScaleY="30555" custLinFactNeighborX="-2377" custLinFactNeighborY="115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AA0F6-188B-42E2-A60F-974C43E5C2F9}" type="pres">
      <dgm:prSet presAssocID="{9AB56BC0-A2DC-43C1-B729-C420C15493A6}" presName="spacer" presStyleCnt="0"/>
      <dgm:spPr/>
    </dgm:pt>
    <dgm:pt modelId="{7223D6BE-8C76-4AC1-9159-344491E21585}" type="pres">
      <dgm:prSet presAssocID="{7E2866B1-430E-4B97-9CBB-0A7B1A2C98ED}" presName="parentText" presStyleLbl="node1" presStyleIdx="1" presStyleCnt="2" custScaleX="87682" custScaleY="30555" custLinFactNeighborX="-2377" custLinFactNeighborY="-290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E2E3B3-8271-462D-BFA8-E598EFF02478}" type="presOf" srcId="{7E2866B1-430E-4B97-9CBB-0A7B1A2C98ED}" destId="{7223D6BE-8C76-4AC1-9159-344491E21585}" srcOrd="0" destOrd="0" presId="urn:microsoft.com/office/officeart/2005/8/layout/vList2"/>
    <dgm:cxn modelId="{262CF86D-E3F2-4A0E-BDE7-EBB715F6D192}" type="presOf" srcId="{2BC78EBC-567A-4749-ADC3-951E850BEA1E}" destId="{BDB5CDF8-AE06-4C3A-8D96-4B58A8FB1CA0}" srcOrd="0" destOrd="0" presId="urn:microsoft.com/office/officeart/2005/8/layout/vList2"/>
    <dgm:cxn modelId="{66B31D01-D9E7-473F-8DF7-852A2747283A}" type="presOf" srcId="{25C92CD0-9E51-4E69-B2DC-7BF84DEB33FA}" destId="{D39C5BF1-D5CF-453A-BDD9-04C579C4F19A}" srcOrd="0" destOrd="0" presId="urn:microsoft.com/office/officeart/2005/8/layout/vList2"/>
    <dgm:cxn modelId="{F539F644-BC7F-42BE-BBAD-E16D3EB9E090}" srcId="{2BC78EBC-567A-4749-ADC3-951E850BEA1E}" destId="{7E2866B1-430E-4B97-9CBB-0A7B1A2C98ED}" srcOrd="1" destOrd="0" parTransId="{DD3A8394-C66B-4FEC-9771-0E8B8E1A9C0D}" sibTransId="{E82738B5-A9AD-4D9E-8B08-75D7363004A5}"/>
    <dgm:cxn modelId="{82FF2EE7-8E5D-4D37-8300-BDF213843729}" srcId="{2BC78EBC-567A-4749-ADC3-951E850BEA1E}" destId="{25C92CD0-9E51-4E69-B2DC-7BF84DEB33FA}" srcOrd="0" destOrd="0" parTransId="{D851A7CE-E0A0-4EB0-8A9F-B85AC5F7DD2D}" sibTransId="{9AB56BC0-A2DC-43C1-B729-C420C15493A6}"/>
    <dgm:cxn modelId="{FB24F315-A9A6-468B-9762-D6C90EE1CCAF}" type="presParOf" srcId="{BDB5CDF8-AE06-4C3A-8D96-4B58A8FB1CA0}" destId="{D39C5BF1-D5CF-453A-BDD9-04C579C4F19A}" srcOrd="0" destOrd="0" presId="urn:microsoft.com/office/officeart/2005/8/layout/vList2"/>
    <dgm:cxn modelId="{FD0F03ED-C43A-4AC4-8E98-AB871BE9FDF5}" type="presParOf" srcId="{BDB5CDF8-AE06-4C3A-8D96-4B58A8FB1CA0}" destId="{61EAA0F6-188B-42E2-A60F-974C43E5C2F9}" srcOrd="1" destOrd="0" presId="urn:microsoft.com/office/officeart/2005/8/layout/vList2"/>
    <dgm:cxn modelId="{6C9308EE-B8D6-40D9-B50E-68EFF1065454}" type="presParOf" srcId="{BDB5CDF8-AE06-4C3A-8D96-4B58A8FB1CA0}" destId="{7223D6BE-8C76-4AC1-9159-344491E2158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5BF1-D5CF-453A-BDD9-04C579C4F19A}">
      <dsp:nvSpPr>
        <dsp:cNvPr id="0" name=""/>
        <dsp:cNvSpPr/>
      </dsp:nvSpPr>
      <dsp:spPr>
        <a:xfrm>
          <a:off x="236986" y="41801"/>
          <a:ext cx="3333342" cy="31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1. О Бюджете</a:t>
          </a:r>
          <a:endParaRPr lang="ru-RU" sz="125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2521" y="57336"/>
        <a:ext cx="3302272" cy="287170"/>
      </dsp:txXfrm>
    </dsp:sp>
    <dsp:sp modelId="{2FF0DB7B-E1A9-42A1-9FE5-47552FBDEC50}">
      <dsp:nvSpPr>
        <dsp:cNvPr id="0" name=""/>
        <dsp:cNvSpPr/>
      </dsp:nvSpPr>
      <dsp:spPr>
        <a:xfrm>
          <a:off x="0" y="372826"/>
          <a:ext cx="4197424" cy="130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68" tIns="16510" rIns="92456" bIns="16510" numCol="1" spcCol="1270" anchor="t" anchorCtr="0">
          <a:noAutofit/>
        </a:bodyPr>
        <a:lstStyle/>
        <a:p>
          <a:pPr marL="114300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</a:t>
          </a: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Что такое бюджет?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2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Государственный (муниципальный) долг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Бюджетная система РФ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Граждане и бюджет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372826"/>
        <a:ext cx="4197424" cy="1302029"/>
      </dsp:txXfrm>
    </dsp:sp>
    <dsp:sp modelId="{9022ED49-A37B-403D-A0BA-0E98288B2DE1}">
      <dsp:nvSpPr>
        <dsp:cNvPr id="0" name=""/>
        <dsp:cNvSpPr/>
      </dsp:nvSpPr>
      <dsp:spPr>
        <a:xfrm>
          <a:off x="236986" y="1675448"/>
          <a:ext cx="3225300" cy="31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2. Бюджет района</a:t>
          </a:r>
          <a:endParaRPr lang="ru-RU" sz="125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2521" y="1690983"/>
        <a:ext cx="3194230" cy="287170"/>
      </dsp:txXfrm>
    </dsp:sp>
    <dsp:sp modelId="{3E9A5393-9C26-4B7C-A204-23387AE547A3}">
      <dsp:nvSpPr>
        <dsp:cNvPr id="0" name=""/>
        <dsp:cNvSpPr/>
      </dsp:nvSpPr>
      <dsp:spPr>
        <a:xfrm>
          <a:off x="0" y="1993096"/>
          <a:ext cx="4197424" cy="1055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68" tIns="16510" rIns="92456" bIns="16510" numCol="1" spcCol="1270" anchor="t" anchorCtr="0">
          <a:noAutofit/>
        </a:bodyPr>
        <a:lstStyle/>
        <a:p>
          <a:pPr marL="85725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Показатели развития района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85725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Исполнение бюджета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85725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85725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228600" lvl="2" indent="13335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Муниципальные программы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1993096"/>
        <a:ext cx="4197424" cy="1055700"/>
      </dsp:txXfrm>
    </dsp:sp>
    <dsp:sp modelId="{2016B469-F01C-4816-9ECB-06C2550627A4}">
      <dsp:nvSpPr>
        <dsp:cNvPr id="0" name=""/>
        <dsp:cNvSpPr/>
      </dsp:nvSpPr>
      <dsp:spPr>
        <a:xfrm>
          <a:off x="236965" y="3036015"/>
          <a:ext cx="3291410" cy="31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3. Инициативное бюджетирование</a:t>
          </a:r>
          <a:endParaRPr lang="ru-RU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2500" y="3051550"/>
        <a:ext cx="3260340" cy="287170"/>
      </dsp:txXfrm>
    </dsp:sp>
    <dsp:sp modelId="{26C65538-ADF1-4E7E-B52F-E659C37B4968}">
      <dsp:nvSpPr>
        <dsp:cNvPr id="0" name=""/>
        <dsp:cNvSpPr/>
      </dsp:nvSpPr>
      <dsp:spPr>
        <a:xfrm>
          <a:off x="241750" y="3384376"/>
          <a:ext cx="3307612" cy="31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4. Закупки</a:t>
          </a:r>
          <a:endParaRPr lang="ru-RU" sz="125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7285" y="3399911"/>
        <a:ext cx="3276542" cy="287170"/>
      </dsp:txXfrm>
    </dsp:sp>
    <dsp:sp modelId="{0A8386A3-D06F-4132-AA97-F2D082D614FC}">
      <dsp:nvSpPr>
        <dsp:cNvPr id="0" name=""/>
        <dsp:cNvSpPr/>
      </dsp:nvSpPr>
      <dsp:spPr>
        <a:xfrm>
          <a:off x="0" y="3734237"/>
          <a:ext cx="4197424" cy="422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68" tIns="16510" rIns="92456" bIns="16510" numCol="1" spcCol="1270" anchor="t" anchorCtr="0">
          <a:noAutofit/>
        </a:bodyPr>
        <a:lstStyle/>
        <a:p>
          <a:pPr marL="85725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Контроль закупок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85725" lvl="1" indent="0" algn="l" defTabSz="555625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50" kern="1200" dirty="0" smtClean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rPr>
            <a:t> Муниципальные закупки</a:t>
          </a:r>
          <a:endParaRPr lang="ru-RU" sz="1250" kern="1200" dirty="0">
            <a:solidFill>
              <a:schemeClr val="accent1">
                <a:lumMod val="50000"/>
              </a:schemeClr>
            </a:solidFill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3734237"/>
        <a:ext cx="4197424" cy="422280"/>
      </dsp:txXfrm>
    </dsp:sp>
    <dsp:sp modelId="{51B66F28-1477-4CFB-982D-F5864E020D0C}">
      <dsp:nvSpPr>
        <dsp:cNvPr id="0" name=""/>
        <dsp:cNvSpPr/>
      </dsp:nvSpPr>
      <dsp:spPr>
        <a:xfrm>
          <a:off x="242674" y="4184104"/>
          <a:ext cx="3306688" cy="31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5. Список литературы и словарь</a:t>
          </a:r>
          <a:endParaRPr lang="ru-RU" sz="12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58209" y="4199639"/>
        <a:ext cx="3275618" cy="287170"/>
      </dsp:txXfrm>
    </dsp:sp>
    <dsp:sp modelId="{B1AF38C8-26EA-4AFB-85FA-155A45DFEB8F}">
      <dsp:nvSpPr>
        <dsp:cNvPr id="0" name=""/>
        <dsp:cNvSpPr/>
      </dsp:nvSpPr>
      <dsp:spPr>
        <a:xfrm>
          <a:off x="247459" y="4536504"/>
          <a:ext cx="3371580" cy="318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556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5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6. Обратная связь</a:t>
          </a:r>
          <a:endParaRPr lang="ru-RU" sz="125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62994" y="4552039"/>
        <a:ext cx="3340510" cy="2871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5BF1-D5CF-453A-BDD9-04C579C4F19A}">
      <dsp:nvSpPr>
        <dsp:cNvPr id="0" name=""/>
        <dsp:cNvSpPr/>
      </dsp:nvSpPr>
      <dsp:spPr>
        <a:xfrm>
          <a:off x="268509" y="171693"/>
          <a:ext cx="2855339" cy="31494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1. О Бюджете</a:t>
          </a:r>
          <a:endParaRPr lang="ru-RU" sz="13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83883" y="187067"/>
        <a:ext cx="2824591" cy="284196"/>
      </dsp:txXfrm>
    </dsp:sp>
    <dsp:sp modelId="{2FF0DB7B-E1A9-42A1-9FE5-47552FBDEC50}">
      <dsp:nvSpPr>
        <dsp:cNvPr id="0" name=""/>
        <dsp:cNvSpPr/>
      </dsp:nvSpPr>
      <dsp:spPr>
        <a:xfrm>
          <a:off x="0" y="529837"/>
          <a:ext cx="4197424" cy="12445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68" tIns="15240" rIns="85344" bIns="15240" numCol="1" spcCol="1270" anchor="t" anchorCtr="0">
          <a:noAutofit/>
        </a:bodyPr>
        <a:lstStyle/>
        <a:p>
          <a:pPr marL="114300" lvl="1" indent="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Что такое бюджет?</a:t>
          </a:r>
          <a:endParaRPr lang="ru-RU" sz="1200" b="1" kern="1200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  <a:endParaRPr lang="ru-RU" sz="1200" b="1" kern="1200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  <a:endParaRPr lang="ru-RU" sz="1200" b="1" kern="1200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2" indent="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Государственный (муниципальный) долг</a:t>
          </a:r>
          <a:endParaRPr lang="ru-RU" sz="1200" b="1" kern="1200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Бюджетная система РФ</a:t>
          </a:r>
          <a:endParaRPr lang="ru-RU" sz="1200" b="1" kern="1200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Граждане и бюджет</a:t>
          </a:r>
          <a:endParaRPr lang="ru-RU" sz="1200" b="1" kern="1200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0" y="529837"/>
        <a:ext cx="4197424" cy="12445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5BF1-D5CF-453A-BDD9-04C579C4F19A}">
      <dsp:nvSpPr>
        <dsp:cNvPr id="0" name=""/>
        <dsp:cNvSpPr/>
      </dsp:nvSpPr>
      <dsp:spPr>
        <a:xfrm>
          <a:off x="268509" y="261625"/>
          <a:ext cx="2855339" cy="31494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2. Бюджет района</a:t>
          </a:r>
          <a:endParaRPr lang="ru-RU" sz="13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283883" y="276999"/>
        <a:ext cx="2824591" cy="284196"/>
      </dsp:txXfrm>
    </dsp:sp>
    <dsp:sp modelId="{2FF0DB7B-E1A9-42A1-9FE5-47552FBDEC50}">
      <dsp:nvSpPr>
        <dsp:cNvPr id="0" name=""/>
        <dsp:cNvSpPr/>
      </dsp:nvSpPr>
      <dsp:spPr>
        <a:xfrm>
          <a:off x="0" y="613931"/>
          <a:ext cx="4197424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68" tIns="15240" rIns="85344" bIns="15240" numCol="1" spcCol="1270" anchor="t" anchorCtr="0">
          <a:noAutofit/>
        </a:bodyPr>
        <a:lstStyle/>
        <a:p>
          <a:pPr marL="0" lvl="1" indent="114300" algn="l" defTabSz="533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Показатели развития района</a:t>
          </a:r>
          <a:endParaRPr lang="ru-RU" sz="1200" b="1" kern="1200" dirty="0">
            <a:solidFill>
              <a:schemeClr val="accent1">
                <a:lumMod val="75000"/>
              </a:schemeClr>
            </a:solidFill>
            <a:effectLst/>
            <a:latin typeface="Verdana" pitchFamily="34" charset="0"/>
            <a:ea typeface="Verdana" pitchFamily="34" charset="0"/>
            <a:cs typeface="Verdana" pitchFamily="34" charset="0"/>
          </a:endParaRP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Исполнение бюджета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Доходы бюджета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200" b="1" kern="1200" dirty="0" smtClean="0">
              <a:solidFill>
                <a:schemeClr val="accent1">
                  <a:lumMod val="75000"/>
                </a:schemeClr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rPr>
            <a:t> Расходы бюджета</a:t>
          </a:r>
        </a:p>
      </dsp:txBody>
      <dsp:txXfrm>
        <a:off x="0" y="613931"/>
        <a:ext cx="4197424" cy="10764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5BF1-D5CF-453A-BDD9-04C579C4F19A}">
      <dsp:nvSpPr>
        <dsp:cNvPr id="0" name=""/>
        <dsp:cNvSpPr/>
      </dsp:nvSpPr>
      <dsp:spPr>
        <a:xfrm>
          <a:off x="158746" y="62214"/>
          <a:ext cx="3680385" cy="337116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3. Инициативное бюджетирование</a:t>
          </a:r>
          <a:endParaRPr lang="ru-RU" sz="13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75203" y="78671"/>
        <a:ext cx="3647471" cy="304202"/>
      </dsp:txXfrm>
    </dsp:sp>
    <dsp:sp modelId="{7223D6BE-8C76-4AC1-9159-344491E21585}">
      <dsp:nvSpPr>
        <dsp:cNvPr id="0" name=""/>
        <dsp:cNvSpPr/>
      </dsp:nvSpPr>
      <dsp:spPr>
        <a:xfrm>
          <a:off x="158746" y="531810"/>
          <a:ext cx="3680385" cy="337116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4. Закупки</a:t>
          </a:r>
          <a:endParaRPr lang="ru-RU" sz="14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75203" y="548267"/>
        <a:ext cx="3647471" cy="30420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C5BF1-D5CF-453A-BDD9-04C579C4F19A}">
      <dsp:nvSpPr>
        <dsp:cNvPr id="0" name=""/>
        <dsp:cNvSpPr/>
      </dsp:nvSpPr>
      <dsp:spPr>
        <a:xfrm>
          <a:off x="158746" y="60254"/>
          <a:ext cx="3680385" cy="37179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3. Список литературы и словарь</a:t>
          </a:r>
          <a:endParaRPr lang="ru-RU" sz="13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76895" y="78403"/>
        <a:ext cx="3644087" cy="335495"/>
      </dsp:txXfrm>
    </dsp:sp>
    <dsp:sp modelId="{7223D6BE-8C76-4AC1-9159-344491E21585}">
      <dsp:nvSpPr>
        <dsp:cNvPr id="0" name=""/>
        <dsp:cNvSpPr/>
      </dsp:nvSpPr>
      <dsp:spPr>
        <a:xfrm>
          <a:off x="158746" y="543274"/>
          <a:ext cx="3680385" cy="371793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latin typeface="Verdana" pitchFamily="34" charset="0"/>
              <a:ea typeface="Verdana" pitchFamily="34" charset="0"/>
              <a:cs typeface="Verdana" pitchFamily="34" charset="0"/>
            </a:rPr>
            <a:t>4. Обратная связь</a:t>
          </a:r>
          <a:endParaRPr lang="ru-RU" sz="1300" b="1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176895" y="561423"/>
        <a:ext cx="3644087" cy="335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D90C31F-9C22-43B9-A2D8-732B95131BC3}" type="datetimeFigureOut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0609823-68BD-4307-A0EB-578A9704A1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5604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1876F9-01B8-4BC3-8B16-2541C0514FA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72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4DF63F-FFF2-4BE0-9623-07837404DFE1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96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 smtClean="0"/>
            </a:lvl1pPr>
          </a:lstStyle>
          <a:p>
            <a:pPr>
              <a:defRPr/>
            </a:pPr>
            <a:fld id="{9AA6FA63-02F7-434E-8947-5A0DC942ED38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 dirty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552CCFB-EAE3-43B3-B423-8FD690D40D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3A596-8386-4A93-9BC4-9D43AAE74FFC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8F1AC-872B-42BC-9E63-723889B744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ED76E-E2D6-426C-B2D0-D09628996A3F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53E4D-3502-46F0-813A-CF118999786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9BF3B-6A63-4467-B49A-A61BBE7A8EB5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2C77F-502C-4443-B366-8DC456DA92C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E9C87-97A8-4B71-B3CA-2DEE6C58FE1D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C195C-7800-424F-B873-25CF52A927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CC63B-9B54-45DC-AE10-431EB78FF92F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D6C44-67BB-4F11-96B0-75EF0A1317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0BB40-97DC-43D9-8EAF-5FC161DF3259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FD918-721C-49A1-A8DC-34A7CE68BF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7D355-559E-4865-921F-AF0202583ECB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19476-4732-4F0B-B9F5-476D3891163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5125B-7FA4-4908-A28F-F30EDDE2B4B4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5EBA7-FA00-40D6-B29C-035FA2B3B4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41C2C-BD4E-44AD-93F3-62E14C213F8C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F11F9-6326-4E57-92EE-92A30FCE98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3CC97-7AEA-40E9-A0D8-3BB45F05EF75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4471D-61FF-459B-9365-B0A80A0C4A8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810B6DE-0077-4EAF-89D7-768A5B636F08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FEDF46-1337-4CD0-9957-2F40BACCE5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06872-5BC0-4F69-AB4A-22AE2A71F289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E6C93-FB28-416A-9DBD-5CE35038B3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DED8EB-DE73-4469-8CEE-F0577331BD8B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559746-8168-4A0F-AB00-5E2CC569FB6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26082-CE7A-4232-8A04-F9E66E838280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B87AE-F9B3-4246-8D0C-91251817D5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6A36F-213C-4264-83B9-F003D1B70467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48A21-7996-49EC-A652-BF4F7CB0787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4C50D-82AA-4D92-BBE2-117716AE8E38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4ED1B-5A35-4A8D-B8EC-1A49D44B1D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44C3F5-3C94-4B11-8142-FF1733C54883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0107240-05EA-4F21-A56D-53BA1C6CE47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B98F-C036-4A45-A8F6-D19CCA941B22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4E490-A9DF-4F97-9034-76E95F5BC4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с одним скругленным углом 10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0C7CA1-770D-481D-9D62-5B5B2386040A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31DFACB-87EA-44ED-B6C3-90DA203DFC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19DCF-B676-45EC-9B58-E80CB271AC10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941A0-2E15-4783-AD6A-FAE3287E042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3EA4D-A113-4F49-9468-10B129D6E456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4B869-39C7-4F2F-B415-F6D4B2A410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ECD18C-925E-48C7-9F16-DD355948A568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EFEF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EFA9D41-F6F1-4F20-9133-C0363CEBC5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20" r:id="rId8"/>
    <p:sldLayoutId id="2147483721" r:id="rId9"/>
    <p:sldLayoutId id="2147483710" r:id="rId10"/>
    <p:sldLayoutId id="2147483711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319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5D15507-FB11-418F-9E9C-69FF896D348F}" type="datetime1">
              <a:rPr lang="ru-RU"/>
              <a:pPr>
                <a:defRPr/>
              </a:pPr>
              <a:t>04.04.2019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B89B509-64C0-4297-AD15-91EE17F4C1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23" r:id="rId3"/>
    <p:sldLayoutId id="2147483713" r:id="rId4"/>
    <p:sldLayoutId id="2147483714" r:id="rId5"/>
    <p:sldLayoutId id="2147483715" r:id="rId6"/>
    <p:sldLayoutId id="2147483724" r:id="rId7"/>
    <p:sldLayoutId id="2147483716" r:id="rId8"/>
    <p:sldLayoutId id="2147483725" r:id="rId9"/>
    <p:sldLayoutId id="2147483717" r:id="rId10"/>
    <p:sldLayoutId id="2147483718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6278E6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6278E6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23FEFF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23FEFF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B9FF23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gif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8.png"/><Relationship Id="rId3" Type="http://schemas.openxmlformats.org/officeDocument/2006/relationships/image" Target="../media/image20.jpeg"/><Relationship Id="rId7" Type="http://schemas.openxmlformats.org/officeDocument/2006/relationships/diagramColors" Target="../diagrams/colors2.xml"/><Relationship Id="rId12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2.jpeg"/><Relationship Id="rId5" Type="http://schemas.openxmlformats.org/officeDocument/2006/relationships/diagramLayout" Target="../diagrams/layout2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2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27.jpeg"/><Relationship Id="rId3" Type="http://schemas.openxmlformats.org/officeDocument/2006/relationships/image" Target="../media/image24.jpeg"/><Relationship Id="rId7" Type="http://schemas.openxmlformats.org/officeDocument/2006/relationships/diagramColors" Target="../diagrams/colors3.xml"/><Relationship Id="rId12" Type="http://schemas.openxmlformats.org/officeDocument/2006/relationships/image" Target="../media/image2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25.jpeg"/><Relationship Id="rId5" Type="http://schemas.openxmlformats.org/officeDocument/2006/relationships/diagramLayout" Target="../diagrams/layout3.xml"/><Relationship Id="rId10" Type="http://schemas.openxmlformats.org/officeDocument/2006/relationships/image" Target="../media/image8.png"/><Relationship Id="rId4" Type="http://schemas.openxmlformats.org/officeDocument/2006/relationships/diagramData" Target="../diagrams/data3.xml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31.jpeg"/><Relationship Id="rId3" Type="http://schemas.openxmlformats.org/officeDocument/2006/relationships/image" Target="../media/image28.jpeg"/><Relationship Id="rId7" Type="http://schemas.openxmlformats.org/officeDocument/2006/relationships/diagramColors" Target="../diagrams/colors4.xml"/><Relationship Id="rId12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9.jpeg"/><Relationship Id="rId5" Type="http://schemas.openxmlformats.org/officeDocument/2006/relationships/diagramLayout" Target="../diagrams/layout4.xml"/><Relationship Id="rId10" Type="http://schemas.openxmlformats.org/officeDocument/2006/relationships/image" Target="../media/image8.png"/><Relationship Id="rId4" Type="http://schemas.openxmlformats.org/officeDocument/2006/relationships/diagramData" Target="../diagrams/data4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openxmlformats.org/officeDocument/2006/relationships/image" Target="../media/image35.jpeg"/><Relationship Id="rId3" Type="http://schemas.openxmlformats.org/officeDocument/2006/relationships/image" Target="../media/image32.jpeg"/><Relationship Id="rId7" Type="http://schemas.openxmlformats.org/officeDocument/2006/relationships/diagramColors" Target="../diagrams/colors5.xml"/><Relationship Id="rId12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33.jpeg"/><Relationship Id="rId5" Type="http://schemas.openxmlformats.org/officeDocument/2006/relationships/diagramLayout" Target="../diagrams/layout5.xml"/><Relationship Id="rId10" Type="http://schemas.openxmlformats.org/officeDocument/2006/relationships/image" Target="../media/image8.png"/><Relationship Id="rId4" Type="http://schemas.openxmlformats.org/officeDocument/2006/relationships/diagramData" Target="../diagrams/data5.xml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544" y="3645025"/>
            <a:ext cx="8208912" cy="2808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9925" y="2636912"/>
            <a:ext cx="7772400" cy="81691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Мобильный бюджет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3645025"/>
            <a:ext cx="7992888" cy="504055"/>
          </a:xfr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sx="1000" sy="1000" algn="ctr" rotWithShape="0">
              <a:srgbClr val="000000"/>
            </a:outerShdw>
            <a:reflection stA="45000" endPos="0" dist="50800" dir="5400000" sy="-100000" algn="bl" rotWithShape="0"/>
            <a:softEdge rad="0"/>
          </a:effectLst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Приложение для смартфона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549275"/>
            <a:ext cx="6782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Финансовое управление Администрации муниципального района Туймазинский район Республики Башкортостан</a:t>
            </a:r>
          </a:p>
        </p:txBody>
      </p:sp>
      <p:pic>
        <p:nvPicPr>
          <p:cNvPr id="26629" name="Picture 2" descr="D:\Документы\Бюджет для граждан\Бюджет для граждан 2019\другие проекты\Открытый бюджет муниципального района Туймазинский район_files\logo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0604" y="549275"/>
            <a:ext cx="585052" cy="71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Документы\ППМИ\ППМИ 2019\ппми 2019\Снимок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911632"/>
            <a:ext cx="1296144" cy="5417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14312" y="1428750"/>
            <a:ext cx="4214812" cy="900246"/>
          </a:xfrm>
          <a:prstGeom prst="rect">
            <a:avLst/>
          </a:prstGeom>
          <a:solidFill>
            <a:schemeClr val="bg1">
              <a:lumMod val="50000"/>
              <a:alpha val="16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28" name="Picture 4" descr="C:\Users\Альберт\Desktop\m7YIr8JB7cw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538736"/>
            <a:ext cx="2736303" cy="486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2" descr="C:\Users\Альберт\Desktop\smartphone_00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7400" y="-223838"/>
            <a:ext cx="3719513" cy="638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214312" y="2959513"/>
            <a:ext cx="4214811" cy="1621615"/>
          </a:xfrm>
          <a:prstGeom prst="rect">
            <a:avLst/>
          </a:prstGeom>
          <a:solidFill>
            <a:schemeClr val="accent3">
              <a:lumMod val="75000"/>
              <a:alpha val="13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491775"/>
            <a:ext cx="3643338" cy="360363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rgbClr val="03495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Как установить приложение?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188" y="87313"/>
            <a:ext cx="39862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83763"/>
                </a:solidFill>
                <a:latin typeface="Verdana" pitchFamily="34" charset="0"/>
              </a:rPr>
              <a:t>«Мобильный бюджет» муниципального района Туймазинский район Республики Башкортостан</a:t>
            </a:r>
          </a:p>
        </p:txBody>
      </p:sp>
      <p:pic>
        <p:nvPicPr>
          <p:cNvPr id="36872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600" y="44450"/>
            <a:ext cx="5095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3" descr="D:\Документы\Бюджет для граждан\Бюджет для граждан 2019\Мои кнопки\Иконки шаблоны\Иконки - Голубые бизнес\Business_icons_Ultraviolet_by_Icons8_PNG\Fine Prin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512" y="2492345"/>
            <a:ext cx="463500" cy="43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14312" y="3012048"/>
            <a:ext cx="4286250" cy="178510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36575" indent="-361950">
              <a:buFontTx/>
              <a:buAutoNum type="arabicPeriod"/>
              <a:tabLst>
                <a:tab pos="536575" algn="l"/>
              </a:tabLst>
            </a:pPr>
            <a:r>
              <a:rPr lang="ru-RU" sz="155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Считать</a:t>
            </a:r>
            <a:r>
              <a:rPr lang="en-US" sz="155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QR-</a:t>
            </a:r>
            <a:r>
              <a:rPr lang="ru-RU" sz="1550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код  или скачать приложение по ссылке;</a:t>
            </a:r>
            <a:endParaRPr lang="ru-RU" sz="1550" b="1" u="sng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361950">
              <a:buFontTx/>
              <a:buAutoNum type="arabicPeriod"/>
              <a:tabLst>
                <a:tab pos="536575" algn="l"/>
              </a:tabLst>
            </a:pPr>
            <a:r>
              <a:rPr lang="ru-RU" sz="1550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Разрешить </a:t>
            </a:r>
            <a:r>
              <a:rPr lang="ru-RU" sz="155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установку приложений из доверенных и неизвестных источников;</a:t>
            </a:r>
          </a:p>
          <a:p>
            <a:pPr marL="536575" indent="-361950">
              <a:buFontTx/>
              <a:buAutoNum type="arabicPeriod"/>
              <a:tabLst>
                <a:tab pos="536575" algn="l"/>
              </a:tabLst>
            </a:pPr>
            <a:r>
              <a:rPr lang="ru-RU" sz="155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Установить приложение</a:t>
            </a:r>
            <a:r>
              <a:rPr lang="ru-RU" sz="1550" b="1" u="sng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*.</a:t>
            </a:r>
            <a:endParaRPr lang="ru-RU" sz="1550" b="1" u="sng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36575" indent="-361950">
              <a:buFontTx/>
              <a:buAutoNum type="arabicPeriod"/>
              <a:tabLst>
                <a:tab pos="536575" algn="l"/>
              </a:tabLst>
            </a:pPr>
            <a:endParaRPr lang="ru-RU" sz="1700" dirty="0"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5" y="2642940"/>
            <a:ext cx="2643188" cy="354012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 smtClean="0">
                <a:solidFill>
                  <a:schemeClr val="bg1"/>
                </a:solidFill>
                <a:latin typeface="Arial Narrow" pitchFamily="34" charset="0"/>
                <a:ea typeface="Verdana" pitchFamily="34" charset="0"/>
                <a:cs typeface="Verdana" pitchFamily="34" charset="0"/>
              </a:rPr>
              <a:t>Torbbps.ru/1/tmzbudget.apk</a:t>
            </a:r>
            <a:endParaRPr lang="ru-RU" sz="1700" dirty="0">
              <a:solidFill>
                <a:schemeClr val="bg1"/>
              </a:solidFill>
              <a:latin typeface="Arial Narrow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313" y="6592996"/>
            <a:ext cx="6357937" cy="292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300" i="1" dirty="0" smtClean="0">
                <a:solidFill>
                  <a:srgbClr val="7F7F7F"/>
                </a:solidFill>
                <a:latin typeface="Verdana" pitchFamily="34" charset="0"/>
              </a:rPr>
              <a:t>*Для </a:t>
            </a:r>
            <a:r>
              <a:rPr lang="ru-RU" sz="1300" i="1" dirty="0">
                <a:solidFill>
                  <a:srgbClr val="7F7F7F"/>
                </a:solidFill>
                <a:latin typeface="Verdana" pitchFamily="34" charset="0"/>
              </a:rPr>
              <a:t>обновления приложения необходимо повторно считать </a:t>
            </a:r>
            <a:r>
              <a:rPr lang="en-US" sz="1300" i="1" dirty="0">
                <a:solidFill>
                  <a:srgbClr val="7F7F7F"/>
                </a:solidFill>
                <a:latin typeface="Verdana" pitchFamily="34" charset="0"/>
              </a:rPr>
              <a:t>QR-</a:t>
            </a:r>
            <a:r>
              <a:rPr lang="ru-RU" sz="1300" i="1" dirty="0">
                <a:solidFill>
                  <a:srgbClr val="7F7F7F"/>
                </a:solidFill>
                <a:latin typeface="Verdana" pitchFamily="34" charset="0"/>
              </a:rPr>
              <a:t>код</a:t>
            </a:r>
            <a:r>
              <a:rPr lang="ru-RU" sz="1300" dirty="0">
                <a:solidFill>
                  <a:srgbClr val="7F7F7F"/>
                </a:solidFill>
                <a:latin typeface="Verdana" pitchFamily="34" charset="0"/>
              </a:rPr>
              <a:t>.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684211" y="996936"/>
            <a:ext cx="360203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83763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Системные требования к </a:t>
            </a:r>
            <a:r>
              <a:rPr lang="ru-RU" sz="1400" b="1" dirty="0" smtClean="0">
                <a:solidFill>
                  <a:srgbClr val="08376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смартфону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rgbClr val="083763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6" name="Picture 2" descr="D:\Документы\Бюджет для граждан\Бюджет для граждан 2019\Мои кнопки\Иконки шаблоны\Иконки - Голубые бизнес\Business_icons_Ultraviolet_by_Icons8_PNG\Work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9512" y="884208"/>
            <a:ext cx="398431" cy="39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1438" y="1428750"/>
            <a:ext cx="4357686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4625" indent="449263" algn="just">
              <a:lnSpc>
                <a:spcPts val="2100"/>
              </a:lnSpc>
              <a:buFont typeface="Wingdings" pitchFamily="2" charset="2"/>
              <a:buChar char="q"/>
            </a:pPr>
            <a:r>
              <a:rPr lang="ru-RU" sz="15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Платформа: </a:t>
            </a:r>
            <a:r>
              <a:rPr lang="en-US" sz="15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Android</a:t>
            </a:r>
            <a:r>
              <a:rPr lang="ru-RU" sz="15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500" dirty="0" smtClean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4.2 </a:t>
            </a:r>
            <a:r>
              <a:rPr lang="ru-RU" sz="15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выше.</a:t>
            </a:r>
          </a:p>
          <a:p>
            <a:pPr marL="174625" indent="449263" algn="just">
              <a:lnSpc>
                <a:spcPts val="2100"/>
              </a:lnSpc>
              <a:buFont typeface="Wingdings" pitchFamily="2" charset="2"/>
              <a:buChar char="q"/>
            </a:pPr>
            <a:r>
              <a:rPr lang="ru-RU" sz="15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Свободное место: </a:t>
            </a:r>
            <a:r>
              <a:rPr lang="ru-RU" sz="1500" dirty="0" smtClean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4,5 </a:t>
            </a:r>
            <a:r>
              <a:rPr lang="ru-RU" sz="15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Мб.</a:t>
            </a:r>
          </a:p>
          <a:p>
            <a:pPr marL="174625" indent="449263" algn="just">
              <a:lnSpc>
                <a:spcPts val="2100"/>
              </a:lnSpc>
              <a:buFont typeface="Wingdings" pitchFamily="2" charset="2"/>
              <a:buChar char="q"/>
            </a:pPr>
            <a:r>
              <a:rPr lang="ru-RU" sz="15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Наличие доступа в интернет.</a:t>
            </a:r>
          </a:p>
        </p:txBody>
      </p:sp>
      <p:pic>
        <p:nvPicPr>
          <p:cNvPr id="1026" name="Picture 2" descr="C:\Users\ice\Desktop\Приложение Бюджет для граждан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286380" y="3000372"/>
            <a:ext cx="2357454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1196753"/>
            <a:ext cx="8207375" cy="1872207"/>
          </a:xfrm>
        </p:spPr>
        <p:txBody>
          <a:bodyPr>
            <a:noAutofit/>
          </a:bodyPr>
          <a:lstStyle/>
          <a:p>
            <a:pPr marL="0" indent="180975" algn="just" fontAlgn="auto">
              <a:lnSpc>
                <a:spcPts val="18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В современном мире, с ростом мобильной </a:t>
            </a:r>
            <a:r>
              <a:rPr lang="ru-RU" sz="1350" dirty="0">
                <a:solidFill>
                  <a:schemeClr val="bg2">
                    <a:lumMod val="25000"/>
                  </a:schemeClr>
                </a:solidFill>
              </a:rPr>
              <a:t>аудитории </a:t>
            </a: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интернета, </a:t>
            </a:r>
            <a:r>
              <a:rPr lang="ru-RU" sz="1350" dirty="0">
                <a:solidFill>
                  <a:schemeClr val="bg2">
                    <a:lumMod val="25000"/>
                  </a:schemeClr>
                </a:solidFill>
              </a:rPr>
              <a:t>становится </a:t>
            </a: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актуальной возможность изучения бюджетной информации с использованием мобильных устройств. </a:t>
            </a:r>
          </a:p>
          <a:p>
            <a:pPr marL="0" indent="180975" algn="just" fontAlgn="auto">
              <a:lnSpc>
                <a:spcPts val="18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Информация об исполнении консолидированного бюджета муниципального района </a:t>
            </a:r>
            <a:r>
              <a:rPr lang="ru-RU" sz="1350" dirty="0" err="1" smtClean="0">
                <a:solidFill>
                  <a:schemeClr val="bg2">
                    <a:lumMod val="25000"/>
                  </a:schemeClr>
                </a:solidFill>
              </a:rPr>
              <a:t>Туймазинский</a:t>
            </a: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 район Республики Башкортостан за 2018 год и на плановый период 2019-2021 годов доступна на сайтах: </a:t>
            </a:r>
          </a:p>
          <a:p>
            <a:pPr marL="180975" indent="180975" algn="l" fontAlgn="auto">
              <a:lnSpc>
                <a:spcPts val="18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Администрации МР </a:t>
            </a:r>
            <a:r>
              <a:rPr lang="ru-RU" sz="1350" dirty="0" err="1" smtClean="0">
                <a:solidFill>
                  <a:schemeClr val="bg2">
                    <a:lumMod val="25000"/>
                  </a:schemeClr>
                </a:solidFill>
              </a:rPr>
              <a:t>Туймазинский</a:t>
            </a: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 район РБ</a:t>
            </a:r>
            <a:r>
              <a:rPr lang="ru-RU" sz="13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350" dirty="0" smtClean="0">
                <a:solidFill>
                  <a:schemeClr val="bg2">
                    <a:lumMod val="50000"/>
                  </a:schemeClr>
                </a:solidFill>
              </a:rPr>
              <a:t>tuimazy.bashkortostan.ru</a:t>
            </a:r>
            <a:r>
              <a:rPr lang="ru-RU" sz="135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; </a:t>
            </a:r>
          </a:p>
          <a:p>
            <a:pPr marL="180975" indent="180975" algn="l" fontAlgn="auto">
              <a:lnSpc>
                <a:spcPts val="1800"/>
              </a:lnSpc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</a:rPr>
              <a:t>Финансового управления Администрации МР Туймазинский район </a:t>
            </a:r>
            <a:r>
              <a:rPr lang="en-US" sz="1350" dirty="0" smtClean="0">
                <a:solidFill>
                  <a:schemeClr val="bg2">
                    <a:lumMod val="50000"/>
                  </a:schemeClr>
                </a:solidFill>
              </a:rPr>
              <a:t>tmzbudget.ru</a:t>
            </a:r>
            <a:r>
              <a:rPr lang="ru-RU" sz="135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ru-RU" sz="135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450" y="506413"/>
            <a:ext cx="727298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Финансовое управление Администрации муниципального района </a:t>
            </a:r>
            <a:r>
              <a:rPr lang="ru-RU" sz="1200" dirty="0" err="1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Туймазинский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район Республики Башкортостан</a:t>
            </a:r>
          </a:p>
        </p:txBody>
      </p:sp>
      <p:pic>
        <p:nvPicPr>
          <p:cNvPr id="28675" name="Picture 2" descr="D:\Документы\Бюджет для граждан\Бюджет для граждан 2019\другие проекты\Открытый бюджет муниципального района Туймазинский район_files\logo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5254" y="520701"/>
            <a:ext cx="362196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68313" y="2996952"/>
            <a:ext cx="8207375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7313" indent="185738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Данные сайты имеют </a:t>
            </a:r>
            <a:r>
              <a:rPr lang="ru-RU" sz="135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адаптивный </a:t>
            </a:r>
            <a:r>
              <a:rPr lang="ru-RU" sz="1350" dirty="0" smtClean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дизайн </a:t>
            </a: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и просматриваются </a:t>
            </a:r>
            <a:r>
              <a:rPr lang="ru-RU" sz="135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в браузерах мобильных </a:t>
            </a:r>
            <a:r>
              <a:rPr lang="ru-RU" sz="135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устройств. Интернет-пользователи </a:t>
            </a:r>
            <a:r>
              <a:rPr lang="ru-RU" sz="135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также активно используют </a:t>
            </a:r>
            <a:r>
              <a:rPr lang="ru-RU" sz="135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мобильные приложения</a:t>
            </a:r>
            <a:r>
              <a:rPr lang="ru-RU" sz="135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latin typeface="+mn-lt"/>
              <a:cs typeface="+mn-cs"/>
            </a:endParaRPr>
          </a:p>
        </p:txBody>
      </p:sp>
      <p:pic>
        <p:nvPicPr>
          <p:cNvPr id="28677" name="Picture 9" descr="D:\Документы\Бюджет для граждан\Бюджет для граждан 2019\Презентация БДГ 2019\E_MVYH_AYJ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588" y="3573463"/>
            <a:ext cx="1717675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0" descr="D:\Документы\Бюджет для граждан\Бюджет для граждан 2019\Презентация БДГ 2019\1sO5XQhkcY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7313" y="3573463"/>
            <a:ext cx="1717675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1" descr="D:\Документы\Бюджет для граждан\Бюджет для граждан 2019\Презентация БДГ 2019\H8fkn12kPp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0113" y="3573463"/>
            <a:ext cx="1733550" cy="296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2" descr="D:\Документы\Бюджет для граждан\Бюджет для граждан 2019\Презентация БДГ 2019\5G27Yf2oLA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67500" y="3573463"/>
            <a:ext cx="17208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8409" y="1196975"/>
            <a:ext cx="5963791" cy="2303463"/>
          </a:xfrm>
        </p:spPr>
        <p:txBody>
          <a:bodyPr>
            <a:noAutofit/>
          </a:bodyPr>
          <a:lstStyle/>
          <a:p>
            <a:pPr marL="85725" indent="276225" algn="just" fontAlgn="auto">
              <a:lnSpc>
                <a:spcPts val="1800"/>
              </a:lnSpc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</a:rPr>
              <a:t>Мобильное приложение</a:t>
            </a:r>
            <a:r>
              <a:rPr lang="ru-RU" sz="1300" dirty="0" smtClean="0">
                <a:solidFill>
                  <a:schemeClr val="bg2">
                    <a:lumMod val="25000"/>
                  </a:schemeClr>
                </a:solidFill>
              </a:rPr>
              <a:t> – самостоятельный   программный комплекс со своим дизайном и навигацией, предназначенный </a:t>
            </a:r>
            <a:r>
              <a:rPr lang="ru-RU" sz="1300" dirty="0">
                <a:solidFill>
                  <a:schemeClr val="bg2">
                    <a:lumMod val="25000"/>
                  </a:schemeClr>
                </a:solidFill>
              </a:rPr>
              <a:t>для работы на </a:t>
            </a:r>
            <a:r>
              <a:rPr lang="ru-RU" sz="1300" dirty="0" smtClean="0">
                <a:solidFill>
                  <a:schemeClr val="bg2">
                    <a:lumMod val="25000"/>
                  </a:schemeClr>
                </a:solidFill>
              </a:rPr>
              <a:t>мобильных устройствах. </a:t>
            </a:r>
          </a:p>
          <a:p>
            <a:pPr marL="85725" indent="276225" algn="just" fontAlgn="auto">
              <a:lnSpc>
                <a:spcPts val="1800"/>
              </a:lnSpc>
              <a:spcAft>
                <a:spcPts val="0"/>
              </a:spcAft>
              <a:defRPr/>
            </a:pPr>
            <a:r>
              <a:rPr lang="ru-RU" sz="1300" dirty="0" smtClean="0">
                <a:solidFill>
                  <a:schemeClr val="bg2">
                    <a:lumMod val="25000"/>
                  </a:schemeClr>
                </a:solidFill>
              </a:rPr>
              <a:t>В сравнении с адаптивным дизайном сайта, </a:t>
            </a:r>
            <a:r>
              <a:rPr lang="ru-RU" sz="1300" dirty="0" smtClean="0">
                <a:solidFill>
                  <a:schemeClr val="bg2">
                    <a:lumMod val="50000"/>
                  </a:schemeClr>
                </a:solidFill>
              </a:rPr>
              <a:t>мобильные приложения </a:t>
            </a:r>
            <a:r>
              <a:rPr lang="ru-RU" sz="1300" dirty="0" smtClean="0">
                <a:solidFill>
                  <a:schemeClr val="bg2">
                    <a:lumMod val="25000"/>
                  </a:schemeClr>
                </a:solidFill>
              </a:rPr>
              <a:t>имеют ряд преимуществ:</a:t>
            </a:r>
          </a:p>
          <a:p>
            <a:pPr marL="85725" indent="276225" algn="just" fontAlgn="auto">
              <a:lnSpc>
                <a:spcPts val="18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720725" algn="l"/>
              </a:tabLst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</a:rPr>
              <a:t>Доступ к информации осуществляется через иконку на рабочем столе;</a:t>
            </a:r>
          </a:p>
          <a:p>
            <a:pPr marL="85725" indent="276225" algn="just" fontAlgn="auto">
              <a:lnSpc>
                <a:spcPts val="18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720725" algn="l"/>
              </a:tabLst>
              <a:defRPr/>
            </a:pPr>
            <a:r>
              <a:rPr lang="ru-RU" sz="1300" dirty="0">
                <a:solidFill>
                  <a:schemeClr val="accent5">
                    <a:lumMod val="75000"/>
                  </a:schemeClr>
                </a:solidFill>
              </a:rPr>
              <a:t>Приложение  содержит только основную информацию;</a:t>
            </a:r>
          </a:p>
          <a:p>
            <a:pPr marL="85725" indent="276225" algn="just" fontAlgn="auto">
              <a:lnSpc>
                <a:spcPts val="18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720725" algn="l"/>
              </a:tabLst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</a:rPr>
              <a:t>Приложение имеет простой и удобный интерфейс;</a:t>
            </a:r>
          </a:p>
          <a:p>
            <a:pPr marL="85725" indent="276225" algn="just" fontAlgn="auto">
              <a:lnSpc>
                <a:spcPts val="1800"/>
              </a:lnSpc>
              <a:spcAft>
                <a:spcPts val="0"/>
              </a:spcAft>
              <a:buFont typeface="Wingdings" pitchFamily="2" charset="2"/>
              <a:buChar char="ü"/>
              <a:tabLst>
                <a:tab pos="720725" algn="l"/>
              </a:tabLst>
              <a:defRPr/>
            </a:pPr>
            <a:r>
              <a:rPr lang="ru-RU" sz="1300" dirty="0" smtClean="0">
                <a:solidFill>
                  <a:schemeClr val="accent5">
                    <a:lumMod val="75000"/>
                  </a:schemeClr>
                </a:solidFill>
              </a:rPr>
              <a:t>Скорость загрузки страниц приложения выше.</a:t>
            </a:r>
            <a:r>
              <a:rPr lang="ru-RU" sz="13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ru-RU" sz="1300" dirty="0">
              <a:solidFill>
                <a:schemeClr val="accent6">
                  <a:lumMod val="75000"/>
                </a:schemeClr>
              </a:solidFill>
            </a:endParaRPr>
          </a:p>
          <a:p>
            <a:pPr marL="36513" algn="l" fontAlgn="auto">
              <a:lnSpc>
                <a:spcPts val="1700"/>
              </a:lnSpc>
              <a:spcAft>
                <a:spcPts val="0"/>
              </a:spcAft>
              <a:buFont typeface="Wingdings 2"/>
              <a:buNone/>
              <a:defRPr/>
            </a:pPr>
            <a:endParaRPr lang="ru-RU" sz="12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450" y="506413"/>
            <a:ext cx="7200974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Финансовое управление Администрации муниципального района </a:t>
            </a:r>
            <a:r>
              <a:rPr lang="ru-RU" sz="1200" dirty="0" err="1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Туймазинский</a:t>
            </a:r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 район Республики Башкортостан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5788" y="3716338"/>
            <a:ext cx="5426075" cy="21698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720725" algn="just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Приложение </a:t>
            </a:r>
            <a:r>
              <a:rPr lang="ru-RU" sz="1400" dirty="0">
                <a:solidFill>
                  <a:schemeClr val="bg2">
                    <a:lumMod val="50000"/>
                  </a:schemeClr>
                </a:solidFill>
                <a:latin typeface="+mn-lt"/>
                <a:cs typeface="+mn-cs"/>
              </a:rPr>
              <a:t>«Мобильный бюджет»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позволит расширить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аудиторию среди граждан, заинтересованных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в открытых бюджетных данных муниципального района Туймазинский район РБ, в частности среди студентов и школьников. </a:t>
            </a:r>
          </a:p>
          <a:p>
            <a:pPr marL="720725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  <a:p>
            <a:pPr marL="720725" algn="just" fontAlgn="auto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Запустим приложение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на смартфоне и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rPr>
              <a:t>перейдем к основному меню.    </a:t>
            </a:r>
          </a:p>
        </p:txBody>
      </p:sp>
      <p:pic>
        <p:nvPicPr>
          <p:cNvPr id="29700" name="Picture 2" descr="D:\Документы\Бюджет для граждан\Бюджет для граждан 2019\Мои кнопки\Иконки шаблоны\Иконки - Голубые бизнес\Business_icons_Ultraviolet_by_Icons8_PNG\Conferenc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" y="3929063"/>
            <a:ext cx="5572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" y="5177755"/>
            <a:ext cx="557212" cy="55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00063" y="5719092"/>
            <a:ext cx="785812" cy="230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БюджеТ</a:t>
            </a:r>
          </a:p>
        </p:txBody>
      </p:sp>
      <p:pic>
        <p:nvPicPr>
          <p:cNvPr id="29703" name="Picture 2" descr="C:\Users\ice\Desktop\тел-стелл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32676" y="2276872"/>
            <a:ext cx="2139824" cy="4187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2" descr="D:\Документы\Бюджет для граждан\Бюджет для граждан 2019\другие проекты\Открытый бюджет муниципального района Туймазинский район_files\logo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520700"/>
            <a:ext cx="431800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Альберт\Desktop\smartphone_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4700" y="-223838"/>
            <a:ext cx="3717925" cy="638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9638" y="815975"/>
            <a:ext cx="3602037" cy="360363"/>
          </a:xfrm>
        </p:spPr>
        <p:txBody>
          <a:bodyPr>
            <a:normAutofit/>
          </a:bodyPr>
          <a:lstStyle/>
          <a:p>
            <a:r>
              <a:rPr lang="ru-RU" sz="1450" b="1" dirty="0" smtClean="0">
                <a:solidFill>
                  <a:srgbClr val="004E6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ПРИЛОЖЕНИЯ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296017" y="1340768"/>
          <a:ext cx="419742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188" y="115888"/>
            <a:ext cx="3986212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83763"/>
                </a:solidFill>
                <a:latin typeface="Verdana" pitchFamily="34" charset="0"/>
              </a:rPr>
              <a:t>«Мобильный бюджет» муниципального района Туймазинский район Республики Башкортостан</a:t>
            </a:r>
          </a:p>
        </p:txBody>
      </p:sp>
      <p:pic>
        <p:nvPicPr>
          <p:cNvPr id="30726" name="Picture 2" descr="D:\Документы\Бюджет для граждан\Бюджет для граждан 2019\Мои кнопки\Иконки шаблоны\Иконки - Голубые бизнес\Business_icons_Ultraviolet_by_Icons8_PNG\Prototype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9750" y="815975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504" y="1268760"/>
            <a:ext cx="377026" cy="1989319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50" b="1" dirty="0">
                <a:latin typeface="+mn-lt"/>
                <a:cs typeface="+mn-cs"/>
              </a:rPr>
              <a:t>Теоретическая часть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135" y="2996952"/>
            <a:ext cx="377026" cy="2061327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50" b="1" dirty="0">
                <a:latin typeface="+mn-lt"/>
                <a:cs typeface="+mn-cs"/>
              </a:rPr>
              <a:t>Практическая часть</a:t>
            </a:r>
          </a:p>
        </p:txBody>
      </p:sp>
      <p:pic>
        <p:nvPicPr>
          <p:cNvPr id="30729" name="Picture 2" descr="C:\Users\Альберт\Desktop\Меню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48263" y="765175"/>
            <a:ext cx="2592387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1600" y="44450"/>
            <a:ext cx="5095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Альберт\Desktop\smartphone_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7400" y="-236538"/>
            <a:ext cx="3719513" cy="638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65100" y="3068638"/>
            <a:ext cx="2174875" cy="3586162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1748" name="Picture 4" descr="I:\Бюджет для граждан 2019\Презентация БДГ 2019\HfR5FwxCZi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8" y="3141663"/>
            <a:ext cx="2012950" cy="344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8525" y="815975"/>
            <a:ext cx="3602038" cy="360363"/>
          </a:xfrm>
        </p:spPr>
        <p:txBody>
          <a:bodyPr>
            <a:normAutofit/>
          </a:bodyPr>
          <a:lstStyle/>
          <a:p>
            <a:r>
              <a:rPr lang="ru-RU" sz="1450" b="1" dirty="0" smtClean="0">
                <a:solidFill>
                  <a:srgbClr val="004E6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ПРИЛОЖЕНИЯ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251520" y="1196752"/>
          <a:ext cx="4197424" cy="1989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188" y="87313"/>
            <a:ext cx="39862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83763"/>
                </a:solidFill>
                <a:latin typeface="Verdana" pitchFamily="34" charset="0"/>
              </a:rPr>
              <a:t>«Мобильный бюджет» муниципального района Туймазинский район Республики Башкортостан</a:t>
            </a:r>
          </a:p>
        </p:txBody>
      </p:sp>
      <p:pic>
        <p:nvPicPr>
          <p:cNvPr id="31752" name="Picture 2" descr="D:\Документы\Бюджет для граждан\Бюджет для граждан 2019\Мои кнопки\Иконки шаблоны\Иконки - Голубые бизнес\Business_icons_Ultraviolet_by_Icons8_PNG\Prototype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" y="815975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504" y="1340768"/>
            <a:ext cx="353943" cy="1774153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  </a:t>
            </a: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Теоретическая часть</a:t>
            </a:r>
          </a:p>
        </p:txBody>
      </p:sp>
      <p:pic>
        <p:nvPicPr>
          <p:cNvPr id="31754" name="Picture 2" descr="I:\Бюджет для граждан 2019\Презентация БДГ 2019\LZc8ZOPueMY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143500" y="801688"/>
            <a:ext cx="2643188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376363" y="3284538"/>
            <a:ext cx="1971675" cy="3297237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1756" name="Picture 5" descr="I:\Бюджет для граждан 2019\Презентация БДГ 2019\0s6d8QB9iac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476375" y="3357563"/>
            <a:ext cx="1800225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605088" y="3500438"/>
            <a:ext cx="1822450" cy="3024187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1758" name="Picture 6" descr="I:\Бюджет для граждан 2019\Презентация БДГ 2019\jvPIfdEmlac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700338" y="3573463"/>
            <a:ext cx="168433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9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1600" y="44450"/>
            <a:ext cx="5095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Альберт\Desktop\smartphone_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7400" y="-236538"/>
            <a:ext cx="3719513" cy="638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2" descr="I:\Бюджет для граждан 2019\Презентация БДГ 2019\Su7gLBEETO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0" y="679450"/>
            <a:ext cx="2643188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65100" y="2852738"/>
            <a:ext cx="2174875" cy="3586162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8525" y="836613"/>
            <a:ext cx="3602038" cy="360362"/>
          </a:xfrm>
        </p:spPr>
        <p:txBody>
          <a:bodyPr>
            <a:normAutofit/>
          </a:bodyPr>
          <a:lstStyle/>
          <a:p>
            <a:r>
              <a:rPr lang="ru-RU" sz="1450" b="1" dirty="0" smtClean="0">
                <a:solidFill>
                  <a:srgbClr val="08376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ПРИЛОЖЕНИЯ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251520" y="1124744"/>
          <a:ext cx="4197424" cy="1989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188" y="87313"/>
            <a:ext cx="39862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83763"/>
                </a:solidFill>
                <a:latin typeface="Verdana" pitchFamily="34" charset="0"/>
              </a:rPr>
              <a:t>«Мобильный бюджет» муниципального района Туймазинский район Республики Башкортостан</a:t>
            </a:r>
          </a:p>
        </p:txBody>
      </p:sp>
      <p:pic>
        <p:nvPicPr>
          <p:cNvPr id="32776" name="Picture 2" descr="D:\Документы\Бюджет для граждан\Бюджет для граждан 2019\Мои кнопки\Иконки шаблоны\Иконки - Голубые бизнес\Business_icons_Ultraviolet_by_Icons8_PNG\Prototype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" y="836613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7504" y="1150792"/>
            <a:ext cx="346249" cy="1558128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Практическая часть</a:t>
            </a:r>
          </a:p>
        </p:txBody>
      </p:sp>
      <p:pic>
        <p:nvPicPr>
          <p:cNvPr id="32778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1600" y="44450"/>
            <a:ext cx="5095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2" descr="G:\Бюджет для граждан 2019\Презентация БДГ 2019\9VEIA2HLMEY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2888" y="2924175"/>
            <a:ext cx="20256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376363" y="3068638"/>
            <a:ext cx="1971675" cy="3313112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2781" name="Picture 3" descr="G:\Бюджет для граждан 2019\Презентация БДГ 2019\sG6JjEsQgfw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57325" y="3141663"/>
            <a:ext cx="1819275" cy="317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647950" y="3284538"/>
            <a:ext cx="1779588" cy="3024187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2783" name="Picture 4" descr="G:\Бюджет для граждан 2019\Презентация БДГ 2019\tzgswKs3RnA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19388" y="3357563"/>
            <a:ext cx="16383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Альберт\Desktop\smartphone_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97400" y="-223838"/>
            <a:ext cx="3719513" cy="638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2" descr="G:\Бюджет для граждан 2019\Презентация БДГ 2019\e63TIEzbQL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765175"/>
            <a:ext cx="266382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65100" y="2636838"/>
            <a:ext cx="2263775" cy="3721100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8525" y="815975"/>
            <a:ext cx="3602038" cy="360363"/>
          </a:xfrm>
        </p:spPr>
        <p:txBody>
          <a:bodyPr>
            <a:normAutofit/>
          </a:bodyPr>
          <a:lstStyle/>
          <a:p>
            <a:r>
              <a:rPr lang="ru-RU" sz="1450" b="1" dirty="0" smtClean="0">
                <a:solidFill>
                  <a:srgbClr val="083763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СТРУКТУРА ПРИЛОЖЕНИЯ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296017" y="1268761"/>
          <a:ext cx="4197424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188" y="87313"/>
            <a:ext cx="39862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83763"/>
                </a:solidFill>
                <a:latin typeface="Verdana" pitchFamily="34" charset="0"/>
              </a:rPr>
              <a:t>«Мобильный бюджет» муниципального района Туймазинский район Республики Башкортостан</a:t>
            </a:r>
          </a:p>
        </p:txBody>
      </p:sp>
      <p:pic>
        <p:nvPicPr>
          <p:cNvPr id="33800" name="Picture 2" descr="D:\Документы\Бюджет для граждан\Бюджет для граждан 2019\Мои кнопки\Иконки шаблоны\Иконки - Голубые бизнес\Business_icons_Ultraviolet_by_Icons8_PNG\Prototype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" y="815975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1600" y="44450"/>
            <a:ext cx="5095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3" descr="G:\Бюджет для граждан 2019\Презентация БДГ 2019\б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0825" y="2724150"/>
            <a:ext cx="2106613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354138" y="2852738"/>
            <a:ext cx="2074862" cy="3433762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3804" name="Picture 4" descr="G:\Бюджет для граждан 2019\Презентация БДГ 2019\pWz6P1JevBY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425575" y="2924175"/>
            <a:ext cx="1931988" cy="329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2647950" y="3068638"/>
            <a:ext cx="1852613" cy="3074987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3806" name="Picture 5" descr="G:\Бюджет для граждан 2019\Презентация БДГ 2019\Y8KeAHyDR5Y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00338" y="3133725"/>
            <a:ext cx="1728787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Альберт\Desktop\smartphone_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-296863"/>
            <a:ext cx="3719513" cy="638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11" descr="YM6yNmnB_T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22863" y="476250"/>
            <a:ext cx="2617787" cy="465455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7950" y="2708275"/>
            <a:ext cx="2160588" cy="3529013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8525" y="815975"/>
            <a:ext cx="3602038" cy="360363"/>
          </a:xfrm>
        </p:spPr>
        <p:txBody>
          <a:bodyPr>
            <a:normAutofit/>
          </a:bodyPr>
          <a:lstStyle/>
          <a:p>
            <a:r>
              <a:rPr lang="ru-RU" sz="1450" b="1" dirty="0" smtClean="0">
                <a:solidFill>
                  <a:srgbClr val="083763"/>
                </a:solidFill>
                <a:latin typeface="Verdana" pitchFamily="34" charset="0"/>
              </a:rPr>
              <a:t>СТРУКТУРА ПРИЛОЖЕНИЯ</a:t>
            </a:r>
          </a:p>
        </p:txBody>
      </p:sp>
      <p:graphicFrame>
        <p:nvGraphicFramePr>
          <p:cNvPr id="8" name="Схема 7"/>
          <p:cNvGraphicFramePr/>
          <p:nvPr/>
        </p:nvGraphicFramePr>
        <p:xfrm>
          <a:off x="296017" y="1268761"/>
          <a:ext cx="4197424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188" y="87313"/>
            <a:ext cx="39862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83763"/>
                </a:solidFill>
                <a:latin typeface="Verdana" pitchFamily="34" charset="0"/>
              </a:rPr>
              <a:t>«Мобильный бюджет» муниципального района Туймазинский район Республики Башкортостан</a:t>
            </a:r>
          </a:p>
        </p:txBody>
      </p:sp>
      <p:pic>
        <p:nvPicPr>
          <p:cNvPr id="34823" name="Picture 2" descr="D:\Документы\Бюджет для граждан\Бюджет для граждан 2019\Мои кнопки\Иконки шаблоны\Иконки - Голубые бизнес\Business_icons_Ultraviolet_by_Icons8_PNG\Prototype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8638" y="815975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1600" y="44450"/>
            <a:ext cx="5095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12" descr="HnwBlSEjIi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9388" y="2781300"/>
            <a:ext cx="1979612" cy="338455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258888" y="2997200"/>
            <a:ext cx="2087562" cy="3457575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4829" name="Picture 13" descr="UImSsXlgdXc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331913" y="3068638"/>
            <a:ext cx="1936750" cy="3311525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484438" y="3284538"/>
            <a:ext cx="2089150" cy="3313112"/>
          </a:xfrm>
          <a:prstGeom prst="rect">
            <a:avLst/>
          </a:prstGeom>
          <a:solidFill>
            <a:schemeClr val="accent1">
              <a:lumMod val="60000"/>
              <a:lumOff val="4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34831" name="Picture 15" descr="P6C9lOlo9g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55875" y="3357563"/>
            <a:ext cx="1963738" cy="3187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AFF">
            <a:alpha val="3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14282" y="3212976"/>
            <a:ext cx="4143404" cy="2952328"/>
          </a:xfrm>
          <a:prstGeom prst="rect">
            <a:avLst/>
          </a:prstGeom>
          <a:solidFill>
            <a:schemeClr val="bg1">
              <a:lumMod val="50000"/>
              <a:alpha val="16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1268760"/>
            <a:ext cx="4143404" cy="1735581"/>
          </a:xfrm>
          <a:prstGeom prst="rect">
            <a:avLst/>
          </a:prstGeom>
          <a:solidFill>
            <a:schemeClr val="accent3">
              <a:lumMod val="75000"/>
              <a:alpha val="13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85748" y="3313435"/>
            <a:ext cx="3929062" cy="29238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363538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запуска приложения нажмите на соответствующую иконку, которая расположена в меню мобильного устройства.</a:t>
            </a:r>
          </a:p>
          <a:p>
            <a:pPr indent="363538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При нажатии на эту иконку открывается приветственное окно, кликнув на которое,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выполняется переход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основное меню.</a:t>
            </a:r>
          </a:p>
          <a:p>
            <a:pPr indent="363538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Переходы между разделами осуществляются кликом на раздел приложения и стандартную кнопку «Назад» мобильного устройства.</a:t>
            </a:r>
          </a:p>
          <a:p>
            <a:pPr indent="2619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endParaRPr lang="ru-RU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7" name="Picture 3" descr="C:\Users\Альберт\Desktop\vcgyVonr-6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280" y="764704"/>
            <a:ext cx="2682760" cy="4623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C:\Users\Альберт\Desktop\smartphone_00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7400" y="-223838"/>
            <a:ext cx="3719513" cy="638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0" y="1268760"/>
            <a:ext cx="421481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1938" algn="just">
              <a:lnSpc>
                <a:spcPts val="2100"/>
              </a:lnSpc>
            </a:pPr>
            <a:r>
              <a:rPr lang="en-US" sz="14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QR-</a:t>
            </a:r>
            <a:r>
              <a:rPr lang="ru-RU" sz="14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код и прямая ссылка на приложение </a:t>
            </a:r>
            <a:r>
              <a:rPr lang="en-US" sz="1300" b="1" dirty="0" smtClean="0">
                <a:solidFill>
                  <a:srgbClr val="EE8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torbbps.ru/1/</a:t>
            </a:r>
            <a:r>
              <a:rPr lang="en-US" sz="1300" b="1" dirty="0" err="1" smtClean="0">
                <a:solidFill>
                  <a:srgbClr val="EE8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tmzbudget.apk</a:t>
            </a:r>
            <a:endParaRPr lang="ru-RU" sz="1300" b="1" dirty="0">
              <a:solidFill>
                <a:srgbClr val="EE802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1938" algn="just">
              <a:lnSpc>
                <a:spcPts val="2100"/>
              </a:lnSpc>
            </a:pPr>
            <a:r>
              <a:rPr lang="ru-RU" sz="1400" dirty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размещены в группе Финансового управления Администрации МР Туймазинский район </a:t>
            </a:r>
            <a:r>
              <a:rPr lang="ru-RU" sz="1400" dirty="0" err="1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Вконтакте</a:t>
            </a:r>
            <a:r>
              <a:rPr lang="ru-RU" sz="1400" dirty="0" smtClean="0">
                <a:solidFill>
                  <a:srgbClr val="07242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– </a:t>
            </a:r>
            <a:endParaRPr lang="ru-RU" sz="1400" dirty="0">
              <a:solidFill>
                <a:srgbClr val="072428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1938">
              <a:lnSpc>
                <a:spcPts val="2100"/>
              </a:lnSpc>
            </a:pPr>
            <a:r>
              <a:rPr lang="en-US" sz="1200" b="1" dirty="0">
                <a:solidFill>
                  <a:srgbClr val="EE8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vk.com/album-146203539_261995627</a:t>
            </a:r>
            <a:r>
              <a:rPr lang="ru-RU" sz="1200" dirty="0" smtClean="0">
                <a:solidFill>
                  <a:srgbClr val="EE802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ru-RU" sz="1200" dirty="0">
              <a:solidFill>
                <a:srgbClr val="EE802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188" y="87313"/>
            <a:ext cx="398621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083763"/>
                </a:solidFill>
                <a:latin typeface="Verdana" pitchFamily="34" charset="0"/>
              </a:rPr>
              <a:t>«Мобильный бюджет» муниципального района Туймазинский район Республики Башкортостан</a:t>
            </a:r>
          </a:p>
        </p:txBody>
      </p:sp>
      <p:pic>
        <p:nvPicPr>
          <p:cNvPr id="35845" name="Picture 3" descr="C:\Users\ice\Desktop\мобильный бюджет\Бюджетиконка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600" y="44450"/>
            <a:ext cx="509588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1930" y="785794"/>
            <a:ext cx="3602038" cy="360363"/>
          </a:xfrm>
          <a:prstGeom prst="rect">
            <a:avLst/>
          </a:prstGeom>
        </p:spPr>
        <p:txBody>
          <a:bodyPr anchor="b"/>
          <a:lstStyle/>
          <a:p>
            <a:r>
              <a:rPr lang="ru-RU" sz="1500" b="1" dirty="0">
                <a:solidFill>
                  <a:srgbClr val="083763"/>
                </a:solidFill>
                <a:latin typeface="Verdana" pitchFamily="34" charset="0"/>
              </a:rPr>
              <a:t>Руководство пользователя</a:t>
            </a:r>
          </a:p>
        </p:txBody>
      </p:sp>
      <p:pic>
        <p:nvPicPr>
          <p:cNvPr id="35849" name="Picture 2" descr="I:\Бюджет для граждан 2019\Мои кнопки\Иконки шаблоны\Иконки - Голубые бизнес\Business_icons_Ultraviolet_by_Icons8_PNG\FAQ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785794"/>
            <a:ext cx="428625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750" y="1676400"/>
            <a:ext cx="7772400" cy="1752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</a:rPr>
              <a:t>Спасибо за внимание!</a:t>
            </a:r>
            <a:endParaRPr lang="ru-RU" sz="4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стин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3692</TotalTime>
  <Words>574</Words>
  <Application>Microsoft Office PowerPoint</Application>
  <PresentationFormat>Экран (4:3)</PresentationFormat>
  <Paragraphs>91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Arial Narrow</vt:lpstr>
      <vt:lpstr>Calibri</vt:lpstr>
      <vt:lpstr>Century Gothic</vt:lpstr>
      <vt:lpstr>Verdana</vt:lpstr>
      <vt:lpstr>Wingdings</vt:lpstr>
      <vt:lpstr>Wingdings 2</vt:lpstr>
      <vt:lpstr>Остин</vt:lpstr>
      <vt:lpstr>Аспект</vt:lpstr>
      <vt:lpstr>Мобильный бюджет</vt:lpstr>
      <vt:lpstr>Как установить приложение?</vt:lpstr>
      <vt:lpstr>Презентация PowerPoint</vt:lpstr>
      <vt:lpstr>Презентация PowerPoint</vt:lpstr>
      <vt:lpstr>СТРУКТУРА ПРИЛОЖЕНИЯ</vt:lpstr>
      <vt:lpstr>СТРУКТУРА ПРИЛОЖЕНИЯ</vt:lpstr>
      <vt:lpstr>СТРУКТУРА ПРИЛОЖЕНИЯ</vt:lpstr>
      <vt:lpstr>СТРУКТУРА ПРИЛОЖЕНИЯ</vt:lpstr>
      <vt:lpstr>СТРУКТУРА ПРИЛОЖЕНИЯ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Айсылу</dc:creator>
  <cp:lastModifiedBy>Янборисов Иван Александрович</cp:lastModifiedBy>
  <cp:revision>201</cp:revision>
  <dcterms:created xsi:type="dcterms:W3CDTF">2019-03-05T05:42:51Z</dcterms:created>
  <dcterms:modified xsi:type="dcterms:W3CDTF">2019-04-04T07:02:25Z</dcterms:modified>
</cp:coreProperties>
</file>