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ch656.mskobr.ru/edu-news/642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hyperlink" Target="https://sch656.mskobr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5780" y="260648"/>
            <a:ext cx="8132440" cy="1470025"/>
          </a:xfrm>
        </p:spPr>
        <p:txBody>
          <a:bodyPr>
            <a:noAutofit/>
          </a:bodyPr>
          <a:lstStyle/>
          <a:p>
            <a:r>
              <a:rPr lang="ru-RU" dirty="0" smtClean="0"/>
              <a:t>Отчет о школьном мероприятии </a:t>
            </a:r>
            <a:r>
              <a:rPr lang="ru-RU" b="1" u="sng" dirty="0" smtClean="0">
                <a:solidFill>
                  <a:srgbClr val="C00000"/>
                </a:solidFill>
              </a:rPr>
              <a:t>«Бюджет для школьников»</a:t>
            </a:r>
            <a:endParaRPr lang="ru-RU" b="1" u="sng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4725144"/>
            <a:ext cx="6400800" cy="2132856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ГБОУ «Школа 656 </a:t>
            </a:r>
            <a:r>
              <a:rPr lang="ru-RU" dirty="0" err="1" smtClean="0">
                <a:solidFill>
                  <a:schemeClr val="tx1"/>
                </a:solidFill>
              </a:rPr>
              <a:t>им.А.С.Макаренко</a:t>
            </a:r>
            <a:r>
              <a:rPr lang="ru-RU" dirty="0" smtClean="0">
                <a:solidFill>
                  <a:schemeClr val="tx1"/>
                </a:solidFill>
              </a:rPr>
              <a:t>»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Ответственный организатор мероприятия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Учитель экономики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</a:rPr>
              <a:t>Мирошин А.В.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682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465"/>
                    </a14:imgEffect>
                    <a14:imgEffect>
                      <a14:saturation sat="66000"/>
                    </a14:imgEffect>
                    <a14:imgEffect>
                      <a14:brightnessContrast bright="61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00290"/>
            <a:ext cx="8780512" cy="6480720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Даты мероприятия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Подготовительный этап: 12-25 апреля</a:t>
            </a:r>
            <a:br>
              <a:rPr lang="ru-RU" sz="3600" dirty="0" smtClean="0"/>
            </a:br>
            <a:r>
              <a:rPr lang="ru-RU" sz="3600" dirty="0" smtClean="0"/>
              <a:t>Этап реализации: 26-30 апреля</a:t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200" b="1" dirty="0" smtClean="0"/>
              <a:t>В мероприятии «Бюджет для школьников» приняло участие свыше </a:t>
            </a:r>
            <a:r>
              <a:rPr lang="ru-RU" sz="3600" b="1" dirty="0" smtClean="0">
                <a:solidFill>
                  <a:srgbClr val="C00000"/>
                </a:solidFill>
              </a:rPr>
              <a:t>300 обучающихся </a:t>
            </a:r>
            <a:r>
              <a:rPr lang="ru-RU" sz="3200" b="1" dirty="0" smtClean="0"/>
              <a:t>из начальной, средней и старшей школы.</a:t>
            </a:r>
            <a:endParaRPr lang="ru-RU" sz="3200" b="1" u="sng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70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0465"/>
                    </a14:imgEffect>
                    <a14:imgEffect>
                      <a14:saturation sat="66000"/>
                    </a14:imgEffect>
                    <a14:imgEffect>
                      <a14:brightnessContrast bright="61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744" y="-171400"/>
            <a:ext cx="8780512" cy="6480720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Цель мероприятия: 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Провести образовательное мероприятие «Бюджет для школьников» для обучающихся 3-11 классов. 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200" b="1" dirty="0" smtClean="0"/>
          </a:p>
        </p:txBody>
      </p:sp>
      <p:pic>
        <p:nvPicPr>
          <p:cNvPr id="6146" name="Picture 2" descr="Низкие цены на нефть вынудили правительство РФ пересмотреть бюджет - Набат.  Областная независимая интернет-газет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924944"/>
            <a:ext cx="5281184" cy="34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6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5780" y="116632"/>
            <a:ext cx="8132440" cy="1470025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C00000"/>
                </a:solidFill>
              </a:rPr>
              <a:t>Решение тематических кроссвордов по бюджету</a:t>
            </a:r>
            <a:endParaRPr lang="ru-RU" sz="5400" b="1" u="sng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alexeymiroshin\Downloads\Бюджет для граждан\Бюджет для граждан\фото\IMG-20210428-WA00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19825"/>
            <a:ext cx="4064000" cy="3041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lexeymiroshin\Downloads\Бюджет для граждан\Бюджет для граждан\фото\IMG_20210518_13002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907482"/>
            <a:ext cx="4992555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79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13525" y="-26615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784976" cy="1470025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C00000"/>
                </a:solidFill>
              </a:rPr>
              <a:t>Мастер-классы и открытые уроки</a:t>
            </a:r>
            <a:endParaRPr lang="ru-RU" sz="5400" b="1" u="sng" dirty="0">
              <a:solidFill>
                <a:srgbClr val="C00000"/>
              </a:solidFill>
            </a:endParaRPr>
          </a:p>
        </p:txBody>
      </p:sp>
      <p:pic>
        <p:nvPicPr>
          <p:cNvPr id="3074" name="Picture 2" descr="C:\Users\alexeymiroshin\Downloads\Бюджет для граждан\Бюджет для граждан\фото\IMG-20210428-WA00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72816"/>
            <a:ext cx="3528392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lexeymiroshin\Downloads\Бюджет для граждан\Бюджет для граждан\фото\IMG-20210428-WA000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163"/>
          <a:stretch/>
        </p:blipFill>
        <p:spPr bwMode="auto">
          <a:xfrm>
            <a:off x="5508104" y="1543983"/>
            <a:ext cx="3431032" cy="326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lexeymiroshin\Downloads\Бюджет для граждан\Бюджет для граждан\фото\IMG-20210428-WA004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211" y="3611327"/>
            <a:ext cx="4136008" cy="3095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80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17323" y="-3345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6835" y="0"/>
            <a:ext cx="8784976" cy="1220804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C00000"/>
                </a:solidFill>
              </a:rPr>
              <a:t>Выставки работ</a:t>
            </a:r>
            <a:endParaRPr lang="ru-RU" sz="5400" b="1" u="sng" dirty="0">
              <a:solidFill>
                <a:srgbClr val="C00000"/>
              </a:solidFill>
            </a:endParaRPr>
          </a:p>
        </p:txBody>
      </p:sp>
      <p:pic>
        <p:nvPicPr>
          <p:cNvPr id="4098" name="Picture 2" descr="C:\Users\alexeymiroshin\Downloads\Бюджет для граждан\Бюджет для граждан\фото\IMG_20210518_13011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87"/>
          <a:stretch/>
        </p:blipFill>
        <p:spPr bwMode="auto">
          <a:xfrm>
            <a:off x="179512" y="1124744"/>
            <a:ext cx="4935709" cy="3295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lexeymiroshin\Downloads\Бюджет для граждан\Бюджет для граждан\фото\IMG-20210430-WA000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4" t="21396" r="18407"/>
          <a:stretch/>
        </p:blipFill>
        <p:spPr bwMode="auto">
          <a:xfrm>
            <a:off x="5364088" y="1124744"/>
            <a:ext cx="3665292" cy="5723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lexeymiroshin\Downloads\Бюджет для граждан\Бюджет для граждан\фото\IMG-20210430-WA0006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4" r="5957"/>
          <a:stretch/>
        </p:blipFill>
        <p:spPr bwMode="auto">
          <a:xfrm>
            <a:off x="513784" y="3501008"/>
            <a:ext cx="4267164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448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17323" y="-3345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6835" y="0"/>
            <a:ext cx="8784976" cy="1220804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solidFill>
                  <a:srgbClr val="C00000"/>
                </a:solidFill>
              </a:rPr>
              <a:t>Выступления учеников</a:t>
            </a:r>
            <a:endParaRPr lang="ru-RU" sz="5400" b="1" u="sng" dirty="0">
              <a:solidFill>
                <a:srgbClr val="C00000"/>
              </a:solidFill>
            </a:endParaRPr>
          </a:p>
        </p:txBody>
      </p:sp>
      <p:pic>
        <p:nvPicPr>
          <p:cNvPr id="5123" name="Picture 3" descr="C:\Users\alexeymiroshin\Downloads\Бюджет для граждан\Бюджет для граждан\фото\IMG-20210426-WA0010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08"/>
          <a:stretch/>
        </p:blipFill>
        <p:spPr bwMode="auto">
          <a:xfrm>
            <a:off x="5364088" y="1261631"/>
            <a:ext cx="3779912" cy="5520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alexeymiroshin\Downloads\Бюджет для граждан\Бюджет для граждан\фото\IMG-20210428-WA0013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t="11784"/>
          <a:stretch/>
        </p:blipFill>
        <p:spPr bwMode="auto">
          <a:xfrm>
            <a:off x="-11743" y="1265795"/>
            <a:ext cx="6563016" cy="3477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00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332656"/>
            <a:ext cx="8784976" cy="3816424"/>
          </a:xfrm>
        </p:spPr>
        <p:txBody>
          <a:bodyPr>
            <a:noAutofit/>
          </a:bodyPr>
          <a:lstStyle/>
          <a:p>
            <a:r>
              <a:rPr lang="ru-RU" sz="4000" b="1" u="sng" dirty="0" smtClean="0">
                <a:solidFill>
                  <a:srgbClr val="C00000"/>
                </a:solidFill>
              </a:rPr>
              <a:t>Ссылка на мероприятие на сайте школы</a:t>
            </a:r>
            <a:br>
              <a:rPr lang="ru-RU" sz="4000" b="1" u="sng" dirty="0" smtClean="0">
                <a:solidFill>
                  <a:srgbClr val="C00000"/>
                </a:solidFill>
              </a:rPr>
            </a:br>
            <a:r>
              <a:rPr lang="ru-RU" sz="4000" b="1" u="sng" dirty="0" smtClean="0">
                <a:solidFill>
                  <a:srgbClr val="C00000"/>
                </a:solidFill>
              </a:rPr>
              <a:t/>
            </a:r>
            <a:br>
              <a:rPr lang="ru-RU" sz="4000" b="1" u="sng" dirty="0" smtClean="0">
                <a:solidFill>
                  <a:srgbClr val="C00000"/>
                </a:solidFill>
              </a:rPr>
            </a:br>
            <a:r>
              <a:rPr lang="ru-RU" sz="4000" b="1" u="sng" dirty="0" smtClean="0">
                <a:solidFill>
                  <a:srgbClr val="C00000"/>
                </a:solidFill>
              </a:rPr>
              <a:t/>
            </a:r>
            <a:br>
              <a:rPr lang="ru-RU" sz="4000" b="1" u="sng" dirty="0" smtClean="0">
                <a:solidFill>
                  <a:srgbClr val="C00000"/>
                </a:solidFill>
              </a:rPr>
            </a:br>
            <a:r>
              <a:rPr lang="ru-RU" sz="5400" b="1" u="sng" dirty="0" smtClean="0">
                <a:solidFill>
                  <a:srgbClr val="C00000"/>
                </a:solidFill>
              </a:rPr>
              <a:t/>
            </a:r>
            <a:br>
              <a:rPr lang="ru-RU" sz="5400" b="1" u="sng" dirty="0" smtClean="0">
                <a:solidFill>
                  <a:srgbClr val="C00000"/>
                </a:solidFill>
              </a:rPr>
            </a:br>
            <a:endParaRPr lang="ru-RU" sz="5400" b="1" u="sng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741456"/>
            <a:ext cx="9144000" cy="86177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>
                <a:solidFill>
                  <a:srgbClr val="C00000"/>
                </a:solidFill>
                <a:hlinkClick r:id="rId3"/>
              </a:rPr>
              <a:t>https://sch656.mskobr.ru/edu-news/6427</a:t>
            </a:r>
            <a:r>
              <a:rPr lang="ru-RU" sz="2800" b="1" u="sng" dirty="0">
                <a:solidFill>
                  <a:srgbClr val="C00000"/>
                </a:solidFill>
              </a:rPr>
              <a:t/>
            </a:r>
            <a:br>
              <a:rPr lang="ru-RU" sz="2800" b="1" u="sng" dirty="0">
                <a:solidFill>
                  <a:srgbClr val="C00000"/>
                </a:solidFill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134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Москва, столица Российской Федерации | Русское географическое общество"/>
          <p:cNvPicPr>
            <a:picLocks noChangeAspect="1" noChangeArrowheads="1"/>
          </p:cNvPicPr>
          <p:nvPr/>
        </p:nvPicPr>
        <p:blipFill rotWithShape="1">
          <a:blip r:embed="rId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0253"/>
          <a:stretch/>
        </p:blipFill>
        <p:spPr bwMode="auto">
          <a:xfrm>
            <a:off x="0" y="0"/>
            <a:ext cx="9144000" cy="68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0397"/>
            <a:ext cx="9161556" cy="1708443"/>
          </a:xfrm>
        </p:spPr>
        <p:txBody>
          <a:bodyPr>
            <a:noAutofit/>
          </a:bodyPr>
          <a:lstStyle/>
          <a:p>
            <a:r>
              <a:rPr lang="ru-RU" sz="3600" b="1" u="sng" dirty="0" smtClean="0">
                <a:solidFill>
                  <a:srgbClr val="C00000"/>
                </a:solidFill>
              </a:rPr>
              <a:t>Государственное бюджетное общеобразовательное учреждение </a:t>
            </a:r>
            <a:r>
              <a:rPr lang="ru-RU" sz="3600" b="1" u="sng" dirty="0" err="1" smtClean="0">
                <a:solidFill>
                  <a:srgbClr val="C00000"/>
                </a:solidFill>
              </a:rPr>
              <a:t>г.Москвы</a:t>
            </a:r>
            <a:r>
              <a:rPr lang="ru-RU" sz="3600" b="1" u="sng" dirty="0" smtClean="0">
                <a:solidFill>
                  <a:srgbClr val="C00000"/>
                </a:solidFill>
              </a:rPr>
              <a:t> «Школа 656 </a:t>
            </a:r>
            <a:r>
              <a:rPr lang="ru-RU" sz="3600" b="1" u="sng" dirty="0" err="1" smtClean="0">
                <a:solidFill>
                  <a:srgbClr val="C00000"/>
                </a:solidFill>
              </a:rPr>
              <a:t>им.А.С.Макаренко</a:t>
            </a:r>
            <a:r>
              <a:rPr lang="ru-RU" sz="3600" b="1" u="sng" dirty="0" smtClean="0">
                <a:solidFill>
                  <a:srgbClr val="C00000"/>
                </a:solidFill>
              </a:rPr>
              <a:t>»</a:t>
            </a:r>
            <a:endParaRPr lang="ru-RU" sz="3600" b="1" u="sng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293096"/>
            <a:ext cx="6588224" cy="2564904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r"/>
            <a:r>
              <a:rPr lang="ru-RU" sz="3000" dirty="0" err="1" smtClean="0">
                <a:solidFill>
                  <a:schemeClr val="tx1"/>
                </a:solidFill>
              </a:rPr>
              <a:t>Юр.адрес</a:t>
            </a:r>
            <a:r>
              <a:rPr lang="ru-RU" sz="3000" dirty="0" smtClean="0">
                <a:solidFill>
                  <a:schemeClr val="tx1"/>
                </a:solidFill>
              </a:rPr>
              <a:t>: </a:t>
            </a:r>
            <a:r>
              <a:rPr lang="ru-RU" sz="3000" dirty="0" err="1" smtClean="0">
                <a:solidFill>
                  <a:schemeClr val="tx1"/>
                </a:solidFill>
              </a:rPr>
              <a:t>г.Москва</a:t>
            </a:r>
            <a:r>
              <a:rPr lang="ru-RU" sz="3000" dirty="0" smtClean="0">
                <a:solidFill>
                  <a:schemeClr val="tx1"/>
                </a:solidFill>
              </a:rPr>
              <a:t>, </a:t>
            </a:r>
            <a:r>
              <a:rPr lang="ru-RU" sz="3000" dirty="0" err="1" smtClean="0">
                <a:solidFill>
                  <a:schemeClr val="tx1"/>
                </a:solidFill>
              </a:rPr>
              <a:t>Бескудниковский</a:t>
            </a:r>
            <a:r>
              <a:rPr lang="ru-RU" sz="3000" dirty="0" smtClean="0">
                <a:solidFill>
                  <a:schemeClr val="tx1"/>
                </a:solidFill>
              </a:rPr>
              <a:t> бульвар, д.29.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</a:rPr>
              <a:t>Сайт: </a:t>
            </a:r>
            <a:r>
              <a:rPr lang="en-US" sz="3000" dirty="0">
                <a:solidFill>
                  <a:schemeClr val="tx1"/>
                </a:solidFill>
                <a:hlinkClick r:id="rId4"/>
              </a:rPr>
              <a:t>https://sch656.mskobr.ru</a:t>
            </a:r>
            <a:r>
              <a:rPr lang="en-US" sz="3000" dirty="0" smtClean="0">
                <a:solidFill>
                  <a:schemeClr val="tx1"/>
                </a:solidFill>
                <a:hlinkClick r:id="rId4"/>
              </a:rPr>
              <a:t>/</a:t>
            </a:r>
            <a:endParaRPr lang="ru-RU" sz="3000" dirty="0" smtClean="0">
              <a:solidFill>
                <a:schemeClr val="tx1"/>
              </a:solidFill>
            </a:endParaRPr>
          </a:p>
          <a:p>
            <a:pPr algn="r"/>
            <a:r>
              <a:rPr lang="ru-RU" sz="3000" dirty="0" smtClean="0">
                <a:solidFill>
                  <a:schemeClr val="tx1"/>
                </a:solidFill>
              </a:rPr>
              <a:t>Контактный телефон 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</a:rPr>
              <a:t>ответственного организатора: +79299331888</a:t>
            </a:r>
          </a:p>
          <a:p>
            <a:pPr algn="r"/>
            <a:endParaRPr lang="ru-RU" dirty="0" smtClean="0">
              <a:solidFill>
                <a:schemeClr val="tx1"/>
              </a:solidFill>
            </a:endParaRPr>
          </a:p>
          <a:p>
            <a:pPr algn="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6" name="Рисунок 5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6" t="5219" r="21787" b="16075"/>
          <a:stretch/>
        </p:blipFill>
        <p:spPr bwMode="auto">
          <a:xfrm>
            <a:off x="-12676" y="4293096"/>
            <a:ext cx="2568452" cy="25649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4381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82</Words>
  <Application>Microsoft Office PowerPoint</Application>
  <PresentationFormat>Экран (4:3)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Отчет о школьном мероприятии «Бюджет для школьников»</vt:lpstr>
      <vt:lpstr>Даты мероприятия Подготовительный этап: 12-25 апреля Этап реализации: 26-30 апреля      В мероприятии «Бюджет для школьников» приняло участие свыше 300 обучающихся из начальной, средней и старшей школы.</vt:lpstr>
      <vt:lpstr>Цель мероприятия:  Провести образовательное мероприятие «Бюджет для школьников» для обучающихся 3-11 классов.        </vt:lpstr>
      <vt:lpstr>Решение тематических кроссвордов по бюджету</vt:lpstr>
      <vt:lpstr>Мастер-классы и открытые уроки</vt:lpstr>
      <vt:lpstr>Выставки работ</vt:lpstr>
      <vt:lpstr>Выступления учеников</vt:lpstr>
      <vt:lpstr>Ссылка на мероприятие на сайте школы    </vt:lpstr>
      <vt:lpstr>Государственное бюджетное общеобразовательное учреждение г.Москвы «Школа 656 им.А.С.Макаренко»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о школьном мероприятии «Бюджет для школьников»</dc:title>
  <dc:creator>ВИКТОРОВИЧ МИРОШИН АЛЕКСЕЙ</dc:creator>
  <cp:lastModifiedBy>ВИКТОРОВИЧ МИРОШИН АЛЕКСЕЙ</cp:lastModifiedBy>
  <cp:revision>8</cp:revision>
  <dcterms:created xsi:type="dcterms:W3CDTF">2021-05-18T10:07:21Z</dcterms:created>
  <dcterms:modified xsi:type="dcterms:W3CDTF">2021-05-18T11:31:51Z</dcterms:modified>
</cp:coreProperties>
</file>