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2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2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6/25/2021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C8F509-E7A1-4E38-BBB0-D20D24A82D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sz="3600" b="1" dirty="0"/>
              <a:t>Инициативное бюджетирование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B08F65-5C8E-4B06-B3B7-4CD0A60CFBA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Финансовое управление администрации муниципального образования город Новороссийск</a:t>
            </a:r>
          </a:p>
        </p:txBody>
      </p:sp>
    </p:spTree>
    <p:extLst>
      <p:ext uri="{BB962C8B-B14F-4D97-AF65-F5344CB8AC3E}">
        <p14:creationId xmlns:p14="http://schemas.microsoft.com/office/powerpoint/2010/main" val="2452367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C45536-307C-45A2-A50A-139A6DD9A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Планируемые изменения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AFD680-4722-4B25-9F7C-43A6D2BB0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Статью 6 Бюджетного кодекса Российской Федерации дополнить абзацем следующего содержания: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«Инициативное бюджетирование – это форма непосредственного участия населения в осуществлении местного самоуправления путем выдвижения инициативных проектов по расходованию определенной части бюджетных средств, с целью реализации мероприятий, имеющих приоритетное значение для жителей муниципального образования или его части, по решению вопросов местного значения или иных вопросов, право решения которых предоставлено органам местного самоуправления в соответствии с полномочиями, установленными Федеральным законом от  6 октября 2003 года № 131-ФЗ «Об общих принципах организации местного самоуправления в Российской Федерации».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0941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F1CD52-3319-4BEE-B5F5-8BB41D2E7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Планируемые изменения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E7EC08-5005-493E-B0AA-9397E7228B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Дополнить главу 5 Бюджетного кодекса Российской Федерации статьей 34.1 следующего содержания:</a:t>
            </a: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«Статья 34.1. Принцип инициативного бюджетирования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инициативного бюджетирования означает вовлечение жителей в процессы принятия решений на местном уровне и усиление гражданского контроля за деятельностью органов местного самоуправления в ходе реализации проектов инициативного бюджетирования».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128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2DCC90-5AB2-407B-9C09-3246357D6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Планируемые изменения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759FDF2-FCCC-4680-A3A9-3FC0D48BBF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Дополнить статью 28 Бюджетного кодекса Российской Федерации новым абзацем следующего содержания: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«инициативного бюджетирования».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0785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AB2317C-154D-4ACF-B769-5DD02957D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895022060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6DB8EB18-3657-4051-A897-2ED38832359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82</TotalTime>
  <Words>176</Words>
  <Application>Microsoft Office PowerPoint</Application>
  <PresentationFormat>Широкоэкранный</PresentationFormat>
  <Paragraphs>13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Century Gothic</vt:lpstr>
      <vt:lpstr>Times New Roman</vt:lpstr>
      <vt:lpstr>След самолета</vt:lpstr>
      <vt:lpstr>Инициативное бюджетирование</vt:lpstr>
      <vt:lpstr>Планируемые изменения</vt:lpstr>
      <vt:lpstr>Планируемые изменения</vt:lpstr>
      <vt:lpstr>Планируемые изменения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Инициативное бюджетирование</dc:title>
  <dc:creator>Галустян</dc:creator>
  <cp:lastModifiedBy>Галустян</cp:lastModifiedBy>
  <cp:revision>5</cp:revision>
  <dcterms:created xsi:type="dcterms:W3CDTF">2021-05-04T07:19:05Z</dcterms:created>
  <dcterms:modified xsi:type="dcterms:W3CDTF">2021-06-25T13:54:06Z</dcterms:modified>
</cp:coreProperties>
</file>