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3" r:id="rId5"/>
    <p:sldId id="262" r:id="rId6"/>
    <p:sldId id="261" r:id="rId7"/>
    <p:sldId id="260" r:id="rId8"/>
    <p:sldId id="259" r:id="rId9"/>
    <p:sldId id="258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5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 snapToGrid="0">
      <p:cViewPr>
        <p:scale>
          <a:sx n="90" d="100"/>
          <a:sy n="90" d="100"/>
        </p:scale>
        <p:origin x="115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57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0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20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7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43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1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4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23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82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21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1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2323-9A2D-4BEB-8CF4-F5FB518B0003}" type="datetimeFigureOut">
              <a:rPr lang="ru-RU" smtClean="0"/>
              <a:t>05.07.2023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F9EB9-6573-49E4-9BC1-A9BDE59D8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40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4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6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6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9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3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7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5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2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Алексей кутузов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63986" y="1771135"/>
            <a:ext cx="6883169" cy="387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3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2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6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G_318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53153" y="520995"/>
            <a:ext cx="3115340" cy="518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5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1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8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1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0</Words>
  <Application>Microsoft Office PowerPoint</Application>
  <PresentationFormat>Широкоэкранный</PresentationFormat>
  <Paragraphs>0</Paragraphs>
  <Slides>20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</dc:creator>
  <cp:lastModifiedBy>PRO</cp:lastModifiedBy>
  <cp:revision>2</cp:revision>
  <dcterms:created xsi:type="dcterms:W3CDTF">2023-07-01T07:59:54Z</dcterms:created>
  <dcterms:modified xsi:type="dcterms:W3CDTF">2023-07-06T06:42:06Z</dcterms:modified>
</cp:coreProperties>
</file>