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x-wav"/>
  <Default Extension="wdp" ContentType="image/vnd.ms-photo"/>
  <Default Extension="gif" ContentType="image/gif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6"/>
  </p:notesMasterIdLst>
  <p:sldIdLst>
    <p:sldId id="282" r:id="rId2"/>
    <p:sldId id="317" r:id="rId3"/>
    <p:sldId id="285" r:id="rId4"/>
    <p:sldId id="296" r:id="rId5"/>
    <p:sldId id="297" r:id="rId6"/>
    <p:sldId id="298" r:id="rId7"/>
    <p:sldId id="299" r:id="rId8"/>
    <p:sldId id="334" r:id="rId9"/>
    <p:sldId id="292" r:id="rId10"/>
    <p:sldId id="300" r:id="rId11"/>
    <p:sldId id="301" r:id="rId12"/>
    <p:sldId id="302" r:id="rId13"/>
    <p:sldId id="303" r:id="rId14"/>
    <p:sldId id="304" r:id="rId15"/>
    <p:sldId id="335" r:id="rId16"/>
    <p:sldId id="305" r:id="rId17"/>
    <p:sldId id="306" r:id="rId18"/>
    <p:sldId id="307" r:id="rId19"/>
    <p:sldId id="308" r:id="rId20"/>
    <p:sldId id="310" r:id="rId21"/>
    <p:sldId id="311" r:id="rId22"/>
    <p:sldId id="312" r:id="rId23"/>
    <p:sldId id="314" r:id="rId24"/>
    <p:sldId id="318" r:id="rId25"/>
    <p:sldId id="319" r:id="rId26"/>
    <p:sldId id="320" r:id="rId27"/>
    <p:sldId id="321" r:id="rId28"/>
    <p:sldId id="322" r:id="rId29"/>
    <p:sldId id="323" r:id="rId30"/>
    <p:sldId id="324" r:id="rId31"/>
    <p:sldId id="315" r:id="rId32"/>
    <p:sldId id="325" r:id="rId33"/>
    <p:sldId id="338" r:id="rId34"/>
    <p:sldId id="326" r:id="rId35"/>
    <p:sldId id="327" r:id="rId36"/>
    <p:sldId id="336" r:id="rId37"/>
    <p:sldId id="295" r:id="rId38"/>
    <p:sldId id="328" r:id="rId39"/>
    <p:sldId id="329" r:id="rId40"/>
    <p:sldId id="330" r:id="rId41"/>
    <p:sldId id="331" r:id="rId42"/>
    <p:sldId id="332" r:id="rId43"/>
    <p:sldId id="337" r:id="rId44"/>
    <p:sldId id="333" r:id="rId45"/>
  </p:sldIdLst>
  <p:sldSz cx="12192000" cy="6858000"/>
  <p:notesSz cx="6858000" cy="9144000"/>
  <p:embeddedFontLst>
    <p:embeddedFont>
      <p:font typeface="Montserrat Black" panose="020B0604020202020204" charset="-52"/>
      <p:bold r:id="rId47"/>
      <p:boldItalic r:id="rId48"/>
    </p:embeddedFont>
    <p:embeddedFont>
      <p:font typeface="Calibri Light" panose="020F0302020204030204" pitchFamily="34" charset="0"/>
      <p:regular r:id="rId49"/>
      <p:italic r:id="rId50"/>
    </p:embeddedFont>
    <p:embeddedFont>
      <p:font typeface="Calibri" panose="020F0502020204030204" pitchFamily="34" charset="0"/>
      <p:regular r:id="rId51"/>
      <p:bold r:id="rId52"/>
      <p:italic r:id="rId53"/>
      <p:boldItalic r:id="rId54"/>
    </p:embeddedFont>
    <p:embeddedFont>
      <p:font typeface="Franklin Gothic Book" panose="020B0503020102020204" pitchFamily="34" charset="0"/>
      <p:regular r:id="rId55"/>
      <p:italic r:id="rId56"/>
    </p:embeddedFont>
    <p:embeddedFont>
      <p:font typeface="Segoe UI Symbol" panose="020B0502040204020203" pitchFamily="34" charset="0"/>
      <p:regular r:id="rId57"/>
    </p:embeddedFont>
    <p:embeddedFont>
      <p:font typeface="Montserrat" panose="020B0604020202020204" charset="-52"/>
      <p:regular r:id="rId58"/>
      <p:bold r:id="rId59"/>
      <p:italic r:id="rId60"/>
      <p:boldItalic r:id="rId61"/>
    </p:embeddedFont>
    <p:embeddedFont>
      <p:font typeface="Montserrat ExtraBold" panose="020B0604020202020204" charset="-52"/>
      <p:bold r:id="rId62"/>
      <p:boldItalic r:id="rId63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79626DBD-BA96-470D-938D-55253FB1AFCE}">
          <p14:sldIdLst>
            <p14:sldId id="282"/>
            <p14:sldId id="317"/>
            <p14:sldId id="285"/>
            <p14:sldId id="296"/>
            <p14:sldId id="297"/>
            <p14:sldId id="298"/>
            <p14:sldId id="299"/>
            <p14:sldId id="334"/>
            <p14:sldId id="292"/>
            <p14:sldId id="300"/>
            <p14:sldId id="301"/>
            <p14:sldId id="302"/>
            <p14:sldId id="303"/>
            <p14:sldId id="304"/>
            <p14:sldId id="335"/>
            <p14:sldId id="305"/>
            <p14:sldId id="306"/>
            <p14:sldId id="307"/>
            <p14:sldId id="308"/>
            <p14:sldId id="310"/>
            <p14:sldId id="311"/>
            <p14:sldId id="312"/>
            <p14:sldId id="314"/>
            <p14:sldId id="318"/>
            <p14:sldId id="319"/>
            <p14:sldId id="320"/>
            <p14:sldId id="321"/>
            <p14:sldId id="322"/>
            <p14:sldId id="323"/>
            <p14:sldId id="324"/>
            <p14:sldId id="315"/>
            <p14:sldId id="325"/>
            <p14:sldId id="338"/>
            <p14:sldId id="326"/>
            <p14:sldId id="327"/>
            <p14:sldId id="336"/>
            <p14:sldId id="295"/>
            <p14:sldId id="328"/>
            <p14:sldId id="329"/>
            <p14:sldId id="330"/>
            <p14:sldId id="331"/>
            <p14:sldId id="332"/>
            <p14:sldId id="337"/>
            <p14:sldId id="333"/>
          </p14:sldIdLst>
        </p14:section>
      </p14:sectionLst>
    </p:ext>
    <p:ext uri="{EFAFB233-063F-42B5-8137-9DF3F51BA10A}">
      <p15:sldGuideLst xmlns:p15="http://schemas.microsoft.com/office/powerpoint/2012/main">
        <p15:guide id="1" pos="3817" userDrawn="1">
          <p15:clr>
            <a:srgbClr val="A4A3A4"/>
          </p15:clr>
        </p15:guide>
        <p15:guide id="2" orient="horz" pos="2183" userDrawn="1">
          <p15:clr>
            <a:srgbClr val="A4A3A4"/>
          </p15:clr>
        </p15:guide>
        <p15:guide id="3" pos="393" userDrawn="1">
          <p15:clr>
            <a:srgbClr val="A4A3A4"/>
          </p15:clr>
        </p15:guide>
        <p15:guide id="4" pos="7265" userDrawn="1">
          <p15:clr>
            <a:srgbClr val="A4A3A4"/>
          </p15:clr>
        </p15:guide>
        <p15:guide id="5" orient="horz" pos="3974" userDrawn="1">
          <p15:clr>
            <a:srgbClr val="A4A3A4"/>
          </p15:clr>
        </p15:guide>
        <p15:guide id="6" orient="horz" pos="346" userDrawn="1">
          <p15:clr>
            <a:srgbClr val="A4A3A4"/>
          </p15:clr>
        </p15:guide>
        <p15:guide id="7" pos="2026" userDrawn="1">
          <p15:clr>
            <a:srgbClr val="A4A3A4"/>
          </p15:clr>
        </p15:guide>
        <p15:guide id="8" pos="556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Людмила Хонич" initials="ЛХ" lastIdx="1" clrIdx="0">
    <p:extLst>
      <p:ext uri="{19B8F6BF-5375-455C-9EA6-DF929625EA0E}">
        <p15:presenceInfo xmlns:p15="http://schemas.microsoft.com/office/powerpoint/2012/main" userId="17371e24001034e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3191"/>
    <a:srgbClr val="D8DAD9"/>
    <a:srgbClr val="DEDEDE"/>
    <a:srgbClr val="EAEAEA"/>
    <a:srgbClr val="000000"/>
    <a:srgbClr val="2E3192"/>
    <a:srgbClr val="D7D7D7"/>
    <a:srgbClr val="D9D9D9"/>
    <a:srgbClr val="D5D5D5"/>
    <a:srgbClr val="CDCD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115" autoAdjust="0"/>
    <p:restoredTop sz="87484" autoAdjust="0"/>
  </p:normalViewPr>
  <p:slideViewPr>
    <p:cSldViewPr snapToGrid="0">
      <p:cViewPr varScale="1">
        <p:scale>
          <a:sx n="99" d="100"/>
          <a:sy n="99" d="100"/>
        </p:scale>
        <p:origin x="738" y="78"/>
      </p:cViewPr>
      <p:guideLst>
        <p:guide pos="3817"/>
        <p:guide orient="horz" pos="2183"/>
        <p:guide pos="393"/>
        <p:guide pos="7265"/>
        <p:guide orient="horz" pos="3974"/>
        <p:guide orient="horz" pos="346"/>
        <p:guide pos="2026"/>
        <p:guide pos="5564"/>
      </p:guideLst>
    </p:cSldViewPr>
  </p:slideViewPr>
  <p:notesTextViewPr>
    <p:cViewPr>
      <p:scale>
        <a:sx n="50" d="100"/>
        <a:sy n="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1.fntdata"/><Relationship Id="rId50" Type="http://schemas.openxmlformats.org/officeDocument/2006/relationships/font" Target="fonts/font4.fntdata"/><Relationship Id="rId55" Type="http://schemas.openxmlformats.org/officeDocument/2006/relationships/font" Target="fonts/font9.fntdata"/><Relationship Id="rId63" Type="http://schemas.openxmlformats.org/officeDocument/2006/relationships/font" Target="fonts/font17.fntdata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7.fntdata"/><Relationship Id="rId58" Type="http://schemas.openxmlformats.org/officeDocument/2006/relationships/font" Target="fonts/font12.fntdata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font" Target="fonts/font15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2.fntdata"/><Relationship Id="rId56" Type="http://schemas.openxmlformats.org/officeDocument/2006/relationships/font" Target="fonts/font10.fntdata"/><Relationship Id="rId64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font" Target="fonts/font5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59" Type="http://schemas.openxmlformats.org/officeDocument/2006/relationships/font" Target="fonts/font13.fntdata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8.fntdata"/><Relationship Id="rId62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3.fntdata"/><Relationship Id="rId57" Type="http://schemas.openxmlformats.org/officeDocument/2006/relationships/font" Target="fonts/font11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6.fntdata"/><Relationship Id="rId60" Type="http://schemas.openxmlformats.org/officeDocument/2006/relationships/font" Target="fonts/font14.fntdata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A00180-2D4C-4169-847E-9ACE20C30306}" type="datetimeFigureOut">
              <a:rPr lang="ru-RU" smtClean="0"/>
              <a:t>24.04.2023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46ECEC-C63D-4E64-BF93-973DF12317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57834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46ECEC-C63D-4E64-BF93-973DF12317E3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08551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46ECEC-C63D-4E64-BF93-973DF12317E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58640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46ECEC-C63D-4E64-BF93-973DF12317E3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73075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46ECEC-C63D-4E64-BF93-973DF12317E3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95026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46ECEC-C63D-4E64-BF93-973DF12317E3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31935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46ECEC-C63D-4E64-BF93-973DF12317E3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47566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46ECEC-C63D-4E64-BF93-973DF12317E3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016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46ECEC-C63D-4E64-BF93-973DF12317E3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94741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46ECEC-C63D-4E64-BF93-973DF12317E3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41805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46ECEC-C63D-4E64-BF93-973DF12317E3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2213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46ECEC-C63D-4E64-BF93-973DF12317E3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66295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46ECEC-C63D-4E64-BF93-973DF12317E3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51657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46ECEC-C63D-4E64-BF93-973DF12317E3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94006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46ECEC-C63D-4E64-BF93-973DF12317E3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22113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46ECEC-C63D-4E64-BF93-973DF12317E3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11503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46ECEC-C63D-4E64-BF93-973DF12317E3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52353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46ECEC-C63D-4E64-BF93-973DF12317E3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21861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46ECEC-C63D-4E64-BF93-973DF12317E3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086156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46ECEC-C63D-4E64-BF93-973DF12317E3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911150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46ECEC-C63D-4E64-BF93-973DF12317E3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091927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46ECEC-C63D-4E64-BF93-973DF12317E3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550775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46ECEC-C63D-4E64-BF93-973DF12317E3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66132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46ECEC-C63D-4E64-BF93-973DF12317E3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915013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46ECEC-C63D-4E64-BF93-973DF12317E3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84040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46ECEC-C63D-4E64-BF93-973DF12317E3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376037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46ECEC-C63D-4E64-BF93-973DF12317E3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86735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46ECEC-C63D-4E64-BF93-973DF12317E3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944044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46ECEC-C63D-4E64-BF93-973DF12317E3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010471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46ECEC-C63D-4E64-BF93-973DF12317E3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77163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46ECEC-C63D-4E64-BF93-973DF12317E3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229506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46ECEC-C63D-4E64-BF93-973DF12317E3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337146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46ECEC-C63D-4E64-BF93-973DF12317E3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298968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46ECEC-C63D-4E64-BF93-973DF12317E3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194332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46ECEC-C63D-4E64-BF93-973DF12317E3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464522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46ECEC-C63D-4E64-BF93-973DF12317E3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547349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46ECEC-C63D-4E64-BF93-973DF12317E3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143793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46ECEC-C63D-4E64-BF93-973DF12317E3}" type="slidenum">
              <a:rPr lang="ru-RU" smtClean="0"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671491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46ECEC-C63D-4E64-BF93-973DF12317E3}" type="slidenum">
              <a:rPr lang="ru-RU" smtClean="0"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437441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46ECEC-C63D-4E64-BF93-973DF12317E3}" type="slidenum">
              <a:rPr lang="ru-RU" smtClean="0"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206311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46ECEC-C63D-4E64-BF93-973DF12317E3}" type="slidenum">
              <a:rPr lang="ru-RU" smtClean="0"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556517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46ECEC-C63D-4E64-BF93-973DF12317E3}" type="slidenum">
              <a:rPr lang="ru-RU" smtClean="0"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188495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46ECEC-C63D-4E64-BF93-973DF12317E3}" type="slidenum">
              <a:rPr lang="ru-RU" smtClean="0"/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308961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46ECEC-C63D-4E64-BF93-973DF12317E3}" type="slidenum">
              <a:rPr lang="ru-RU" smtClean="0"/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163095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46ECEC-C63D-4E64-BF93-973DF12317E3}" type="slidenum">
              <a:rPr lang="ru-RU" smtClean="0"/>
              <a:t>44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93205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69EC0-18DE-43F0-8C12-1DA79D2FE6F9}" type="datetimeFigureOut">
              <a:rPr lang="ru-RU" smtClean="0"/>
              <a:t>24.04.2023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74AEA-6585-4AD6-92FF-23493E7B04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35964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69EC0-18DE-43F0-8C12-1DA79D2FE6F9}" type="datetimeFigureOut">
              <a:rPr lang="ru-RU" smtClean="0"/>
              <a:t>24.04.2023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74AEA-6585-4AD6-92FF-23493E7B04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531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69EC0-18DE-43F0-8C12-1DA79D2FE6F9}" type="datetimeFigureOut">
              <a:rPr lang="ru-RU" smtClean="0"/>
              <a:t>24.04.2023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74AEA-6585-4AD6-92FF-23493E7B04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282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69EC0-18DE-43F0-8C12-1DA79D2FE6F9}" type="datetimeFigureOut">
              <a:rPr lang="ru-RU" smtClean="0"/>
              <a:t>24.04.2023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74AEA-6585-4AD6-92FF-23493E7B04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5729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69EC0-18DE-43F0-8C12-1DA79D2FE6F9}" type="datetimeFigureOut">
              <a:rPr lang="ru-RU" smtClean="0"/>
              <a:t>24.04.2023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74AEA-6585-4AD6-92FF-23493E7B04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3122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69EC0-18DE-43F0-8C12-1DA79D2FE6F9}" type="datetimeFigureOut">
              <a:rPr lang="ru-RU" smtClean="0"/>
              <a:t>24.04.2023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74AEA-6585-4AD6-92FF-23493E7B04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6486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69EC0-18DE-43F0-8C12-1DA79D2FE6F9}" type="datetimeFigureOut">
              <a:rPr lang="ru-RU" smtClean="0"/>
              <a:t>24.04.2023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74AEA-6585-4AD6-92FF-23493E7B04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4832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69EC0-18DE-43F0-8C12-1DA79D2FE6F9}" type="datetimeFigureOut">
              <a:rPr lang="ru-RU" smtClean="0"/>
              <a:t>24.04.2023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74AEA-6585-4AD6-92FF-23493E7B04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14804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69EC0-18DE-43F0-8C12-1DA79D2FE6F9}" type="datetimeFigureOut">
              <a:rPr lang="ru-RU" smtClean="0"/>
              <a:t>24.04.2023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74AEA-6585-4AD6-92FF-23493E7B04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5595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69EC0-18DE-43F0-8C12-1DA79D2FE6F9}" type="datetimeFigureOut">
              <a:rPr lang="ru-RU" smtClean="0"/>
              <a:t>24.04.2023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74AEA-6585-4AD6-92FF-23493E7B04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8306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69EC0-18DE-43F0-8C12-1DA79D2FE6F9}" type="datetimeFigureOut">
              <a:rPr lang="ru-RU" smtClean="0"/>
              <a:t>24.04.2023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74AEA-6585-4AD6-92FF-23493E7B04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48947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69EC0-18DE-43F0-8C12-1DA79D2FE6F9}" type="datetimeFigureOut">
              <a:rPr lang="ru-RU" smtClean="0"/>
              <a:t>24.04.2023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774AEA-6585-4AD6-92FF-23493E7B04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7874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7.png"/><Relationship Id="rId18" Type="http://schemas.openxmlformats.org/officeDocument/2006/relationships/image" Target="../media/image11.png"/><Relationship Id="rId26" Type="http://schemas.openxmlformats.org/officeDocument/2006/relationships/image" Target="../media/image18.png"/><Relationship Id="rId3" Type="http://schemas.openxmlformats.org/officeDocument/2006/relationships/image" Target="../media/image1.png"/><Relationship Id="rId21" Type="http://schemas.openxmlformats.org/officeDocument/2006/relationships/image" Target="../media/image13.png"/><Relationship Id="rId7" Type="http://schemas.openxmlformats.org/officeDocument/2006/relationships/image" Target="../media/image4.png"/><Relationship Id="rId12" Type="http://schemas.openxmlformats.org/officeDocument/2006/relationships/image" Target="../media/image9.svg"/><Relationship Id="rId17" Type="http://schemas.openxmlformats.org/officeDocument/2006/relationships/image" Target="../media/image10.png"/><Relationship Id="rId25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9.png"/><Relationship Id="rId20" Type="http://schemas.openxmlformats.org/officeDocument/2006/relationships/image" Target="../media/image16.svg"/><Relationship Id="rId29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6.png"/><Relationship Id="rId24" Type="http://schemas.openxmlformats.org/officeDocument/2006/relationships/image" Target="../media/image16.png"/><Relationship Id="rId5" Type="http://schemas.openxmlformats.org/officeDocument/2006/relationships/image" Target="../media/image3.svg"/><Relationship Id="rId15" Type="http://schemas.openxmlformats.org/officeDocument/2006/relationships/image" Target="../media/image8.png"/><Relationship Id="rId23" Type="http://schemas.openxmlformats.org/officeDocument/2006/relationships/image" Target="../media/image15.png"/><Relationship Id="rId28" Type="http://schemas.openxmlformats.org/officeDocument/2006/relationships/image" Target="../media/image20.png"/><Relationship Id="rId10" Type="http://schemas.microsoft.com/office/2007/relationships/hdphoto" Target="../media/hdphoto1.wdp"/><Relationship Id="rId19" Type="http://schemas.openxmlformats.org/officeDocument/2006/relationships/image" Target="../media/image12.png"/><Relationship Id="rId4" Type="http://schemas.openxmlformats.org/officeDocument/2006/relationships/image" Target="../media/image2.png"/><Relationship Id="rId9" Type="http://schemas.openxmlformats.org/officeDocument/2006/relationships/image" Target="../media/image5.png"/><Relationship Id="rId14" Type="http://schemas.microsoft.com/office/2007/relationships/hdphoto" Target="../media/hdphoto2.wdp"/><Relationship Id="rId22" Type="http://schemas.openxmlformats.org/officeDocument/2006/relationships/image" Target="../media/image14.png"/><Relationship Id="rId27" Type="http://schemas.openxmlformats.org/officeDocument/2006/relationships/image" Target="../media/image19.png"/><Relationship Id="rId30" Type="http://schemas.openxmlformats.org/officeDocument/2006/relationships/image" Target="../media/image2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svg"/><Relationship Id="rId13" Type="http://schemas.openxmlformats.org/officeDocument/2006/relationships/image" Target="../media/image16.png"/><Relationship Id="rId3" Type="http://schemas.openxmlformats.org/officeDocument/2006/relationships/image" Target="../media/image3.png"/><Relationship Id="rId7" Type="http://schemas.openxmlformats.org/officeDocument/2006/relationships/image" Target="../media/image2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11" Type="http://schemas.openxmlformats.org/officeDocument/2006/relationships/image" Target="../media/image21.png"/><Relationship Id="rId5" Type="http://schemas.openxmlformats.org/officeDocument/2006/relationships/image" Target="../media/image6.svg"/><Relationship Id="rId15" Type="http://schemas.openxmlformats.org/officeDocument/2006/relationships/image" Target="../media/image18.png"/><Relationship Id="rId10" Type="http://schemas.openxmlformats.org/officeDocument/2006/relationships/image" Target="../media/image20.png"/><Relationship Id="rId4" Type="http://schemas.openxmlformats.org/officeDocument/2006/relationships/image" Target="../media/image4.png"/><Relationship Id="rId9" Type="http://schemas.openxmlformats.org/officeDocument/2006/relationships/image" Target="../media/image19.png"/><Relationship Id="rId1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3.png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3.png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3.png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3.png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3.png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3.png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8.xml"/><Relationship Id="rId9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svg"/><Relationship Id="rId5" Type="http://schemas.openxmlformats.org/officeDocument/2006/relationships/image" Target="../media/image28.png"/><Relationship Id="rId4" Type="http://schemas.openxmlformats.org/officeDocument/2006/relationships/image" Target="../media/image32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19.png"/><Relationship Id="rId3" Type="http://schemas.openxmlformats.org/officeDocument/2006/relationships/image" Target="../media/image15.png"/><Relationship Id="rId7" Type="http://schemas.openxmlformats.org/officeDocument/2006/relationships/image" Target="../media/image3.pn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11" Type="http://schemas.openxmlformats.org/officeDocument/2006/relationships/image" Target="../media/image17.png"/><Relationship Id="rId5" Type="http://schemas.openxmlformats.org/officeDocument/2006/relationships/image" Target="../media/image2.png"/><Relationship Id="rId15" Type="http://schemas.openxmlformats.org/officeDocument/2006/relationships/image" Target="../media/image22.png"/><Relationship Id="rId10" Type="http://schemas.openxmlformats.org/officeDocument/2006/relationships/image" Target="../media/image16.png"/><Relationship Id="rId4" Type="http://schemas.openxmlformats.org/officeDocument/2006/relationships/image" Target="../media/image1.png"/><Relationship Id="rId9" Type="http://schemas.openxmlformats.org/officeDocument/2006/relationships/image" Target="../media/image6.svg"/><Relationship Id="rId1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19.png"/><Relationship Id="rId3" Type="http://schemas.openxmlformats.org/officeDocument/2006/relationships/image" Target="../media/image15.png"/><Relationship Id="rId7" Type="http://schemas.openxmlformats.org/officeDocument/2006/relationships/image" Target="../media/image3.pn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2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11" Type="http://schemas.openxmlformats.org/officeDocument/2006/relationships/image" Target="../media/image17.png"/><Relationship Id="rId5" Type="http://schemas.openxmlformats.org/officeDocument/2006/relationships/image" Target="../media/image2.png"/><Relationship Id="rId15" Type="http://schemas.openxmlformats.org/officeDocument/2006/relationships/image" Target="../media/image22.png"/><Relationship Id="rId10" Type="http://schemas.openxmlformats.org/officeDocument/2006/relationships/image" Target="../media/image16.png"/><Relationship Id="rId4" Type="http://schemas.openxmlformats.org/officeDocument/2006/relationships/image" Target="../media/image1.png"/><Relationship Id="rId9" Type="http://schemas.openxmlformats.org/officeDocument/2006/relationships/image" Target="../media/image6.svg"/><Relationship Id="rId1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svg"/><Relationship Id="rId13" Type="http://schemas.openxmlformats.org/officeDocument/2006/relationships/image" Target="../media/image16.png"/><Relationship Id="rId3" Type="http://schemas.openxmlformats.org/officeDocument/2006/relationships/image" Target="../media/image3.png"/><Relationship Id="rId7" Type="http://schemas.openxmlformats.org/officeDocument/2006/relationships/image" Target="../media/image2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11" Type="http://schemas.openxmlformats.org/officeDocument/2006/relationships/image" Target="../media/image21.png"/><Relationship Id="rId5" Type="http://schemas.openxmlformats.org/officeDocument/2006/relationships/image" Target="../media/image6.svg"/><Relationship Id="rId15" Type="http://schemas.openxmlformats.org/officeDocument/2006/relationships/image" Target="../media/image18.png"/><Relationship Id="rId10" Type="http://schemas.openxmlformats.org/officeDocument/2006/relationships/image" Target="../media/image20.png"/><Relationship Id="rId4" Type="http://schemas.openxmlformats.org/officeDocument/2006/relationships/image" Target="../media/image4.png"/><Relationship Id="rId9" Type="http://schemas.openxmlformats.org/officeDocument/2006/relationships/image" Target="../media/image19.png"/><Relationship Id="rId1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0.png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1.jpe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3.png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18.xml"/><Relationship Id="rId9" Type="http://schemas.microsoft.com/office/2007/relationships/hdphoto" Target="../media/hdphoto3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3.png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3.png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3.jpe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3.png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slideLayout" Target="../slideLayouts/slideLayout7.xml"/><Relationship Id="rId7" Type="http://schemas.microsoft.com/office/2007/relationships/hdphoto" Target="../media/hdphoto4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4.png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27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svg"/><Relationship Id="rId5" Type="http://schemas.openxmlformats.org/officeDocument/2006/relationships/image" Target="../media/image28.png"/><Relationship Id="rId4" Type="http://schemas.openxmlformats.org/officeDocument/2006/relationships/image" Target="../media/image32.svg"/><Relationship Id="rId9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5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microsoft.com/office/2007/relationships/hdphoto" Target="../media/hdphoto5.wdp"/><Relationship Id="rId5" Type="http://schemas.openxmlformats.org/officeDocument/2006/relationships/image" Target="../media/image36.png"/><Relationship Id="rId4" Type="http://schemas.openxmlformats.org/officeDocument/2006/relationships/image" Target="../media/image35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jpg"/><Relationship Id="rId4" Type="http://schemas.openxmlformats.org/officeDocument/2006/relationships/image" Target="../media/image37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g"/><Relationship Id="rId5" Type="http://schemas.microsoft.com/office/2007/relationships/hdphoto" Target="../media/hdphoto4.wdp"/><Relationship Id="rId4" Type="http://schemas.openxmlformats.org/officeDocument/2006/relationships/image" Target="../media/image3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41.sv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4.jp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3.png"/><Relationship Id="rId11" Type="http://schemas.openxmlformats.org/officeDocument/2006/relationships/image" Target="../media/image45.gif"/><Relationship Id="rId5" Type="http://schemas.openxmlformats.org/officeDocument/2006/relationships/image" Target="../media/image15.png"/><Relationship Id="rId10" Type="http://schemas.openxmlformats.org/officeDocument/2006/relationships/image" Target="../media/image41.svg"/><Relationship Id="rId4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gi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6.jpe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3.png"/><Relationship Id="rId5" Type="http://schemas.openxmlformats.org/officeDocument/2006/relationships/image" Target="../media/image15.png"/><Relationship Id="rId10" Type="http://schemas.openxmlformats.org/officeDocument/2006/relationships/image" Target="../media/image49.jpg"/><Relationship Id="rId4" Type="http://schemas.openxmlformats.org/officeDocument/2006/relationships/notesSlide" Target="../notesSlides/notesSlide32.xml"/><Relationship Id="rId9" Type="http://schemas.openxmlformats.org/officeDocument/2006/relationships/image" Target="../media/image48.jpe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0.jpe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3.png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6.jpeg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3.png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3.png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34.sv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32.svg"/><Relationship Id="rId4" Type="http://schemas.openxmlformats.org/officeDocument/2006/relationships/image" Target="../media/image2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microsoft.com/office/2007/relationships/hdphoto" Target="../media/hdphoto3.wdp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microsoft.com/office/2007/relationships/hdphoto" Target="../media/hdphoto5.wdp"/><Relationship Id="rId4" Type="http://schemas.openxmlformats.org/officeDocument/2006/relationships/image" Target="../media/image3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Relationship Id="rId5" Type="http://schemas.microsoft.com/office/2007/relationships/hdphoto" Target="../media/hdphoto6.wdp"/><Relationship Id="rId4" Type="http://schemas.openxmlformats.org/officeDocument/2006/relationships/image" Target="../media/image5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jp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7.png"/><Relationship Id="rId18" Type="http://schemas.openxmlformats.org/officeDocument/2006/relationships/image" Target="../media/image11.png"/><Relationship Id="rId26" Type="http://schemas.openxmlformats.org/officeDocument/2006/relationships/image" Target="../media/image18.png"/><Relationship Id="rId3" Type="http://schemas.openxmlformats.org/officeDocument/2006/relationships/image" Target="../media/image1.png"/><Relationship Id="rId21" Type="http://schemas.openxmlformats.org/officeDocument/2006/relationships/image" Target="../media/image13.png"/><Relationship Id="rId7" Type="http://schemas.openxmlformats.org/officeDocument/2006/relationships/image" Target="../media/image4.png"/><Relationship Id="rId12" Type="http://schemas.openxmlformats.org/officeDocument/2006/relationships/image" Target="../media/image9.svg"/><Relationship Id="rId17" Type="http://schemas.openxmlformats.org/officeDocument/2006/relationships/image" Target="../media/image10.png"/><Relationship Id="rId25" Type="http://schemas.openxmlformats.org/officeDocument/2006/relationships/image" Target="../media/image17.png"/><Relationship Id="rId2" Type="http://schemas.openxmlformats.org/officeDocument/2006/relationships/notesSlide" Target="../notesSlides/notesSlide44.xml"/><Relationship Id="rId16" Type="http://schemas.openxmlformats.org/officeDocument/2006/relationships/image" Target="../media/image9.png"/><Relationship Id="rId20" Type="http://schemas.openxmlformats.org/officeDocument/2006/relationships/image" Target="../media/image16.svg"/><Relationship Id="rId29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6.png"/><Relationship Id="rId24" Type="http://schemas.openxmlformats.org/officeDocument/2006/relationships/image" Target="../media/image16.png"/><Relationship Id="rId5" Type="http://schemas.openxmlformats.org/officeDocument/2006/relationships/image" Target="../media/image3.svg"/><Relationship Id="rId15" Type="http://schemas.openxmlformats.org/officeDocument/2006/relationships/image" Target="../media/image8.png"/><Relationship Id="rId23" Type="http://schemas.openxmlformats.org/officeDocument/2006/relationships/image" Target="../media/image15.png"/><Relationship Id="rId28" Type="http://schemas.openxmlformats.org/officeDocument/2006/relationships/image" Target="../media/image20.png"/><Relationship Id="rId10" Type="http://schemas.microsoft.com/office/2007/relationships/hdphoto" Target="../media/hdphoto1.wdp"/><Relationship Id="rId19" Type="http://schemas.openxmlformats.org/officeDocument/2006/relationships/image" Target="../media/image12.png"/><Relationship Id="rId4" Type="http://schemas.openxmlformats.org/officeDocument/2006/relationships/image" Target="../media/image2.png"/><Relationship Id="rId9" Type="http://schemas.openxmlformats.org/officeDocument/2006/relationships/image" Target="../media/image5.png"/><Relationship Id="rId14" Type="http://schemas.microsoft.com/office/2007/relationships/hdphoto" Target="../media/hdphoto2.wdp"/><Relationship Id="rId22" Type="http://schemas.openxmlformats.org/officeDocument/2006/relationships/image" Target="../media/image14.png"/><Relationship Id="rId27" Type="http://schemas.openxmlformats.org/officeDocument/2006/relationships/image" Target="../media/image19.png"/><Relationship Id="rId30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8CAFE9FA-0843-A54D-0B0E-A63E2ABF7C8C}"/>
              </a:ext>
            </a:extLst>
          </p:cNvPr>
          <p:cNvGrpSpPr/>
          <p:nvPr/>
        </p:nvGrpSpPr>
        <p:grpSpPr>
          <a:xfrm>
            <a:off x="13375877" y="-1322207"/>
            <a:ext cx="4900537" cy="4900537"/>
            <a:chOff x="8848444" y="-703318"/>
            <a:chExt cx="4900537" cy="4900537"/>
          </a:xfrm>
        </p:grpSpPr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664F5FF3-F912-106B-DF0D-E425B21E6B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347059">
              <a:off x="8848444" y="-703318"/>
              <a:ext cx="4900537" cy="4900537"/>
            </a:xfrm>
            <a:prstGeom prst="rect">
              <a:avLst/>
            </a:prstGeom>
          </p:spPr>
        </p:pic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EA7DB7D0-E6E0-4C23-487A-F3F1D3233C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8647633">
              <a:off x="11758202" y="1462107"/>
              <a:ext cx="681122" cy="908163"/>
            </a:xfrm>
            <a:prstGeom prst="rect">
              <a:avLst/>
            </a:prstGeom>
          </p:spPr>
        </p:pic>
      </p:grp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EDF56074-8211-AC1F-4FA9-7462C4B9CEBD}"/>
              </a:ext>
            </a:extLst>
          </p:cNvPr>
          <p:cNvGrpSpPr/>
          <p:nvPr/>
        </p:nvGrpSpPr>
        <p:grpSpPr>
          <a:xfrm>
            <a:off x="-3255580" y="1671337"/>
            <a:ext cx="2198262" cy="2198262"/>
            <a:chOff x="464593" y="1671337"/>
            <a:chExt cx="2198262" cy="2198262"/>
          </a:xfrm>
        </p:grpSpPr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1383FB1C-F53A-A00A-A429-C636BE407AA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727023" flipH="1">
              <a:off x="464593" y="1671337"/>
              <a:ext cx="2198262" cy="2198262"/>
            </a:xfrm>
            <a:prstGeom prst="rect">
              <a:avLst/>
            </a:prstGeom>
          </p:spPr>
        </p:pic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7179932E-BAAC-8A88-D434-1E72F2193B3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rot="2849148">
              <a:off x="1123349" y="2795039"/>
              <a:ext cx="277691" cy="370255"/>
            </a:xfrm>
            <a:prstGeom prst="rect">
              <a:avLst/>
            </a:prstGeom>
          </p:spPr>
        </p:pic>
      </p:grpSp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D906DA02-61F6-34FA-EE18-07378503DC95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310" r="5605" b="5256"/>
          <a:stretch/>
        </p:blipFill>
        <p:spPr>
          <a:xfrm rot="5400000">
            <a:off x="2664080" y="-2664080"/>
            <a:ext cx="6863841" cy="12192002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id="{3136B73E-332D-ACFE-2365-1EE91A5F78C3}"/>
              </a:ext>
            </a:extLst>
          </p:cNvPr>
          <p:cNvSpPr txBox="1"/>
          <p:nvPr/>
        </p:nvSpPr>
        <p:spPr>
          <a:xfrm>
            <a:off x="517796" y="2835239"/>
            <a:ext cx="4427815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4500"/>
              </a:lnSpc>
            </a:pPr>
            <a:r>
              <a:rPr lang="ru-RU" sz="3800" dirty="0">
                <a:latin typeface="Montserrat ExtraBold" panose="00000900000000000000" pitchFamily="2" charset="-52"/>
                <a:ea typeface="STHupo" panose="02010800040101010101" pitchFamily="2" charset="-122"/>
              </a:rPr>
              <a:t>ФИНАНСОВЫЙ </a:t>
            </a:r>
          </a:p>
          <a:p>
            <a:pPr>
              <a:lnSpc>
                <a:spcPts val="4500"/>
              </a:lnSpc>
            </a:pPr>
            <a:r>
              <a:rPr lang="ru-RU" sz="3800" dirty="0">
                <a:latin typeface="Montserrat ExtraBold" panose="00000900000000000000" pitchFamily="2" charset="-52"/>
                <a:ea typeface="STHupo" panose="02010800040101010101" pitchFamily="2" charset="-122"/>
              </a:rPr>
              <a:t>ШТУРМ</a:t>
            </a:r>
          </a:p>
        </p:txBody>
      </p:sp>
      <p:sp>
        <p:nvSpPr>
          <p:cNvPr id="94" name="Прямоугольник 93">
            <a:extLst>
              <a:ext uri="{FF2B5EF4-FFF2-40B4-BE49-F238E27FC236}">
                <a16:creationId xmlns:a16="http://schemas.microsoft.com/office/drawing/2014/main" id="{6CFA5DFF-A583-0D23-5CE7-037725263067}"/>
              </a:ext>
            </a:extLst>
          </p:cNvPr>
          <p:cNvSpPr/>
          <p:nvPr/>
        </p:nvSpPr>
        <p:spPr>
          <a:xfrm>
            <a:off x="632818" y="333375"/>
            <a:ext cx="2120110" cy="147761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6" name="Рисунок 95">
            <a:extLst>
              <a:ext uri="{FF2B5EF4-FFF2-40B4-BE49-F238E27FC236}">
                <a16:creationId xmlns:a16="http://schemas.microsoft.com/office/drawing/2014/main" id="{1650375B-B80B-872F-E02E-BC20499B259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=""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14526" y="504384"/>
            <a:ext cx="1513031" cy="1082958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84E5178-9AEE-E7E7-1EDA-97F61E10A899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887217">
            <a:off x="6467644" y="-121614"/>
            <a:ext cx="3322038" cy="3126859"/>
          </a:xfrm>
          <a:prstGeom prst="rect">
            <a:avLst/>
          </a:prstGeom>
        </p:spPr>
      </p:pic>
      <p:sp>
        <p:nvSpPr>
          <p:cNvPr id="151" name="Прямоугольник: скругленные углы 150">
            <a:extLst>
              <a:ext uri="{FF2B5EF4-FFF2-40B4-BE49-F238E27FC236}">
                <a16:creationId xmlns:a16="http://schemas.microsoft.com/office/drawing/2014/main" id="{46D6E9FE-EE68-C34F-7911-E223E9D257B0}"/>
              </a:ext>
            </a:extLst>
          </p:cNvPr>
          <p:cNvSpPr/>
          <p:nvPr/>
        </p:nvSpPr>
        <p:spPr>
          <a:xfrm>
            <a:off x="623888" y="4152622"/>
            <a:ext cx="2352776" cy="669343"/>
          </a:xfrm>
          <a:prstGeom prst="roundRect">
            <a:avLst>
              <a:gd name="adj" fmla="val 50000"/>
            </a:avLst>
          </a:prstGeom>
          <a:solidFill>
            <a:srgbClr val="50C8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ИГРА</a:t>
            </a:r>
          </a:p>
        </p:txBody>
      </p:sp>
      <p:grpSp>
        <p:nvGrpSpPr>
          <p:cNvPr id="167" name="Группа 166">
            <a:extLst>
              <a:ext uri="{FF2B5EF4-FFF2-40B4-BE49-F238E27FC236}">
                <a16:creationId xmlns:a16="http://schemas.microsoft.com/office/drawing/2014/main" id="{34BBA7DE-F962-1365-9D71-0ECE5AB9BF50}"/>
              </a:ext>
            </a:extLst>
          </p:cNvPr>
          <p:cNvGrpSpPr/>
          <p:nvPr/>
        </p:nvGrpSpPr>
        <p:grpSpPr>
          <a:xfrm>
            <a:off x="1581039" y="6107429"/>
            <a:ext cx="193481" cy="193481"/>
            <a:chOff x="12362180" y="3881120"/>
            <a:chExt cx="332740" cy="332740"/>
          </a:xfrm>
        </p:grpSpPr>
        <p:sp>
          <p:nvSpPr>
            <p:cNvPr id="172" name="Овал 171">
              <a:extLst>
                <a:ext uri="{FF2B5EF4-FFF2-40B4-BE49-F238E27FC236}">
                  <a16:creationId xmlns:a16="http://schemas.microsoft.com/office/drawing/2014/main" id="{CCA47968-9B99-D1AF-B9EF-D33E2AEAF96E}"/>
                </a:ext>
              </a:extLst>
            </p:cNvPr>
            <p:cNvSpPr/>
            <p:nvPr/>
          </p:nvSpPr>
          <p:spPr>
            <a:xfrm>
              <a:off x="12362180" y="3881120"/>
              <a:ext cx="332740" cy="33274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3" name="Овал 172">
              <a:extLst>
                <a:ext uri="{FF2B5EF4-FFF2-40B4-BE49-F238E27FC236}">
                  <a16:creationId xmlns:a16="http://schemas.microsoft.com/office/drawing/2014/main" id="{84A2FC42-2BA4-9C06-F817-F9E78F1CDB00}"/>
                </a:ext>
              </a:extLst>
            </p:cNvPr>
            <p:cNvSpPr/>
            <p:nvPr/>
          </p:nvSpPr>
          <p:spPr>
            <a:xfrm>
              <a:off x="12438941" y="3977380"/>
              <a:ext cx="40275" cy="4027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74" name="Овал 173">
              <a:extLst>
                <a:ext uri="{FF2B5EF4-FFF2-40B4-BE49-F238E27FC236}">
                  <a16:creationId xmlns:a16="http://schemas.microsoft.com/office/drawing/2014/main" id="{D7C6B3B0-6081-D3F7-E0EC-CE8B054DA596}"/>
                </a:ext>
              </a:extLst>
            </p:cNvPr>
            <p:cNvSpPr/>
            <p:nvPr/>
          </p:nvSpPr>
          <p:spPr>
            <a:xfrm>
              <a:off x="12568764" y="3977380"/>
              <a:ext cx="40275" cy="4027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5" name="Дуга 174">
              <a:extLst>
                <a:ext uri="{FF2B5EF4-FFF2-40B4-BE49-F238E27FC236}">
                  <a16:creationId xmlns:a16="http://schemas.microsoft.com/office/drawing/2014/main" id="{2632BBF8-9003-F02A-7381-D7B5B653BEC8}"/>
                </a:ext>
              </a:extLst>
            </p:cNvPr>
            <p:cNvSpPr/>
            <p:nvPr/>
          </p:nvSpPr>
          <p:spPr>
            <a:xfrm rot="4556662">
              <a:off x="12425679" y="3945851"/>
              <a:ext cx="205740" cy="200219"/>
            </a:xfrm>
            <a:prstGeom prst="arc">
              <a:avLst>
                <a:gd name="adj1" fmla="val 17485550"/>
                <a:gd name="adj2" fmla="val 1271133"/>
              </a:avLst>
            </a:prstGeom>
            <a:ln w="1270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pic>
        <p:nvPicPr>
          <p:cNvPr id="168" name="Рисунок 167">
            <a:extLst>
              <a:ext uri="{FF2B5EF4-FFF2-40B4-BE49-F238E27FC236}">
                <a16:creationId xmlns:a16="http://schemas.microsoft.com/office/drawing/2014/main" id="{A36EED49-4B53-AA78-7456-4704616849FD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647" y="6090823"/>
            <a:ext cx="221518" cy="221518"/>
          </a:xfrm>
          <a:prstGeom prst="rect">
            <a:avLst/>
          </a:prstGeom>
        </p:spPr>
      </p:pic>
      <p:pic>
        <p:nvPicPr>
          <p:cNvPr id="169" name="Рисунок 168">
            <a:extLst>
              <a:ext uri="{FF2B5EF4-FFF2-40B4-BE49-F238E27FC236}">
                <a16:creationId xmlns:a16="http://schemas.microsoft.com/office/drawing/2014/main" id="{7DAE319F-5FD6-69FB-357F-0B32DAFCDF48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8080" y="6080879"/>
            <a:ext cx="260429" cy="259419"/>
          </a:xfrm>
          <a:prstGeom prst="rect">
            <a:avLst/>
          </a:prstGeom>
        </p:spPr>
      </p:pic>
      <p:pic>
        <p:nvPicPr>
          <p:cNvPr id="170" name="Рисунок 169">
            <a:extLst>
              <a:ext uri="{FF2B5EF4-FFF2-40B4-BE49-F238E27FC236}">
                <a16:creationId xmlns:a16="http://schemas.microsoft.com/office/drawing/2014/main" id="{13D4CE41-1D96-C405-FB1D-E607CD88838B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89" y="6108837"/>
            <a:ext cx="203504" cy="203504"/>
          </a:xfrm>
          <a:prstGeom prst="rect">
            <a:avLst/>
          </a:prstGeom>
        </p:spPr>
      </p:pic>
      <p:pic>
        <p:nvPicPr>
          <p:cNvPr id="171" name="Рисунок 170">
            <a:extLst>
              <a:ext uri="{FF2B5EF4-FFF2-40B4-BE49-F238E27FC236}">
                <a16:creationId xmlns:a16="http://schemas.microsoft.com/office/drawing/2014/main" id="{4FFDA3C4-81EC-C67A-E1B7-717FAF0C2915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6447" y="6087535"/>
            <a:ext cx="232425" cy="232425"/>
          </a:xfrm>
          <a:prstGeom prst="rect">
            <a:avLst/>
          </a:prstGeom>
        </p:spPr>
      </p:pic>
      <p:pic>
        <p:nvPicPr>
          <p:cNvPr id="200" name="Рисунок 199">
            <a:extLst>
              <a:ext uri="{FF2B5EF4-FFF2-40B4-BE49-F238E27FC236}">
                <a16:creationId xmlns:a16="http://schemas.microsoft.com/office/drawing/2014/main" id="{3085FA59-1D8D-19FF-FC2C-6F402B62B0AD}"/>
              </a:ext>
            </a:extLst>
          </p:cNvPr>
          <p:cNvPicPr>
            <a:picLocks noChangeAspect="1"/>
          </p:cNvPicPr>
          <p:nvPr/>
        </p:nvPicPr>
        <p:blipFill rotWithShape="1">
          <a:blip r:embed="rId19">
            <a:extLst>
              <a:ext uri="{96DAC541-7B7A-43D3-8B79-37D633B846F1}">
                <asvg:svgBlip xmlns="" xmlns:asvg="http://schemas.microsoft.com/office/drawing/2016/SVG/main" r:embed="rId20"/>
              </a:ext>
            </a:extLst>
          </a:blip>
          <a:srcRect l="-1465" t="69902"/>
          <a:stretch/>
        </p:blipFill>
        <p:spPr>
          <a:xfrm>
            <a:off x="11051350" y="148503"/>
            <a:ext cx="262530" cy="429423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06F216E-56DB-8531-79AA-1C11AAFA4641}"/>
              </a:ext>
            </a:extLst>
          </p:cNvPr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44" t="15399" r="17944"/>
          <a:stretch/>
        </p:blipFill>
        <p:spPr>
          <a:xfrm>
            <a:off x="8593706" y="2423692"/>
            <a:ext cx="3360358" cy="443430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003C3C1-79A3-5AD2-4BCB-164A3013A0EB}"/>
              </a:ext>
            </a:extLst>
          </p:cNvPr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31" t="8744" r="15631"/>
          <a:stretch/>
        </p:blipFill>
        <p:spPr>
          <a:xfrm>
            <a:off x="4992052" y="2330253"/>
            <a:ext cx="3525717" cy="4527747"/>
          </a:xfrm>
          <a:prstGeom prst="rect">
            <a:avLst/>
          </a:prstGeom>
        </p:spPr>
      </p:pic>
      <p:cxnSp>
        <p:nvCxnSpPr>
          <p:cNvPr id="209" name="Прямая соединительная линия 208">
            <a:extLst>
              <a:ext uri="{FF2B5EF4-FFF2-40B4-BE49-F238E27FC236}">
                <a16:creationId xmlns:a16="http://schemas.microsoft.com/office/drawing/2014/main" id="{A58E8D5B-19C0-0B9D-0F28-31F537FB555C}"/>
              </a:ext>
            </a:extLst>
          </p:cNvPr>
          <p:cNvCxnSpPr/>
          <p:nvPr/>
        </p:nvCxnSpPr>
        <p:spPr>
          <a:xfrm>
            <a:off x="11533188" y="333375"/>
            <a:ext cx="0" cy="1916297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0" name="Прямая соединительная линия 209">
            <a:extLst>
              <a:ext uri="{FF2B5EF4-FFF2-40B4-BE49-F238E27FC236}">
                <a16:creationId xmlns:a16="http://schemas.microsoft.com/office/drawing/2014/main" id="{CC018A79-69ED-988A-A150-3539AC2EEFA3}"/>
              </a:ext>
            </a:extLst>
          </p:cNvPr>
          <p:cNvCxnSpPr>
            <a:cxnSpLocks/>
          </p:cNvCxnSpPr>
          <p:nvPr/>
        </p:nvCxnSpPr>
        <p:spPr>
          <a:xfrm>
            <a:off x="11412608" y="333375"/>
            <a:ext cx="0" cy="1253967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3" name="Овал 212">
            <a:extLst>
              <a:ext uri="{FF2B5EF4-FFF2-40B4-BE49-F238E27FC236}">
                <a16:creationId xmlns:a16="http://schemas.microsoft.com/office/drawing/2014/main" id="{23492E37-A2EA-CA63-B516-4950E949EAF7}"/>
              </a:ext>
            </a:extLst>
          </p:cNvPr>
          <p:cNvSpPr/>
          <p:nvPr/>
        </p:nvSpPr>
        <p:spPr>
          <a:xfrm>
            <a:off x="7691456" y="1413324"/>
            <a:ext cx="174018" cy="174018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4" name="Овал 213">
            <a:extLst>
              <a:ext uri="{FF2B5EF4-FFF2-40B4-BE49-F238E27FC236}">
                <a16:creationId xmlns:a16="http://schemas.microsoft.com/office/drawing/2014/main" id="{98B20F70-208B-9D9F-BE95-94197AA0DE0B}"/>
              </a:ext>
            </a:extLst>
          </p:cNvPr>
          <p:cNvSpPr/>
          <p:nvPr/>
        </p:nvSpPr>
        <p:spPr>
          <a:xfrm>
            <a:off x="8034748" y="1413324"/>
            <a:ext cx="174018" cy="174018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5" name="Овал 214">
            <a:extLst>
              <a:ext uri="{FF2B5EF4-FFF2-40B4-BE49-F238E27FC236}">
                <a16:creationId xmlns:a16="http://schemas.microsoft.com/office/drawing/2014/main" id="{08E5D3C9-1636-5F8C-CC7E-4FC7D3AB362A}"/>
              </a:ext>
            </a:extLst>
          </p:cNvPr>
          <p:cNvSpPr/>
          <p:nvPr/>
        </p:nvSpPr>
        <p:spPr>
          <a:xfrm>
            <a:off x="8343751" y="1413324"/>
            <a:ext cx="174018" cy="174018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7" name="Рисунок 216">
            <a:extLst>
              <a:ext uri="{FF2B5EF4-FFF2-40B4-BE49-F238E27FC236}">
                <a16:creationId xmlns:a16="http://schemas.microsoft.com/office/drawing/2014/main" id="{92B72F60-F8CB-0684-B008-B15661795683}"/>
              </a:ext>
            </a:extLst>
          </p:cNvPr>
          <p:cNvPicPr>
            <a:picLocks noChangeAspect="1"/>
          </p:cNvPicPr>
          <p:nvPr/>
        </p:nvPicPr>
        <p:blipFill rotWithShape="1">
          <a:blip r:embed="rId19">
            <a:extLst>
              <a:ext uri="{96DAC541-7B7A-43D3-8B79-37D633B846F1}">
                <asvg:svgBlip xmlns="" xmlns:asvg="http://schemas.microsoft.com/office/drawing/2016/SVG/main" r:embed="rId20"/>
              </a:ext>
            </a:extLst>
          </a:blip>
          <a:srcRect l="-1465" t="69902"/>
          <a:stretch/>
        </p:blipFill>
        <p:spPr>
          <a:xfrm>
            <a:off x="11051350" y="709046"/>
            <a:ext cx="262530" cy="429423"/>
          </a:xfrm>
          <a:prstGeom prst="rect">
            <a:avLst/>
          </a:prstGeom>
        </p:spPr>
      </p:pic>
      <p:pic>
        <p:nvPicPr>
          <p:cNvPr id="236" name="Рисунок 235">
            <a:extLst>
              <a:ext uri="{FF2B5EF4-FFF2-40B4-BE49-F238E27FC236}">
                <a16:creationId xmlns:a16="http://schemas.microsoft.com/office/drawing/2014/main" id="{9CE8FF3B-D38C-C7E7-1A27-D1E0565FA654}"/>
              </a:ext>
            </a:extLst>
          </p:cNvPr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8" t="4274" r="47115" b="11001"/>
          <a:stretch/>
        </p:blipFill>
        <p:spPr>
          <a:xfrm rot="16200000" flipH="1">
            <a:off x="2641810" y="-2656224"/>
            <a:ext cx="6863843" cy="12192000"/>
          </a:xfrm>
          <a:prstGeom prst="rect">
            <a:avLst/>
          </a:prstGeom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B71F9CE3-AF00-13E5-0CBE-FE5B47CB83C1}"/>
              </a:ext>
            </a:extLst>
          </p:cNvPr>
          <p:cNvSpPr/>
          <p:nvPr/>
        </p:nvSpPr>
        <p:spPr>
          <a:xfrm>
            <a:off x="4910615" y="-983061"/>
            <a:ext cx="2352776" cy="669343"/>
          </a:xfrm>
          <a:prstGeom prst="roundRect">
            <a:avLst>
              <a:gd name="adj" fmla="val 50000"/>
            </a:avLst>
          </a:prstGeom>
          <a:solidFill>
            <a:srgbClr val="50C8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bg1"/>
                </a:solidFill>
              </a:rPr>
              <a:t>1 ЭТАП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AF583A4-2995-C68C-EAA4-C60BB72689E5}"/>
              </a:ext>
            </a:extLst>
          </p:cNvPr>
          <p:cNvSpPr/>
          <p:nvPr/>
        </p:nvSpPr>
        <p:spPr>
          <a:xfrm>
            <a:off x="1075378" y="7360425"/>
            <a:ext cx="10041244" cy="821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5600"/>
              </a:lnSpc>
              <a:tabLst>
                <a:tab pos="450215" algn="l"/>
                <a:tab pos="540385" algn="l"/>
                <a:tab pos="630555" algn="l"/>
              </a:tabLst>
            </a:pPr>
            <a:r>
              <a:rPr lang="ru-RU" sz="6000" b="1" dirty="0">
                <a:solidFill>
                  <a:schemeClr val="bg1"/>
                </a:solidFill>
                <a:latin typeface="Montserrat ExtraBold" panose="00000900000000000000" pitchFamily="2" charset="-52"/>
              </a:rPr>
              <a:t>ВСЁ О БЮДЖЕТЕ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F40B235-F929-6FBF-5507-DAF89754EC38}"/>
              </a:ext>
            </a:extLst>
          </p:cNvPr>
          <p:cNvSpPr txBox="1"/>
          <p:nvPr/>
        </p:nvSpPr>
        <p:spPr>
          <a:xfrm>
            <a:off x="834887" y="7869086"/>
            <a:ext cx="10522226" cy="6880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600"/>
              </a:lnSpc>
              <a:tabLst>
                <a:tab pos="450215" algn="l"/>
                <a:tab pos="540385" algn="l"/>
                <a:tab pos="630555" algn="l"/>
              </a:tabLst>
            </a:pPr>
            <a:r>
              <a:rPr lang="ru-RU" sz="2000" dirty="0">
                <a:solidFill>
                  <a:schemeClr val="bg1"/>
                </a:solidFill>
                <a:latin typeface="Montserrat" panose="00000500000000000000" pitchFamily="2" charset="-52"/>
              </a:rPr>
              <a:t>муниципального образования Сургутский район</a:t>
            </a:r>
          </a:p>
        </p:txBody>
      </p: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C2CCB665-6B83-F5ED-95A1-B5596DC6AEB6}"/>
              </a:ext>
            </a:extLst>
          </p:cNvPr>
          <p:cNvGrpSpPr/>
          <p:nvPr/>
        </p:nvGrpSpPr>
        <p:grpSpPr>
          <a:xfrm rot="19339106">
            <a:off x="7327173" y="-1183792"/>
            <a:ext cx="614552" cy="614552"/>
            <a:chOff x="2667000" y="0"/>
            <a:chExt cx="6858000" cy="6858000"/>
          </a:xfrm>
        </p:grpSpPr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70A94FFB-077E-E087-D8F4-90D8E4164DF6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7000" y="0"/>
              <a:ext cx="6858000" cy="6858000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1" name="Овал 20">
              <a:extLst>
                <a:ext uri="{FF2B5EF4-FFF2-40B4-BE49-F238E27FC236}">
                  <a16:creationId xmlns:a16="http://schemas.microsoft.com/office/drawing/2014/main" id="{747173DC-5204-C57C-04FA-9F8244120CDD}"/>
                </a:ext>
              </a:extLst>
            </p:cNvPr>
            <p:cNvSpPr/>
            <p:nvPr/>
          </p:nvSpPr>
          <p:spPr>
            <a:xfrm rot="19520239">
              <a:off x="5739054" y="1413737"/>
              <a:ext cx="1647362" cy="3707652"/>
            </a:xfrm>
            <a:prstGeom prst="ellipse">
              <a:avLst/>
            </a:prstGeom>
            <a:solidFill>
              <a:srgbClr val="E1E1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9B41659E-C974-6968-8470-4F73653E68DC}"/>
              </a:ext>
            </a:extLst>
          </p:cNvPr>
          <p:cNvGrpSpPr/>
          <p:nvPr/>
        </p:nvGrpSpPr>
        <p:grpSpPr>
          <a:xfrm rot="20013268">
            <a:off x="7894289" y="-1690105"/>
            <a:ext cx="723003" cy="723003"/>
            <a:chOff x="2667000" y="0"/>
            <a:chExt cx="6858000" cy="6858000"/>
          </a:xfrm>
        </p:grpSpPr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A1FEEE09-9262-67A5-F18D-6F493D37D682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7000" y="0"/>
              <a:ext cx="6858000" cy="6858000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4" name="Овал 23">
              <a:extLst>
                <a:ext uri="{FF2B5EF4-FFF2-40B4-BE49-F238E27FC236}">
                  <a16:creationId xmlns:a16="http://schemas.microsoft.com/office/drawing/2014/main" id="{1FCF8B32-F932-E9F1-9DAE-8D4107300BBE}"/>
                </a:ext>
              </a:extLst>
            </p:cNvPr>
            <p:cNvSpPr/>
            <p:nvPr/>
          </p:nvSpPr>
          <p:spPr>
            <a:xfrm rot="19520239">
              <a:off x="5739054" y="1413737"/>
              <a:ext cx="1647362" cy="3707652"/>
            </a:xfrm>
            <a:prstGeom prst="ellipse">
              <a:avLst/>
            </a:prstGeom>
            <a:solidFill>
              <a:srgbClr val="E1E1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E5BCFE29-EC2D-0196-B123-176C82B2D6C7}"/>
              </a:ext>
            </a:extLst>
          </p:cNvPr>
          <p:cNvGrpSpPr/>
          <p:nvPr/>
        </p:nvGrpSpPr>
        <p:grpSpPr>
          <a:xfrm rot="20909796">
            <a:off x="7114524" y="-1561846"/>
            <a:ext cx="405621" cy="405621"/>
            <a:chOff x="2667000" y="0"/>
            <a:chExt cx="6858000" cy="6858000"/>
          </a:xfrm>
        </p:grpSpPr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343617D9-7D10-4F5B-63F7-07A97846F183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7000" y="0"/>
              <a:ext cx="6858000" cy="6858000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7" name="Овал 26">
              <a:extLst>
                <a:ext uri="{FF2B5EF4-FFF2-40B4-BE49-F238E27FC236}">
                  <a16:creationId xmlns:a16="http://schemas.microsoft.com/office/drawing/2014/main" id="{2B3933C4-D0B5-2CC6-C368-C10EEF34EEFC}"/>
                </a:ext>
              </a:extLst>
            </p:cNvPr>
            <p:cNvSpPr/>
            <p:nvPr/>
          </p:nvSpPr>
          <p:spPr>
            <a:xfrm rot="19520239">
              <a:off x="5739054" y="1413737"/>
              <a:ext cx="1647362" cy="3707652"/>
            </a:xfrm>
            <a:prstGeom prst="ellipse">
              <a:avLst/>
            </a:prstGeom>
            <a:solidFill>
              <a:srgbClr val="E1E1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28" name="Группа 27">
            <a:extLst>
              <a:ext uri="{FF2B5EF4-FFF2-40B4-BE49-F238E27FC236}">
                <a16:creationId xmlns:a16="http://schemas.microsoft.com/office/drawing/2014/main" id="{140F03D5-2BD1-6FFE-701E-79A71D460D17}"/>
              </a:ext>
            </a:extLst>
          </p:cNvPr>
          <p:cNvGrpSpPr/>
          <p:nvPr/>
        </p:nvGrpSpPr>
        <p:grpSpPr>
          <a:xfrm rot="18771479">
            <a:off x="4072997" y="-871607"/>
            <a:ext cx="382916" cy="382916"/>
            <a:chOff x="2667000" y="0"/>
            <a:chExt cx="6858000" cy="6858000"/>
          </a:xfrm>
        </p:grpSpPr>
        <p:pic>
          <p:nvPicPr>
            <p:cNvPr id="29" name="Рисунок 28">
              <a:extLst>
                <a:ext uri="{FF2B5EF4-FFF2-40B4-BE49-F238E27FC236}">
                  <a16:creationId xmlns:a16="http://schemas.microsoft.com/office/drawing/2014/main" id="{FD7C577E-5705-4D9E-AE21-6F68A60AFB5F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7000" y="0"/>
              <a:ext cx="6858000" cy="6858000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0" name="Овал 29">
              <a:extLst>
                <a:ext uri="{FF2B5EF4-FFF2-40B4-BE49-F238E27FC236}">
                  <a16:creationId xmlns:a16="http://schemas.microsoft.com/office/drawing/2014/main" id="{B436CBA7-176A-DCCF-9008-3EE91E57BD70}"/>
                </a:ext>
              </a:extLst>
            </p:cNvPr>
            <p:cNvSpPr/>
            <p:nvPr/>
          </p:nvSpPr>
          <p:spPr>
            <a:xfrm rot="19520239">
              <a:off x="5739054" y="1413737"/>
              <a:ext cx="1647362" cy="3707652"/>
            </a:xfrm>
            <a:prstGeom prst="ellipse">
              <a:avLst/>
            </a:prstGeom>
            <a:solidFill>
              <a:srgbClr val="E1E1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31" name="Группа 30">
            <a:extLst>
              <a:ext uri="{FF2B5EF4-FFF2-40B4-BE49-F238E27FC236}">
                <a16:creationId xmlns:a16="http://schemas.microsoft.com/office/drawing/2014/main" id="{B747CCF7-0ECC-A14F-3CB2-9DB5AAEFC6E4}"/>
              </a:ext>
            </a:extLst>
          </p:cNvPr>
          <p:cNvGrpSpPr/>
          <p:nvPr/>
        </p:nvGrpSpPr>
        <p:grpSpPr>
          <a:xfrm rot="4214940">
            <a:off x="4429734" y="-1820366"/>
            <a:ext cx="323563" cy="323563"/>
            <a:chOff x="2667000" y="0"/>
            <a:chExt cx="6858000" cy="6858000"/>
          </a:xfrm>
        </p:grpSpPr>
        <p:pic>
          <p:nvPicPr>
            <p:cNvPr id="32" name="Рисунок 31">
              <a:extLst>
                <a:ext uri="{FF2B5EF4-FFF2-40B4-BE49-F238E27FC236}">
                  <a16:creationId xmlns:a16="http://schemas.microsoft.com/office/drawing/2014/main" id="{195CB763-4BCF-A586-E175-B8D66F3D4DFF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7000" y="0"/>
              <a:ext cx="6858000" cy="6858000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3" name="Овал 32">
              <a:extLst>
                <a:ext uri="{FF2B5EF4-FFF2-40B4-BE49-F238E27FC236}">
                  <a16:creationId xmlns:a16="http://schemas.microsoft.com/office/drawing/2014/main" id="{31471A8A-AEFE-4DE1-2D4B-1A72B09BBB8C}"/>
                </a:ext>
              </a:extLst>
            </p:cNvPr>
            <p:cNvSpPr/>
            <p:nvPr/>
          </p:nvSpPr>
          <p:spPr>
            <a:xfrm rot="19520239">
              <a:off x="5739054" y="1413737"/>
              <a:ext cx="1647362" cy="3707652"/>
            </a:xfrm>
            <a:prstGeom prst="ellipse">
              <a:avLst/>
            </a:prstGeom>
            <a:solidFill>
              <a:srgbClr val="E1E1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id="{9A2C2231-91FD-4523-E3CC-EA9BA9B1DF82}"/>
              </a:ext>
            </a:extLst>
          </p:cNvPr>
          <p:cNvGrpSpPr/>
          <p:nvPr/>
        </p:nvGrpSpPr>
        <p:grpSpPr>
          <a:xfrm rot="2735487">
            <a:off x="3989749" y="-1354617"/>
            <a:ext cx="427676" cy="427676"/>
            <a:chOff x="2667000" y="0"/>
            <a:chExt cx="6858000" cy="6858000"/>
          </a:xfrm>
        </p:grpSpPr>
        <p:pic>
          <p:nvPicPr>
            <p:cNvPr id="35" name="Рисунок 34">
              <a:extLst>
                <a:ext uri="{FF2B5EF4-FFF2-40B4-BE49-F238E27FC236}">
                  <a16:creationId xmlns:a16="http://schemas.microsoft.com/office/drawing/2014/main" id="{68538A04-5715-46DB-657F-14368339C8E2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7000" y="0"/>
              <a:ext cx="6858000" cy="6858000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6" name="Овал 35">
              <a:extLst>
                <a:ext uri="{FF2B5EF4-FFF2-40B4-BE49-F238E27FC236}">
                  <a16:creationId xmlns:a16="http://schemas.microsoft.com/office/drawing/2014/main" id="{77E61132-A2DA-4D18-AC3F-F7F3EC50E2C5}"/>
                </a:ext>
              </a:extLst>
            </p:cNvPr>
            <p:cNvSpPr/>
            <p:nvPr/>
          </p:nvSpPr>
          <p:spPr>
            <a:xfrm rot="19520239">
              <a:off x="5739054" y="1413737"/>
              <a:ext cx="1647362" cy="3707652"/>
            </a:xfrm>
            <a:prstGeom prst="ellipse">
              <a:avLst/>
            </a:prstGeom>
            <a:solidFill>
              <a:srgbClr val="E1E1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37" name="Группа 36">
            <a:extLst>
              <a:ext uri="{FF2B5EF4-FFF2-40B4-BE49-F238E27FC236}">
                <a16:creationId xmlns:a16="http://schemas.microsoft.com/office/drawing/2014/main" id="{FECD1720-05C6-9E5E-F01A-6CAD65D6A375}"/>
              </a:ext>
            </a:extLst>
          </p:cNvPr>
          <p:cNvGrpSpPr/>
          <p:nvPr/>
        </p:nvGrpSpPr>
        <p:grpSpPr>
          <a:xfrm rot="17459035">
            <a:off x="4526743" y="-1377787"/>
            <a:ext cx="453830" cy="453830"/>
            <a:chOff x="2667000" y="0"/>
            <a:chExt cx="6858000" cy="6858000"/>
          </a:xfrm>
        </p:grpSpPr>
        <p:pic>
          <p:nvPicPr>
            <p:cNvPr id="38" name="Рисунок 37">
              <a:extLst>
                <a:ext uri="{FF2B5EF4-FFF2-40B4-BE49-F238E27FC236}">
                  <a16:creationId xmlns:a16="http://schemas.microsoft.com/office/drawing/2014/main" id="{DE3A0B0E-C1EF-B06A-C3B2-1621EA67024E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7000" y="0"/>
              <a:ext cx="6858000" cy="6858000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9" name="Овал 38">
              <a:extLst>
                <a:ext uri="{FF2B5EF4-FFF2-40B4-BE49-F238E27FC236}">
                  <a16:creationId xmlns:a16="http://schemas.microsoft.com/office/drawing/2014/main" id="{4F75743E-28A9-1B09-B200-16F1F46323CE}"/>
                </a:ext>
              </a:extLst>
            </p:cNvPr>
            <p:cNvSpPr/>
            <p:nvPr/>
          </p:nvSpPr>
          <p:spPr>
            <a:xfrm rot="19520239">
              <a:off x="5739054" y="1413737"/>
              <a:ext cx="1647362" cy="3707652"/>
            </a:xfrm>
            <a:prstGeom prst="ellipse">
              <a:avLst/>
            </a:prstGeom>
            <a:solidFill>
              <a:srgbClr val="E1E1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2880329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Группа 62">
            <a:extLst>
              <a:ext uri="{FF2B5EF4-FFF2-40B4-BE49-F238E27FC236}">
                <a16:creationId xmlns:a16="http://schemas.microsoft.com/office/drawing/2014/main" id="{8F33EFD2-5461-C348-1D59-610CCD7A784D}"/>
              </a:ext>
            </a:extLst>
          </p:cNvPr>
          <p:cNvGrpSpPr/>
          <p:nvPr/>
        </p:nvGrpSpPr>
        <p:grpSpPr>
          <a:xfrm>
            <a:off x="464593" y="1671337"/>
            <a:ext cx="2198262" cy="2198262"/>
            <a:chOff x="464593" y="1671337"/>
            <a:chExt cx="2198262" cy="2198262"/>
          </a:xfrm>
        </p:grpSpPr>
        <p:pic>
          <p:nvPicPr>
            <p:cNvPr id="37" name="Рисунок 36">
              <a:extLst>
                <a:ext uri="{FF2B5EF4-FFF2-40B4-BE49-F238E27FC236}">
                  <a16:creationId xmlns:a16="http://schemas.microsoft.com/office/drawing/2014/main" id="{E50B9FB7-BBE4-2077-0D1C-64ED867DF66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727023" flipH="1">
              <a:off x="464593" y="1671337"/>
              <a:ext cx="2198262" cy="2198262"/>
            </a:xfrm>
            <a:prstGeom prst="rect">
              <a:avLst/>
            </a:prstGeom>
          </p:spPr>
        </p:pic>
        <p:pic>
          <p:nvPicPr>
            <p:cNvPr id="61" name="Рисунок 60">
              <a:extLst>
                <a:ext uri="{FF2B5EF4-FFF2-40B4-BE49-F238E27FC236}">
                  <a16:creationId xmlns:a16="http://schemas.microsoft.com/office/drawing/2014/main" id="{40FE1F69-EC10-50DA-1D5C-B156A0B32B4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2849148">
              <a:off x="1123349" y="2795039"/>
              <a:ext cx="277691" cy="370255"/>
            </a:xfrm>
            <a:prstGeom prst="rect">
              <a:avLst/>
            </a:prstGeom>
          </p:spPr>
        </p:pic>
      </p:grpSp>
      <p:grpSp>
        <p:nvGrpSpPr>
          <p:cNvPr id="64" name="Группа 63">
            <a:extLst>
              <a:ext uri="{FF2B5EF4-FFF2-40B4-BE49-F238E27FC236}">
                <a16:creationId xmlns:a16="http://schemas.microsoft.com/office/drawing/2014/main" id="{08BCDE98-7198-90C1-0C29-05EC106C5DA6}"/>
              </a:ext>
            </a:extLst>
          </p:cNvPr>
          <p:cNvGrpSpPr/>
          <p:nvPr/>
        </p:nvGrpSpPr>
        <p:grpSpPr>
          <a:xfrm>
            <a:off x="8396940" y="-749038"/>
            <a:ext cx="4900537" cy="4900537"/>
            <a:chOff x="8848444" y="-703318"/>
            <a:chExt cx="4900537" cy="4900537"/>
          </a:xfrm>
        </p:grpSpPr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E76D5E72-0ECD-ACBC-1AE0-871BDE07666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347059">
              <a:off x="8848444" y="-703318"/>
              <a:ext cx="4900537" cy="4900537"/>
            </a:xfrm>
            <a:prstGeom prst="rect">
              <a:avLst/>
            </a:prstGeom>
          </p:spPr>
        </p:pic>
        <p:pic>
          <p:nvPicPr>
            <p:cNvPr id="62" name="Рисунок 61">
              <a:extLst>
                <a:ext uri="{FF2B5EF4-FFF2-40B4-BE49-F238E27FC236}">
                  <a16:creationId xmlns:a16="http://schemas.microsoft.com/office/drawing/2014/main" id="{1F45BB21-D2AB-1408-F6D5-F131D4FEB01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rot="18647633">
              <a:off x="11758202" y="1462107"/>
              <a:ext cx="681122" cy="908163"/>
            </a:xfrm>
            <a:prstGeom prst="rect">
              <a:avLst/>
            </a:prstGeom>
          </p:spPr>
        </p:pic>
      </p:grp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BC4E55A8-16C3-776A-DADA-A843AF7B2252}"/>
              </a:ext>
            </a:extLst>
          </p:cNvPr>
          <p:cNvSpPr/>
          <p:nvPr/>
        </p:nvSpPr>
        <p:spPr>
          <a:xfrm>
            <a:off x="4910615" y="2321834"/>
            <a:ext cx="2352776" cy="669343"/>
          </a:xfrm>
          <a:prstGeom prst="roundRect">
            <a:avLst>
              <a:gd name="adj" fmla="val 50000"/>
            </a:avLst>
          </a:prstGeom>
          <a:solidFill>
            <a:srgbClr val="50C8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bg1"/>
                </a:solidFill>
              </a:rPr>
              <a:t>1 ЭТАП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75378" y="3530492"/>
            <a:ext cx="10041244" cy="821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5600"/>
              </a:lnSpc>
              <a:tabLst>
                <a:tab pos="450215" algn="l"/>
                <a:tab pos="540385" algn="l"/>
                <a:tab pos="630555" algn="l"/>
              </a:tabLst>
            </a:pPr>
            <a:r>
              <a:rPr lang="ru-RU" sz="6000" b="1" dirty="0">
                <a:solidFill>
                  <a:schemeClr val="bg1"/>
                </a:solidFill>
                <a:latin typeface="Montserrat ExtraBold" panose="00000900000000000000" pitchFamily="2" charset="-52"/>
              </a:rPr>
              <a:t>ВСЁ О БЮДЖЕТЕ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5317DC8-B6C3-83E3-8C6A-F02126128A5D}"/>
              </a:ext>
            </a:extLst>
          </p:cNvPr>
          <p:cNvSpPr txBox="1"/>
          <p:nvPr/>
        </p:nvSpPr>
        <p:spPr>
          <a:xfrm>
            <a:off x="834887" y="4272212"/>
            <a:ext cx="1052222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tabLst>
                <a:tab pos="450215" algn="l"/>
                <a:tab pos="540385" algn="l"/>
                <a:tab pos="630555" algn="l"/>
              </a:tabLst>
            </a:pPr>
            <a:r>
              <a:rPr lang="ru-RU" sz="2000" dirty="0">
                <a:solidFill>
                  <a:schemeClr val="bg1"/>
                </a:solidFill>
                <a:latin typeface="Montserrat" panose="00000500000000000000" pitchFamily="2" charset="-52"/>
              </a:rPr>
              <a:t>муниципального образования Сургутский район</a:t>
            </a: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24287250-174C-F5CB-256E-71C0B9F65E01}"/>
              </a:ext>
            </a:extLst>
          </p:cNvPr>
          <p:cNvSpPr/>
          <p:nvPr/>
        </p:nvSpPr>
        <p:spPr>
          <a:xfrm>
            <a:off x="1231023" y="-2593690"/>
            <a:ext cx="914016" cy="914016"/>
          </a:xfrm>
          <a:prstGeom prst="ellipse">
            <a:avLst/>
          </a:prstGeom>
          <a:solidFill>
            <a:srgbClr val="2E319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bg1"/>
                </a:solidFill>
              </a:rPr>
              <a:t>01</a:t>
            </a:r>
            <a:endParaRPr lang="ru-RU" sz="3000" b="1" dirty="0">
              <a:solidFill>
                <a:schemeClr val="bg1"/>
              </a:solidFill>
            </a:endParaRP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E44E8C94-6BE4-A99D-65B6-5012C986AE76}"/>
              </a:ext>
            </a:extLst>
          </p:cNvPr>
          <p:cNvGrpSpPr/>
          <p:nvPr/>
        </p:nvGrpSpPr>
        <p:grpSpPr>
          <a:xfrm rot="18771479">
            <a:off x="2136691" y="1967810"/>
            <a:ext cx="382916" cy="382916"/>
            <a:chOff x="2667000" y="0"/>
            <a:chExt cx="6858000" cy="6858000"/>
          </a:xfrm>
        </p:grpSpPr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8EAFE7DD-9C26-973F-F775-2F1EEF13974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7000" y="0"/>
              <a:ext cx="6858000" cy="6858000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5" name="Овал 4">
              <a:extLst>
                <a:ext uri="{FF2B5EF4-FFF2-40B4-BE49-F238E27FC236}">
                  <a16:creationId xmlns:a16="http://schemas.microsoft.com/office/drawing/2014/main" id="{8E659321-F3C4-9CA9-B5B6-D7ACE4387806}"/>
                </a:ext>
              </a:extLst>
            </p:cNvPr>
            <p:cNvSpPr/>
            <p:nvPr/>
          </p:nvSpPr>
          <p:spPr>
            <a:xfrm rot="19520239">
              <a:off x="5739054" y="1413737"/>
              <a:ext cx="1647362" cy="3707652"/>
            </a:xfrm>
            <a:prstGeom prst="ellipse">
              <a:avLst/>
            </a:prstGeom>
            <a:solidFill>
              <a:srgbClr val="E1E1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2FB24AC5-48D2-C288-A817-6B41ABFAFF1E}"/>
              </a:ext>
            </a:extLst>
          </p:cNvPr>
          <p:cNvGrpSpPr/>
          <p:nvPr/>
        </p:nvGrpSpPr>
        <p:grpSpPr>
          <a:xfrm rot="4214940">
            <a:off x="2493428" y="1019051"/>
            <a:ext cx="323563" cy="323563"/>
            <a:chOff x="2667000" y="0"/>
            <a:chExt cx="6858000" cy="685800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BBBEE049-305B-209E-88F7-7CE9E8B0F8D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7000" y="0"/>
              <a:ext cx="6858000" cy="6858000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9" name="Овал 8">
              <a:extLst>
                <a:ext uri="{FF2B5EF4-FFF2-40B4-BE49-F238E27FC236}">
                  <a16:creationId xmlns:a16="http://schemas.microsoft.com/office/drawing/2014/main" id="{4B6C6129-A4F1-14F6-8E5A-ACEDEC18A4EB}"/>
                </a:ext>
              </a:extLst>
            </p:cNvPr>
            <p:cNvSpPr/>
            <p:nvPr/>
          </p:nvSpPr>
          <p:spPr>
            <a:xfrm rot="19520239">
              <a:off x="5739054" y="1413737"/>
              <a:ext cx="1647362" cy="3707652"/>
            </a:xfrm>
            <a:prstGeom prst="ellipse">
              <a:avLst/>
            </a:prstGeom>
            <a:solidFill>
              <a:srgbClr val="E1E1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6AD7D77A-4116-7C0C-F049-A82829280181}"/>
              </a:ext>
            </a:extLst>
          </p:cNvPr>
          <p:cNvGrpSpPr/>
          <p:nvPr/>
        </p:nvGrpSpPr>
        <p:grpSpPr>
          <a:xfrm rot="2735487">
            <a:off x="2053443" y="1484800"/>
            <a:ext cx="427676" cy="427676"/>
            <a:chOff x="2667000" y="0"/>
            <a:chExt cx="6858000" cy="6858000"/>
          </a:xfrm>
        </p:grpSpPr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166643C7-5EC8-7BA4-F434-17104D36F1C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7000" y="0"/>
              <a:ext cx="6858000" cy="6858000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id="{83023D2C-52E1-90FC-D8CC-CE862300561A}"/>
                </a:ext>
              </a:extLst>
            </p:cNvPr>
            <p:cNvSpPr/>
            <p:nvPr/>
          </p:nvSpPr>
          <p:spPr>
            <a:xfrm rot="19520239">
              <a:off x="5739054" y="1413737"/>
              <a:ext cx="1647362" cy="3707652"/>
            </a:xfrm>
            <a:prstGeom prst="ellipse">
              <a:avLst/>
            </a:prstGeom>
            <a:solidFill>
              <a:srgbClr val="E1E1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DBB7A082-6A6F-E2D9-71AB-707085484367}"/>
              </a:ext>
            </a:extLst>
          </p:cNvPr>
          <p:cNvGrpSpPr/>
          <p:nvPr/>
        </p:nvGrpSpPr>
        <p:grpSpPr>
          <a:xfrm rot="17459035">
            <a:off x="2590437" y="1461630"/>
            <a:ext cx="453830" cy="453830"/>
            <a:chOff x="2667000" y="0"/>
            <a:chExt cx="6858000" cy="6858000"/>
          </a:xfrm>
        </p:grpSpPr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41B7DB47-4262-C4BD-03C1-85412F8C66A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7000" y="0"/>
              <a:ext cx="6858000" cy="6858000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6" name="Овал 15">
              <a:extLst>
                <a:ext uri="{FF2B5EF4-FFF2-40B4-BE49-F238E27FC236}">
                  <a16:creationId xmlns:a16="http://schemas.microsoft.com/office/drawing/2014/main" id="{9B1824CF-5945-0A10-59EA-3D204985B549}"/>
                </a:ext>
              </a:extLst>
            </p:cNvPr>
            <p:cNvSpPr/>
            <p:nvPr/>
          </p:nvSpPr>
          <p:spPr>
            <a:xfrm rot="19520239">
              <a:off x="5739054" y="1413737"/>
              <a:ext cx="1647362" cy="3707652"/>
            </a:xfrm>
            <a:prstGeom prst="ellipse">
              <a:avLst/>
            </a:prstGeom>
            <a:solidFill>
              <a:srgbClr val="E1E1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44" name="Группа 43">
            <a:extLst>
              <a:ext uri="{FF2B5EF4-FFF2-40B4-BE49-F238E27FC236}">
                <a16:creationId xmlns:a16="http://schemas.microsoft.com/office/drawing/2014/main" id="{0BF37A24-5DC7-96F2-3928-1BD9EF4B9BFD}"/>
              </a:ext>
            </a:extLst>
          </p:cNvPr>
          <p:cNvGrpSpPr/>
          <p:nvPr/>
        </p:nvGrpSpPr>
        <p:grpSpPr>
          <a:xfrm rot="19339106">
            <a:off x="8665771" y="211086"/>
            <a:ext cx="614552" cy="614552"/>
            <a:chOff x="2667000" y="0"/>
            <a:chExt cx="6858000" cy="6858000"/>
          </a:xfrm>
        </p:grpSpPr>
        <p:pic>
          <p:nvPicPr>
            <p:cNvPr id="45" name="Рисунок 44">
              <a:extLst>
                <a:ext uri="{FF2B5EF4-FFF2-40B4-BE49-F238E27FC236}">
                  <a16:creationId xmlns:a16="http://schemas.microsoft.com/office/drawing/2014/main" id="{44AEB807-CAA8-8B63-C79D-6BB06BEBB02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7000" y="0"/>
              <a:ext cx="6858000" cy="6858000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6" name="Овал 45">
              <a:extLst>
                <a:ext uri="{FF2B5EF4-FFF2-40B4-BE49-F238E27FC236}">
                  <a16:creationId xmlns:a16="http://schemas.microsoft.com/office/drawing/2014/main" id="{FB67048E-3A9E-51BC-4B4E-C291D53A7F38}"/>
                </a:ext>
              </a:extLst>
            </p:cNvPr>
            <p:cNvSpPr/>
            <p:nvPr/>
          </p:nvSpPr>
          <p:spPr>
            <a:xfrm rot="19520239">
              <a:off x="5739054" y="1413737"/>
              <a:ext cx="1647362" cy="3707652"/>
            </a:xfrm>
            <a:prstGeom prst="ellipse">
              <a:avLst/>
            </a:prstGeom>
            <a:solidFill>
              <a:srgbClr val="E1E1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41" name="Группа 40">
            <a:extLst>
              <a:ext uri="{FF2B5EF4-FFF2-40B4-BE49-F238E27FC236}">
                <a16:creationId xmlns:a16="http://schemas.microsoft.com/office/drawing/2014/main" id="{83F9332C-0643-7B61-CFD2-77178A958C1A}"/>
              </a:ext>
            </a:extLst>
          </p:cNvPr>
          <p:cNvGrpSpPr/>
          <p:nvPr/>
        </p:nvGrpSpPr>
        <p:grpSpPr>
          <a:xfrm rot="20013268">
            <a:off x="9232887" y="-295227"/>
            <a:ext cx="723003" cy="723003"/>
            <a:chOff x="2667000" y="0"/>
            <a:chExt cx="6858000" cy="6858000"/>
          </a:xfrm>
        </p:grpSpPr>
        <p:pic>
          <p:nvPicPr>
            <p:cNvPr id="42" name="Рисунок 41">
              <a:extLst>
                <a:ext uri="{FF2B5EF4-FFF2-40B4-BE49-F238E27FC236}">
                  <a16:creationId xmlns:a16="http://schemas.microsoft.com/office/drawing/2014/main" id="{760C555B-8986-8873-7E26-31D84CF43BF5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7000" y="0"/>
              <a:ext cx="6858000" cy="6858000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3" name="Овал 42">
              <a:extLst>
                <a:ext uri="{FF2B5EF4-FFF2-40B4-BE49-F238E27FC236}">
                  <a16:creationId xmlns:a16="http://schemas.microsoft.com/office/drawing/2014/main" id="{3EFE88F1-842F-68D4-FAA6-B37D85B2BCBC}"/>
                </a:ext>
              </a:extLst>
            </p:cNvPr>
            <p:cNvSpPr/>
            <p:nvPr/>
          </p:nvSpPr>
          <p:spPr>
            <a:xfrm rot="19520239">
              <a:off x="5739054" y="1413737"/>
              <a:ext cx="1647362" cy="3707652"/>
            </a:xfrm>
            <a:prstGeom prst="ellipse">
              <a:avLst/>
            </a:prstGeom>
            <a:solidFill>
              <a:srgbClr val="E1E1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47" name="Группа 46">
            <a:extLst>
              <a:ext uri="{FF2B5EF4-FFF2-40B4-BE49-F238E27FC236}">
                <a16:creationId xmlns:a16="http://schemas.microsoft.com/office/drawing/2014/main" id="{E6CF4263-3756-04D0-B636-8D59DBE2D792}"/>
              </a:ext>
            </a:extLst>
          </p:cNvPr>
          <p:cNvGrpSpPr/>
          <p:nvPr/>
        </p:nvGrpSpPr>
        <p:grpSpPr>
          <a:xfrm rot="20909796">
            <a:off x="8453122" y="-166968"/>
            <a:ext cx="405621" cy="405621"/>
            <a:chOff x="2667000" y="0"/>
            <a:chExt cx="6858000" cy="6858000"/>
          </a:xfrm>
        </p:grpSpPr>
        <p:pic>
          <p:nvPicPr>
            <p:cNvPr id="48" name="Рисунок 47">
              <a:extLst>
                <a:ext uri="{FF2B5EF4-FFF2-40B4-BE49-F238E27FC236}">
                  <a16:creationId xmlns:a16="http://schemas.microsoft.com/office/drawing/2014/main" id="{C8B6AC87-6B1C-F904-0F61-C60D7DDDD550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7000" y="0"/>
              <a:ext cx="6858000" cy="6858000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9" name="Овал 48">
              <a:extLst>
                <a:ext uri="{FF2B5EF4-FFF2-40B4-BE49-F238E27FC236}">
                  <a16:creationId xmlns:a16="http://schemas.microsoft.com/office/drawing/2014/main" id="{41B01543-E45A-4416-A7AE-5AF3FE15FED5}"/>
                </a:ext>
              </a:extLst>
            </p:cNvPr>
            <p:cNvSpPr/>
            <p:nvPr/>
          </p:nvSpPr>
          <p:spPr>
            <a:xfrm rot="19520239">
              <a:off x="5739054" y="1413737"/>
              <a:ext cx="1647362" cy="3707652"/>
            </a:xfrm>
            <a:prstGeom prst="ellipse">
              <a:avLst/>
            </a:prstGeom>
            <a:solidFill>
              <a:srgbClr val="E1E1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700D5E74-F77A-2F9C-622F-02680340CBC7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8" t="4274" r="47115" b="11001"/>
          <a:stretch/>
        </p:blipFill>
        <p:spPr>
          <a:xfrm rot="16200000" flipH="1">
            <a:off x="2683644" y="-2755721"/>
            <a:ext cx="6860752" cy="12192000"/>
          </a:xfrm>
          <a:prstGeom prst="rect">
            <a:avLst/>
          </a:prstGeom>
        </p:spPr>
      </p:pic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75C75543-DAE4-E0B9-8F12-4BF5D620E424}"/>
              </a:ext>
            </a:extLst>
          </p:cNvPr>
          <p:cNvSpPr/>
          <p:nvPr/>
        </p:nvSpPr>
        <p:spPr>
          <a:xfrm>
            <a:off x="-12432113" y="772339"/>
            <a:ext cx="10712557" cy="5400409"/>
          </a:xfrm>
          <a:prstGeom prst="roundRect">
            <a:avLst>
              <a:gd name="adj" fmla="val 487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 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951031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9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75450C86-31B4-0022-78BA-0687C25F997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0C8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7EB2B6C6-39BE-9C84-9575-A194B3BD665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8" t="4274" r="47115" b="11001"/>
          <a:stretch/>
        </p:blipFill>
        <p:spPr>
          <a:xfrm rot="16200000" flipH="1">
            <a:off x="2664077" y="-2623457"/>
            <a:ext cx="6863843" cy="12192000"/>
          </a:xfrm>
          <a:prstGeom prst="rect">
            <a:avLst/>
          </a:prstGeom>
        </p:spPr>
      </p:pic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2FE6E1BE-7BB6-74BF-CBA4-B157E72D4B81}"/>
              </a:ext>
            </a:extLst>
          </p:cNvPr>
          <p:cNvSpPr/>
          <p:nvPr/>
        </p:nvSpPr>
        <p:spPr>
          <a:xfrm>
            <a:off x="794150" y="772339"/>
            <a:ext cx="10512948" cy="5400409"/>
          </a:xfrm>
          <a:prstGeom prst="roundRect">
            <a:avLst>
              <a:gd name="adj" fmla="val 487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 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98148" y="1517814"/>
            <a:ext cx="9588883" cy="16428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7315" lvl="0">
              <a:lnSpc>
                <a:spcPct val="107000"/>
              </a:lnSpc>
              <a:spcAft>
                <a:spcPts val="0"/>
              </a:spcAft>
              <a:tabLst>
                <a:tab pos="450215" algn="l"/>
                <a:tab pos="540385" algn="l"/>
              </a:tabLst>
            </a:pPr>
            <a:r>
              <a:rPr lang="ru-RU" sz="3200" b="1" dirty="0">
                <a:latin typeface="Montserrat ExtraBold" panose="00000900000000000000" pitchFamily="2" charset="-52"/>
              </a:rPr>
              <a:t>Назовите объём прогнозируемых доходов бюджета Сургутского района на 2023 год.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94150" y="3708041"/>
            <a:ext cx="4141661" cy="5316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0215">
              <a:lnSpc>
                <a:spcPct val="107000"/>
              </a:lnSpc>
              <a:spcAft>
                <a:spcPts val="0"/>
              </a:spcAft>
              <a:tabLst>
                <a:tab pos="450215" algn="l"/>
                <a:tab pos="540385" algn="l"/>
              </a:tabLst>
            </a:pPr>
            <a:r>
              <a:rPr lang="ru-RU" sz="2800" b="1" dirty="0">
                <a:solidFill>
                  <a:srgbClr val="2E3192"/>
                </a:solidFill>
                <a:latin typeface="Montserrat Black" panose="00000A00000000000000" pitchFamily="2" charset="-52"/>
              </a:rPr>
              <a:t>А.    </a:t>
            </a:r>
            <a:r>
              <a:rPr lang="ru-RU" sz="2800" b="1" dirty="0"/>
              <a:t>15 млрд. руб.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94151" y="4671669"/>
            <a:ext cx="5278873" cy="5316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0215">
              <a:lnSpc>
                <a:spcPct val="107000"/>
              </a:lnSpc>
              <a:tabLst>
                <a:tab pos="450215" algn="l"/>
                <a:tab pos="540385" algn="l"/>
              </a:tabLst>
            </a:pPr>
            <a:r>
              <a:rPr lang="ru-RU" sz="2800" b="1" dirty="0">
                <a:solidFill>
                  <a:srgbClr val="2E3192"/>
                </a:solidFill>
                <a:latin typeface="Montserrat Black" panose="00000A00000000000000" pitchFamily="2" charset="-52"/>
              </a:rPr>
              <a:t>В.    </a:t>
            </a:r>
            <a:r>
              <a:rPr lang="ru-RU" sz="2800" b="1" dirty="0"/>
              <a:t>27,8 млрд. руб.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050790" y="3708041"/>
            <a:ext cx="4385434" cy="5316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7315">
              <a:lnSpc>
                <a:spcPct val="107000"/>
              </a:lnSpc>
              <a:tabLst>
                <a:tab pos="450215" algn="l"/>
                <a:tab pos="540385" algn="l"/>
              </a:tabLst>
            </a:pPr>
            <a:r>
              <a:rPr lang="ru-RU" sz="2800" b="1" dirty="0">
                <a:solidFill>
                  <a:srgbClr val="2E3192"/>
                </a:solidFill>
                <a:latin typeface="Montserrat Black" panose="00000A00000000000000" pitchFamily="2" charset="-52"/>
              </a:rPr>
              <a:t>Б.    </a:t>
            </a:r>
            <a:r>
              <a:rPr lang="ru-RU" sz="2800" b="1" dirty="0"/>
              <a:t>589 млн. руб.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731912" y="4671668"/>
            <a:ext cx="4704119" cy="5316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0215">
              <a:lnSpc>
                <a:spcPct val="107000"/>
              </a:lnSpc>
              <a:tabLst>
                <a:tab pos="450215" algn="l"/>
                <a:tab pos="540385" algn="l"/>
              </a:tabLst>
            </a:pPr>
            <a:r>
              <a:rPr lang="ru-RU" sz="2800" b="1" dirty="0">
                <a:solidFill>
                  <a:srgbClr val="2E3192"/>
                </a:solidFill>
                <a:latin typeface="Montserrat Black" panose="00000A00000000000000" pitchFamily="2" charset="-52"/>
              </a:rPr>
              <a:t>Г.    </a:t>
            </a:r>
            <a:r>
              <a:rPr lang="ru-RU" sz="2800" b="1" dirty="0"/>
              <a:t>72 млн. руб. 	</a:t>
            </a: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BFD0E07D-C74D-6EB8-9598-67C6633D6DD3}"/>
              </a:ext>
            </a:extLst>
          </p:cNvPr>
          <p:cNvSpPr/>
          <p:nvPr/>
        </p:nvSpPr>
        <p:spPr>
          <a:xfrm>
            <a:off x="1231023" y="323423"/>
            <a:ext cx="914016" cy="914016"/>
          </a:xfrm>
          <a:prstGeom prst="ellipse">
            <a:avLst/>
          </a:prstGeom>
          <a:solidFill>
            <a:srgbClr val="2E319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bg1"/>
                </a:solidFill>
              </a:rPr>
              <a:t>01</a:t>
            </a:r>
            <a:endParaRPr lang="ru-RU" sz="3000" b="1" dirty="0">
              <a:solidFill>
                <a:schemeClr val="bg1"/>
              </a:solidFill>
            </a:endParaRP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FEEB11FD-A0DA-4E99-6FD9-6F9A72C9EA8A}"/>
              </a:ext>
            </a:extLst>
          </p:cNvPr>
          <p:cNvSpPr/>
          <p:nvPr/>
        </p:nvSpPr>
        <p:spPr>
          <a:xfrm>
            <a:off x="9250439" y="4239661"/>
            <a:ext cx="2367759" cy="2367759"/>
          </a:xfrm>
          <a:prstGeom prst="ellipse">
            <a:avLst/>
          </a:prstGeom>
          <a:solidFill>
            <a:srgbClr val="1309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8" name="aviatsionnyiy-signal-trevogi">
            <a:hlinkClick r:id="" action="ppaction://media"/>
            <a:extLst>
              <a:ext uri="{FF2B5EF4-FFF2-40B4-BE49-F238E27FC236}">
                <a16:creationId xmlns:a16="http://schemas.microsoft.com/office/drawing/2014/main" id="{634391CF-B5DC-811C-3329-156B9F2C61F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l="36496" t="26426" r="36378" b="25778"/>
          <a:stretch/>
        </p:blipFill>
        <p:spPr>
          <a:xfrm>
            <a:off x="9570347" y="4570261"/>
            <a:ext cx="1727942" cy="1712687"/>
          </a:xfrm>
          <a:prstGeom prst="flowChartConnector">
            <a:avLst/>
          </a:prstGeom>
        </p:spPr>
      </p:pic>
      <p:sp>
        <p:nvSpPr>
          <p:cNvPr id="19" name="Овал 18">
            <a:extLst>
              <a:ext uri="{FF2B5EF4-FFF2-40B4-BE49-F238E27FC236}">
                <a16:creationId xmlns:a16="http://schemas.microsoft.com/office/drawing/2014/main" id="{C57AC21C-56C1-52E7-619D-E76F16AC80F7}"/>
              </a:ext>
            </a:extLst>
          </p:cNvPr>
          <p:cNvSpPr/>
          <p:nvPr/>
        </p:nvSpPr>
        <p:spPr>
          <a:xfrm>
            <a:off x="1231023" y="-2593690"/>
            <a:ext cx="914016" cy="914016"/>
          </a:xfrm>
          <a:prstGeom prst="ellipse">
            <a:avLst/>
          </a:prstGeom>
          <a:solidFill>
            <a:srgbClr val="2E319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bg1"/>
                </a:solidFill>
              </a:rPr>
              <a:t>0</a:t>
            </a:r>
            <a:r>
              <a:rPr lang="ru-RU" sz="3000" b="1" dirty="0">
                <a:solidFill>
                  <a:schemeClr val="bg1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07331766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9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354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75450C86-31B4-0022-78BA-0687C25F997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0C8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F24219-8730-B95A-DBF5-DD0B143D6A4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8" t="4274" r="47115" b="11001"/>
          <a:stretch/>
        </p:blipFill>
        <p:spPr>
          <a:xfrm rot="16200000" flipH="1">
            <a:off x="2664077" y="-2623457"/>
            <a:ext cx="6863843" cy="12192000"/>
          </a:xfrm>
          <a:prstGeom prst="rect">
            <a:avLst/>
          </a:prstGeom>
        </p:spPr>
      </p:pic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2FE6E1BE-7BB6-74BF-CBA4-B157E72D4B81}"/>
              </a:ext>
            </a:extLst>
          </p:cNvPr>
          <p:cNvSpPr/>
          <p:nvPr/>
        </p:nvSpPr>
        <p:spPr>
          <a:xfrm>
            <a:off x="794150" y="772339"/>
            <a:ext cx="10512948" cy="5400409"/>
          </a:xfrm>
          <a:prstGeom prst="roundRect">
            <a:avLst>
              <a:gd name="adj" fmla="val 487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 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98148" y="1517814"/>
            <a:ext cx="9588883" cy="16428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7315" lvl="0">
              <a:lnSpc>
                <a:spcPct val="107000"/>
              </a:lnSpc>
              <a:spcAft>
                <a:spcPts val="0"/>
              </a:spcAft>
              <a:tabLst>
                <a:tab pos="450215" algn="l"/>
                <a:tab pos="540385" algn="l"/>
              </a:tabLst>
            </a:pPr>
            <a:r>
              <a:rPr lang="ru-RU" sz="3200" b="1" dirty="0">
                <a:latin typeface="Montserrat ExtraBold" panose="00000900000000000000" pitchFamily="2" charset="-52"/>
              </a:rPr>
              <a:t>Какой налог имеет наибольший удельный вес в структуре налоговых доходов бюджета Сургутского района?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94150" y="3632047"/>
            <a:ext cx="4997050" cy="5316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0215">
              <a:lnSpc>
                <a:spcPct val="107000"/>
              </a:lnSpc>
              <a:spcAft>
                <a:spcPts val="0"/>
              </a:spcAft>
              <a:tabLst>
                <a:tab pos="450215" algn="l"/>
                <a:tab pos="540385" algn="l"/>
              </a:tabLst>
            </a:pPr>
            <a:r>
              <a:rPr lang="ru-RU" sz="2800" b="1" dirty="0">
                <a:solidFill>
                  <a:srgbClr val="2E3192"/>
                </a:solidFill>
                <a:latin typeface="Montserrat Black" panose="00000A00000000000000" pitchFamily="2" charset="-52"/>
              </a:rPr>
              <a:t>А.  </a:t>
            </a:r>
            <a:r>
              <a:rPr lang="ru-RU" sz="2800" b="1" dirty="0"/>
              <a:t>Транспортный налог 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94151" y="4473755"/>
            <a:ext cx="5667609" cy="14549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0215">
              <a:lnSpc>
                <a:spcPct val="107000"/>
              </a:lnSpc>
              <a:tabLst>
                <a:tab pos="450215" algn="l"/>
                <a:tab pos="540385" algn="l"/>
              </a:tabLst>
            </a:pPr>
            <a:r>
              <a:rPr lang="ru-RU" sz="2800" b="1" dirty="0">
                <a:solidFill>
                  <a:srgbClr val="2E3192"/>
                </a:solidFill>
                <a:latin typeface="Montserrat Black" panose="00000A00000000000000" pitchFamily="2" charset="-52"/>
              </a:rPr>
              <a:t>В.  </a:t>
            </a:r>
            <a:r>
              <a:rPr lang="ru-RU" sz="2800" b="1" dirty="0"/>
              <a:t>Налог на доходы          </a:t>
            </a:r>
          </a:p>
          <a:p>
            <a:pPr marL="450215">
              <a:lnSpc>
                <a:spcPct val="107000"/>
              </a:lnSpc>
              <a:tabLst>
                <a:tab pos="450215" algn="l"/>
                <a:tab pos="540385" algn="l"/>
              </a:tabLst>
            </a:pPr>
            <a:r>
              <a:rPr lang="ru-RU" sz="2800" b="1" dirty="0"/>
              <a:t>       физических лиц </a:t>
            </a:r>
          </a:p>
          <a:p>
            <a:pPr marL="450215">
              <a:lnSpc>
                <a:spcPct val="107000"/>
              </a:lnSpc>
              <a:tabLst>
                <a:tab pos="450215" algn="l"/>
                <a:tab pos="540385" algn="l"/>
              </a:tabLst>
            </a:pPr>
            <a:r>
              <a:rPr lang="ru-RU" sz="2800" b="1" dirty="0"/>
              <a:t>       (НДФЛ)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484758" y="3632047"/>
            <a:ext cx="4385434" cy="5268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7315">
              <a:lnSpc>
                <a:spcPct val="107000"/>
              </a:lnSpc>
              <a:tabLst>
                <a:tab pos="450215" algn="l"/>
                <a:tab pos="540385" algn="l"/>
              </a:tabLst>
            </a:pPr>
            <a:r>
              <a:rPr lang="ru-RU" sz="2800" b="1" dirty="0">
                <a:solidFill>
                  <a:srgbClr val="2E3192"/>
                </a:solidFill>
                <a:latin typeface="Montserrat Black" panose="00000A00000000000000" pitchFamily="2" charset="-52"/>
              </a:rPr>
              <a:t>Б.  </a:t>
            </a:r>
            <a:r>
              <a:rPr lang="ru-RU" sz="2800" b="1" dirty="0"/>
              <a:t>Земельный налог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165880" y="4473754"/>
            <a:ext cx="4704119" cy="9939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0215">
              <a:lnSpc>
                <a:spcPct val="107000"/>
              </a:lnSpc>
              <a:tabLst>
                <a:tab pos="450215" algn="l"/>
                <a:tab pos="540385" algn="l"/>
              </a:tabLst>
            </a:pPr>
            <a:r>
              <a:rPr lang="ru-RU" sz="2800" b="1" dirty="0">
                <a:solidFill>
                  <a:srgbClr val="2E3192"/>
                </a:solidFill>
                <a:latin typeface="Montserrat Black" panose="00000A00000000000000" pitchFamily="2" charset="-52"/>
              </a:rPr>
              <a:t>Г.  </a:t>
            </a:r>
            <a:r>
              <a:rPr lang="ru-RU" sz="2800" b="1" dirty="0"/>
              <a:t>Акцизы </a:t>
            </a:r>
          </a:p>
          <a:p>
            <a:pPr marL="450215">
              <a:lnSpc>
                <a:spcPct val="107000"/>
              </a:lnSpc>
              <a:tabLst>
                <a:tab pos="450215" algn="l"/>
                <a:tab pos="540385" algn="l"/>
              </a:tabLst>
            </a:pPr>
            <a:r>
              <a:rPr lang="ru-RU" sz="2800" b="1" dirty="0"/>
              <a:t>      на нефтепродукты</a:t>
            </a: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BFD0E07D-C74D-6EB8-9598-67C6633D6DD3}"/>
              </a:ext>
            </a:extLst>
          </p:cNvPr>
          <p:cNvSpPr/>
          <p:nvPr/>
        </p:nvSpPr>
        <p:spPr>
          <a:xfrm>
            <a:off x="1231023" y="323423"/>
            <a:ext cx="914016" cy="914016"/>
          </a:xfrm>
          <a:prstGeom prst="ellipse">
            <a:avLst/>
          </a:prstGeom>
          <a:solidFill>
            <a:srgbClr val="2E319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bg1"/>
                </a:solidFill>
              </a:rPr>
              <a:t>0</a:t>
            </a:r>
            <a:r>
              <a:rPr lang="ru-RU" sz="30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FEEB11FD-A0DA-4E99-6FD9-6F9A72C9EA8A}"/>
              </a:ext>
            </a:extLst>
          </p:cNvPr>
          <p:cNvSpPr/>
          <p:nvPr/>
        </p:nvSpPr>
        <p:spPr>
          <a:xfrm>
            <a:off x="9250439" y="4239661"/>
            <a:ext cx="2367759" cy="2367759"/>
          </a:xfrm>
          <a:prstGeom prst="ellipse">
            <a:avLst/>
          </a:prstGeom>
          <a:solidFill>
            <a:srgbClr val="1309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8" name="aviatsionnyiy-signal-trevogi">
            <a:hlinkClick r:id="" action="ppaction://media"/>
            <a:extLst>
              <a:ext uri="{FF2B5EF4-FFF2-40B4-BE49-F238E27FC236}">
                <a16:creationId xmlns:a16="http://schemas.microsoft.com/office/drawing/2014/main" id="{634391CF-B5DC-811C-3329-156B9F2C61F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l="36496" t="26426" r="36378" b="25778"/>
          <a:stretch/>
        </p:blipFill>
        <p:spPr>
          <a:xfrm>
            <a:off x="9570347" y="4570261"/>
            <a:ext cx="1727942" cy="1712687"/>
          </a:xfrm>
          <a:prstGeom prst="flowChartConnector">
            <a:avLst/>
          </a:prstGeom>
        </p:spPr>
      </p:pic>
      <p:sp>
        <p:nvSpPr>
          <p:cNvPr id="19" name="Овал 18">
            <a:extLst>
              <a:ext uri="{FF2B5EF4-FFF2-40B4-BE49-F238E27FC236}">
                <a16:creationId xmlns:a16="http://schemas.microsoft.com/office/drawing/2014/main" id="{C57AC21C-56C1-52E7-619D-E76F16AC80F7}"/>
              </a:ext>
            </a:extLst>
          </p:cNvPr>
          <p:cNvSpPr/>
          <p:nvPr/>
        </p:nvSpPr>
        <p:spPr>
          <a:xfrm>
            <a:off x="1231023" y="-2593690"/>
            <a:ext cx="914016" cy="914016"/>
          </a:xfrm>
          <a:prstGeom prst="ellipse">
            <a:avLst/>
          </a:prstGeom>
          <a:solidFill>
            <a:srgbClr val="2E319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bg1"/>
                </a:solidFill>
              </a:rPr>
              <a:t>0</a:t>
            </a:r>
            <a:r>
              <a:rPr lang="ru-RU" sz="3000" b="1" dirty="0">
                <a:solidFill>
                  <a:schemeClr val="bg1"/>
                </a:solidFill>
              </a:rPr>
              <a:t>3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EBC950E-E260-D6B0-D633-6049D68CF9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0342830" y="3997216"/>
            <a:ext cx="2384273" cy="2208894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8C9370AB-E933-821A-6E81-C549B3940CF8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6302" t="1361" r="6757"/>
          <a:stretch/>
        </p:blipFill>
        <p:spPr>
          <a:xfrm>
            <a:off x="-7828001" y="3997216"/>
            <a:ext cx="2854748" cy="2208894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C88A14D7-1942-4C7C-870C-551EEE24CCFD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2253" t="-1339" r="25237" b="-1"/>
          <a:stretch/>
        </p:blipFill>
        <p:spPr>
          <a:xfrm>
            <a:off x="-4945764" y="3971087"/>
            <a:ext cx="2450672" cy="2235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87169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9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354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75450C86-31B4-0022-78BA-0687C25F997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0C8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F24219-8730-B95A-DBF5-DD0B143D6A4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8" t="4274" r="47115" b="11001"/>
          <a:stretch/>
        </p:blipFill>
        <p:spPr>
          <a:xfrm rot="16200000" flipH="1">
            <a:off x="2664077" y="-2623457"/>
            <a:ext cx="6863843" cy="12192000"/>
          </a:xfrm>
          <a:prstGeom prst="rect">
            <a:avLst/>
          </a:prstGeom>
        </p:spPr>
      </p:pic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2FE6E1BE-7BB6-74BF-CBA4-B157E72D4B81}"/>
              </a:ext>
            </a:extLst>
          </p:cNvPr>
          <p:cNvSpPr/>
          <p:nvPr/>
        </p:nvSpPr>
        <p:spPr>
          <a:xfrm>
            <a:off x="794150" y="772339"/>
            <a:ext cx="10512948" cy="5536386"/>
          </a:xfrm>
          <a:prstGeom prst="roundRect">
            <a:avLst>
              <a:gd name="adj" fmla="val 487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 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98148" y="1517814"/>
            <a:ext cx="9588883" cy="16428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7315" lvl="0">
              <a:lnSpc>
                <a:spcPct val="107000"/>
              </a:lnSpc>
              <a:spcAft>
                <a:spcPts val="0"/>
              </a:spcAft>
              <a:tabLst>
                <a:tab pos="450215" algn="l"/>
                <a:tab pos="540385" algn="l"/>
              </a:tabLst>
            </a:pPr>
            <a:r>
              <a:rPr lang="ru-RU" sz="3200" b="1" dirty="0">
                <a:latin typeface="Montserrat ExtraBold" panose="00000900000000000000" pitchFamily="2" charset="-52"/>
              </a:rPr>
              <a:t>В ребусе зашифровано слово означающее превышение доходов над расходами. Разгадайте его.</a:t>
            </a: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BFD0E07D-C74D-6EB8-9598-67C6633D6DD3}"/>
              </a:ext>
            </a:extLst>
          </p:cNvPr>
          <p:cNvSpPr/>
          <p:nvPr/>
        </p:nvSpPr>
        <p:spPr>
          <a:xfrm>
            <a:off x="1231023" y="323423"/>
            <a:ext cx="914016" cy="914016"/>
          </a:xfrm>
          <a:prstGeom prst="ellipse">
            <a:avLst/>
          </a:prstGeom>
          <a:solidFill>
            <a:srgbClr val="2E319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bg1"/>
                </a:solidFill>
              </a:rPr>
              <a:t>0</a:t>
            </a:r>
            <a:r>
              <a:rPr lang="ru-RU" sz="3000" b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FEEB11FD-A0DA-4E99-6FD9-6F9A72C9EA8A}"/>
              </a:ext>
            </a:extLst>
          </p:cNvPr>
          <p:cNvSpPr/>
          <p:nvPr/>
        </p:nvSpPr>
        <p:spPr>
          <a:xfrm>
            <a:off x="9250439" y="4239661"/>
            <a:ext cx="2367759" cy="2367759"/>
          </a:xfrm>
          <a:prstGeom prst="ellipse">
            <a:avLst/>
          </a:prstGeom>
          <a:solidFill>
            <a:srgbClr val="1309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8" name="aviatsionnyiy-signal-trevogi">
            <a:hlinkClick r:id="" action="ppaction://media"/>
            <a:extLst>
              <a:ext uri="{FF2B5EF4-FFF2-40B4-BE49-F238E27FC236}">
                <a16:creationId xmlns:a16="http://schemas.microsoft.com/office/drawing/2014/main" id="{634391CF-B5DC-811C-3329-156B9F2C61F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l="36496" t="26426" r="36378" b="25778"/>
          <a:stretch/>
        </p:blipFill>
        <p:spPr>
          <a:xfrm>
            <a:off x="9570347" y="4570261"/>
            <a:ext cx="1727942" cy="1712687"/>
          </a:xfrm>
          <a:prstGeom prst="flowChartConnector">
            <a:avLst/>
          </a:prstGeom>
        </p:spPr>
      </p:pic>
      <p:sp>
        <p:nvSpPr>
          <p:cNvPr id="19" name="Овал 18">
            <a:extLst>
              <a:ext uri="{FF2B5EF4-FFF2-40B4-BE49-F238E27FC236}">
                <a16:creationId xmlns:a16="http://schemas.microsoft.com/office/drawing/2014/main" id="{C57AC21C-56C1-52E7-619D-E76F16AC80F7}"/>
              </a:ext>
            </a:extLst>
          </p:cNvPr>
          <p:cNvSpPr/>
          <p:nvPr/>
        </p:nvSpPr>
        <p:spPr>
          <a:xfrm>
            <a:off x="1231023" y="-2593690"/>
            <a:ext cx="914016" cy="914016"/>
          </a:xfrm>
          <a:prstGeom prst="ellipse">
            <a:avLst/>
          </a:prstGeom>
          <a:solidFill>
            <a:srgbClr val="2E319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bg1"/>
                </a:solidFill>
              </a:rPr>
              <a:t>0</a:t>
            </a:r>
            <a:r>
              <a:rPr lang="ru-RU" sz="3000" b="1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4AFE7E53-5901-73FD-63B1-2DA7C5EDFB75}"/>
              </a:ext>
            </a:extLst>
          </p:cNvPr>
          <p:cNvSpPr/>
          <p:nvPr/>
        </p:nvSpPr>
        <p:spPr>
          <a:xfrm>
            <a:off x="1553681" y="3307950"/>
            <a:ext cx="1630680" cy="9192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Montserrat Black" panose="00000A00000000000000" pitchFamily="2" charset="-52"/>
              </a:rPr>
              <a:t>К=П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CFF31DE6-74C1-A91D-3A30-3BFD0EAFE65A}"/>
              </a:ext>
            </a:extLst>
          </p:cNvPr>
          <p:cNvSpPr/>
          <p:nvPr/>
        </p:nvSpPr>
        <p:spPr>
          <a:xfrm>
            <a:off x="2269859" y="2553726"/>
            <a:ext cx="1630680" cy="17527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300" b="1" dirty="0">
                <a:solidFill>
                  <a:schemeClr val="tx1"/>
                </a:solidFill>
                <a:latin typeface="Franklin Gothic Book" panose="020B0503020102020204" pitchFamily="34" charset="0"/>
                <a:ea typeface="Segoe UI Symbol" panose="020B0502040204020203" pitchFamily="34" charset="0"/>
              </a:rPr>
              <a:t>,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7329A136-A375-CCE7-E031-F04249A983FD}"/>
              </a:ext>
            </a:extLst>
          </p:cNvPr>
          <p:cNvSpPr/>
          <p:nvPr/>
        </p:nvSpPr>
        <p:spPr>
          <a:xfrm>
            <a:off x="3396434" y="2553726"/>
            <a:ext cx="1630680" cy="17527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300" b="1" dirty="0">
                <a:solidFill>
                  <a:schemeClr val="tx1"/>
                </a:solidFill>
                <a:latin typeface="Franklin Gothic Book" panose="020B0503020102020204" pitchFamily="34" charset="0"/>
                <a:ea typeface="Segoe UI Symbol" panose="020B0502040204020203" pitchFamily="34" charset="0"/>
              </a:rPr>
              <a:t>,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931EFFF8-ACF7-B9A6-991C-0405F824D82B}"/>
              </a:ext>
            </a:extLst>
          </p:cNvPr>
          <p:cNvSpPr/>
          <p:nvPr/>
        </p:nvSpPr>
        <p:spPr>
          <a:xfrm>
            <a:off x="4442974" y="2553726"/>
            <a:ext cx="1630680" cy="17527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300" b="1" dirty="0">
                <a:solidFill>
                  <a:schemeClr val="tx1"/>
                </a:solidFill>
                <a:latin typeface="Franklin Gothic Book" panose="020B0503020102020204" pitchFamily="34" charset="0"/>
                <a:ea typeface="Segoe UI Symbol" panose="020B0502040204020203" pitchFamily="34" charset="0"/>
              </a:rPr>
              <a:t>,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A39D2324-F76C-88AC-DF49-AB4675170A99}"/>
              </a:ext>
            </a:extLst>
          </p:cNvPr>
          <p:cNvSpPr/>
          <p:nvPr/>
        </p:nvSpPr>
        <p:spPr>
          <a:xfrm>
            <a:off x="4701032" y="2553726"/>
            <a:ext cx="1630680" cy="17527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300" b="1" dirty="0">
                <a:solidFill>
                  <a:schemeClr val="tx1"/>
                </a:solidFill>
                <a:latin typeface="Franklin Gothic Book" panose="020B0503020102020204" pitchFamily="34" charset="0"/>
                <a:ea typeface="Segoe UI Symbol" panose="020B0502040204020203" pitchFamily="34" charset="0"/>
              </a:rPr>
              <a:t>,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4EAAF77D-10DC-0FA8-8162-266F179E0798}"/>
              </a:ext>
            </a:extLst>
          </p:cNvPr>
          <p:cNvSpPr/>
          <p:nvPr/>
        </p:nvSpPr>
        <p:spPr>
          <a:xfrm>
            <a:off x="6839623" y="3150786"/>
            <a:ext cx="2200707" cy="11916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Montserrat Black" panose="00000A00000000000000" pitchFamily="2" charset="-52"/>
              </a:rPr>
              <a:t>1 и </a:t>
            </a:r>
            <a:r>
              <a:rPr lang="en-US" sz="2800" b="1" dirty="0">
                <a:solidFill>
                  <a:schemeClr val="tx1"/>
                </a:solidFill>
                <a:latin typeface="Montserrat Black" panose="00000A00000000000000" pitchFamily="2" charset="-52"/>
              </a:rPr>
              <a:t>3</a:t>
            </a:r>
            <a:r>
              <a:rPr lang="ru-RU" sz="2800" b="1" dirty="0">
                <a:solidFill>
                  <a:schemeClr val="tx1"/>
                </a:solidFill>
                <a:latin typeface="Montserrat Black" panose="00000A00000000000000" pitchFamily="2" charset="-52"/>
              </a:rPr>
              <a:t> </a:t>
            </a:r>
          </a:p>
        </p:txBody>
      </p:sp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EF1A3BB1-2300-00CE-B0AE-0832841DE229}"/>
              </a:ext>
            </a:extLst>
          </p:cNvPr>
          <p:cNvCxnSpPr/>
          <p:nvPr/>
        </p:nvCxnSpPr>
        <p:spPr>
          <a:xfrm flipH="1">
            <a:off x="7459234" y="3607868"/>
            <a:ext cx="282389" cy="282389"/>
          </a:xfrm>
          <a:prstGeom prst="line">
            <a:avLst/>
          </a:prstGeom>
          <a:ln w="2540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>
            <a:extLst>
              <a:ext uri="{FF2B5EF4-FFF2-40B4-BE49-F238E27FC236}">
                <a16:creationId xmlns:a16="http://schemas.microsoft.com/office/drawing/2014/main" id="{734968FE-3FA4-01A4-7263-DBBF61CBB751}"/>
              </a:ext>
            </a:extLst>
          </p:cNvPr>
          <p:cNvCxnSpPr/>
          <p:nvPr/>
        </p:nvCxnSpPr>
        <p:spPr>
          <a:xfrm flipH="1">
            <a:off x="8123521" y="3607868"/>
            <a:ext cx="282389" cy="282389"/>
          </a:xfrm>
          <a:prstGeom prst="line">
            <a:avLst/>
          </a:prstGeom>
          <a:ln w="2540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21BFACC5-4794-31E6-22AB-F63820F031F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25534" y="3997216"/>
            <a:ext cx="2384273" cy="2208894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DBE80D4C-1459-1B2B-3D1D-771D3CFD42C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6302" t="1361" r="6757"/>
          <a:stretch/>
        </p:blipFill>
        <p:spPr>
          <a:xfrm>
            <a:off x="3840363" y="3997216"/>
            <a:ext cx="2854748" cy="2208894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8B40FA40-9EE1-B77C-659C-85D017C6C45D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2253" t="-1339" r="25237" b="-1"/>
          <a:stretch/>
        </p:blipFill>
        <p:spPr>
          <a:xfrm>
            <a:off x="6722600" y="3971087"/>
            <a:ext cx="2450672" cy="2235024"/>
          </a:xfrm>
          <a:prstGeom prst="rect">
            <a:avLst/>
          </a:prstGeom>
        </p:spPr>
      </p:pic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9DA2DD10-C4A3-88A9-26E8-698D8500923D}"/>
              </a:ext>
            </a:extLst>
          </p:cNvPr>
          <p:cNvSpPr/>
          <p:nvPr/>
        </p:nvSpPr>
        <p:spPr>
          <a:xfrm>
            <a:off x="4943653" y="2553726"/>
            <a:ext cx="1630680" cy="17527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300" b="1" dirty="0">
                <a:solidFill>
                  <a:schemeClr val="tx1"/>
                </a:solidFill>
                <a:latin typeface="Franklin Gothic Book" panose="020B0503020102020204" pitchFamily="34" charset="0"/>
                <a:ea typeface="Segoe UI Symbol" panose="020B0502040204020203" pitchFamily="34" charset="0"/>
              </a:rPr>
              <a:t>,</a:t>
            </a: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154FE503-B68A-576E-3283-3EAC156D4BF0}"/>
              </a:ext>
            </a:extLst>
          </p:cNvPr>
          <p:cNvSpPr/>
          <p:nvPr/>
        </p:nvSpPr>
        <p:spPr>
          <a:xfrm>
            <a:off x="5183071" y="2553726"/>
            <a:ext cx="1630680" cy="17527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300" b="1" dirty="0">
                <a:solidFill>
                  <a:schemeClr val="tx1"/>
                </a:solidFill>
                <a:latin typeface="Franklin Gothic Book" panose="020B0503020102020204" pitchFamily="34" charset="0"/>
                <a:ea typeface="Segoe UI Symbol" panose="020B0502040204020203" pitchFamily="34" charset="0"/>
              </a:rPr>
              <a:t>,</a:t>
            </a:r>
          </a:p>
        </p:txBody>
      </p:sp>
    </p:spTree>
    <p:extLst>
      <p:ext uri="{BB962C8B-B14F-4D97-AF65-F5344CB8AC3E}">
        <p14:creationId xmlns:p14="http://schemas.microsoft.com/office/powerpoint/2010/main" val="135195691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9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354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75450C86-31B4-0022-78BA-0687C25F997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0C8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F24219-8730-B95A-DBF5-DD0B143D6A4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8" t="4274" r="47115" b="11001"/>
          <a:stretch/>
        </p:blipFill>
        <p:spPr>
          <a:xfrm rot="16200000" flipH="1">
            <a:off x="2664077" y="-2623457"/>
            <a:ext cx="6863843" cy="12192000"/>
          </a:xfrm>
          <a:prstGeom prst="rect">
            <a:avLst/>
          </a:prstGeom>
        </p:spPr>
      </p:pic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2FE6E1BE-7BB6-74BF-CBA4-B157E72D4B81}"/>
              </a:ext>
            </a:extLst>
          </p:cNvPr>
          <p:cNvSpPr/>
          <p:nvPr/>
        </p:nvSpPr>
        <p:spPr>
          <a:xfrm>
            <a:off x="794150" y="772339"/>
            <a:ext cx="10512948" cy="5400409"/>
          </a:xfrm>
          <a:prstGeom prst="roundRect">
            <a:avLst>
              <a:gd name="adj" fmla="val 487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 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98148" y="1517814"/>
            <a:ext cx="9588883" cy="16428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7315" lvl="0">
              <a:lnSpc>
                <a:spcPct val="107000"/>
              </a:lnSpc>
              <a:spcAft>
                <a:spcPts val="0"/>
              </a:spcAft>
              <a:tabLst>
                <a:tab pos="450215" algn="l"/>
                <a:tab pos="540385" algn="l"/>
              </a:tabLst>
            </a:pPr>
            <a:r>
              <a:rPr lang="ru-RU" sz="3200" b="1" dirty="0">
                <a:latin typeface="Montserrat ExtraBold" panose="00000900000000000000" pitchFamily="2" charset="-52"/>
              </a:rPr>
              <a:t>Назовите объём муниципального долга бюджета муниципального образования Сургутский район.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94150" y="3632047"/>
            <a:ext cx="4997050" cy="5268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0215">
              <a:lnSpc>
                <a:spcPct val="107000"/>
              </a:lnSpc>
              <a:spcAft>
                <a:spcPts val="0"/>
              </a:spcAft>
              <a:tabLst>
                <a:tab pos="450215" algn="l"/>
                <a:tab pos="540385" algn="l"/>
              </a:tabLst>
            </a:pPr>
            <a:r>
              <a:rPr lang="ru-RU" sz="2800" b="1" dirty="0">
                <a:solidFill>
                  <a:srgbClr val="2E3192"/>
                </a:solidFill>
                <a:latin typeface="Montserrat Black" panose="00000A00000000000000" pitchFamily="2" charset="-52"/>
              </a:rPr>
              <a:t>А.    </a:t>
            </a:r>
            <a:r>
              <a:rPr lang="ru-RU" sz="2800" b="1" dirty="0"/>
              <a:t>1,3 млрд. рублей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94152" y="4473755"/>
            <a:ext cx="4051820" cy="5268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0215">
              <a:lnSpc>
                <a:spcPct val="107000"/>
              </a:lnSpc>
              <a:tabLst>
                <a:tab pos="450215" algn="l"/>
                <a:tab pos="540385" algn="l"/>
              </a:tabLst>
            </a:pPr>
            <a:r>
              <a:rPr lang="ru-RU" sz="2800" b="1" dirty="0">
                <a:solidFill>
                  <a:srgbClr val="2E3192"/>
                </a:solidFill>
                <a:latin typeface="Montserrat Black" panose="00000A00000000000000" pitchFamily="2" charset="-52"/>
              </a:rPr>
              <a:t>В.    </a:t>
            </a:r>
            <a:r>
              <a:rPr lang="ru-RU" sz="2800" b="1" dirty="0"/>
              <a:t>30 млн. рублей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484758" y="3632047"/>
            <a:ext cx="4385434" cy="5268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7315">
              <a:lnSpc>
                <a:spcPct val="107000"/>
              </a:lnSpc>
              <a:tabLst>
                <a:tab pos="450215" algn="l"/>
                <a:tab pos="540385" algn="l"/>
              </a:tabLst>
            </a:pPr>
            <a:r>
              <a:rPr lang="ru-RU" sz="2800" b="1" dirty="0">
                <a:solidFill>
                  <a:srgbClr val="2E3192"/>
                </a:solidFill>
                <a:latin typeface="Montserrat Black" panose="00000A00000000000000" pitchFamily="2" charset="-52"/>
              </a:rPr>
              <a:t>Б.    </a:t>
            </a:r>
            <a:r>
              <a:rPr lang="ru-RU" sz="2800" b="1" dirty="0"/>
              <a:t>0 рублей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165880" y="4473754"/>
            <a:ext cx="4704119" cy="5268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0215">
              <a:lnSpc>
                <a:spcPct val="107000"/>
              </a:lnSpc>
              <a:tabLst>
                <a:tab pos="450215" algn="l"/>
                <a:tab pos="540385" algn="l"/>
              </a:tabLst>
            </a:pPr>
            <a:r>
              <a:rPr lang="ru-RU" sz="2800" b="1" dirty="0">
                <a:solidFill>
                  <a:srgbClr val="2E3192"/>
                </a:solidFill>
                <a:latin typeface="Montserrat Black" panose="00000A00000000000000" pitchFamily="2" charset="-52"/>
              </a:rPr>
              <a:t>Г.    </a:t>
            </a:r>
            <a:r>
              <a:rPr lang="ru-RU" sz="2800" b="1" dirty="0"/>
              <a:t>700 тыс. рублей</a:t>
            </a: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BFD0E07D-C74D-6EB8-9598-67C6633D6DD3}"/>
              </a:ext>
            </a:extLst>
          </p:cNvPr>
          <p:cNvSpPr/>
          <p:nvPr/>
        </p:nvSpPr>
        <p:spPr>
          <a:xfrm>
            <a:off x="1231023" y="323423"/>
            <a:ext cx="914016" cy="914016"/>
          </a:xfrm>
          <a:prstGeom prst="ellipse">
            <a:avLst/>
          </a:prstGeom>
          <a:solidFill>
            <a:srgbClr val="2E319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bg1"/>
                </a:solidFill>
              </a:rPr>
              <a:t>0</a:t>
            </a:r>
            <a:r>
              <a:rPr lang="ru-RU" sz="3000" b="1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FEEB11FD-A0DA-4E99-6FD9-6F9A72C9EA8A}"/>
              </a:ext>
            </a:extLst>
          </p:cNvPr>
          <p:cNvSpPr/>
          <p:nvPr/>
        </p:nvSpPr>
        <p:spPr>
          <a:xfrm>
            <a:off x="9250439" y="4239661"/>
            <a:ext cx="2367759" cy="2367759"/>
          </a:xfrm>
          <a:prstGeom prst="ellipse">
            <a:avLst/>
          </a:prstGeom>
          <a:solidFill>
            <a:srgbClr val="1309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8" name="aviatsionnyiy-signal-trevogi">
            <a:hlinkClick r:id="" action="ppaction://media"/>
            <a:extLst>
              <a:ext uri="{FF2B5EF4-FFF2-40B4-BE49-F238E27FC236}">
                <a16:creationId xmlns:a16="http://schemas.microsoft.com/office/drawing/2014/main" id="{634391CF-B5DC-811C-3329-156B9F2C61F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l="36496" t="26426" r="36378" b="25778"/>
          <a:stretch/>
        </p:blipFill>
        <p:spPr>
          <a:xfrm>
            <a:off x="9570347" y="4570261"/>
            <a:ext cx="1727942" cy="1712687"/>
          </a:xfrm>
          <a:prstGeom prst="flowChartConnector">
            <a:avLst/>
          </a:prstGeom>
        </p:spPr>
      </p:pic>
      <p:sp>
        <p:nvSpPr>
          <p:cNvPr id="19" name="Овал 18">
            <a:extLst>
              <a:ext uri="{FF2B5EF4-FFF2-40B4-BE49-F238E27FC236}">
                <a16:creationId xmlns:a16="http://schemas.microsoft.com/office/drawing/2014/main" id="{C57AC21C-56C1-52E7-619D-E76F16AC80F7}"/>
              </a:ext>
            </a:extLst>
          </p:cNvPr>
          <p:cNvSpPr/>
          <p:nvPr/>
        </p:nvSpPr>
        <p:spPr>
          <a:xfrm>
            <a:off x="1231023" y="-2593690"/>
            <a:ext cx="914016" cy="914016"/>
          </a:xfrm>
          <a:prstGeom prst="ellipse">
            <a:avLst/>
          </a:prstGeom>
          <a:solidFill>
            <a:srgbClr val="2E319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bg1"/>
                </a:solidFill>
              </a:rPr>
              <a:t>0</a:t>
            </a:r>
            <a:r>
              <a:rPr lang="ru-RU" sz="3000" b="1" dirty="0">
                <a:solidFill>
                  <a:schemeClr val="bg1"/>
                </a:solidFill>
              </a:rPr>
              <a:t>5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EBC950E-E260-D6B0-D633-6049D68CF9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0342830" y="3997216"/>
            <a:ext cx="2384273" cy="2208894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8C9370AB-E933-821A-6E81-C549B3940CF8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6302" t="1361" r="6757"/>
          <a:stretch/>
        </p:blipFill>
        <p:spPr>
          <a:xfrm>
            <a:off x="-7828001" y="3997216"/>
            <a:ext cx="2854748" cy="2208894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C88A14D7-1942-4C7C-870C-551EEE24CCFD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2253" t="-1339" r="25237" b="-1"/>
          <a:stretch/>
        </p:blipFill>
        <p:spPr>
          <a:xfrm>
            <a:off x="-4945764" y="3971087"/>
            <a:ext cx="2450672" cy="2235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71677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9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354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75450C86-31B4-0022-78BA-0687C25F997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0C8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F24219-8730-B95A-DBF5-DD0B143D6A4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8" t="4274" r="47115" b="11001"/>
          <a:stretch/>
        </p:blipFill>
        <p:spPr>
          <a:xfrm rot="16200000" flipH="1">
            <a:off x="2664077" y="-2623457"/>
            <a:ext cx="6863843" cy="12192000"/>
          </a:xfrm>
          <a:prstGeom prst="rect">
            <a:avLst/>
          </a:prstGeom>
        </p:spPr>
      </p:pic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2FE6E1BE-7BB6-74BF-CBA4-B157E72D4B81}"/>
              </a:ext>
            </a:extLst>
          </p:cNvPr>
          <p:cNvSpPr/>
          <p:nvPr/>
        </p:nvSpPr>
        <p:spPr>
          <a:xfrm>
            <a:off x="794150" y="772339"/>
            <a:ext cx="10512948" cy="5400409"/>
          </a:xfrm>
          <a:prstGeom prst="roundRect">
            <a:avLst>
              <a:gd name="adj" fmla="val 487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 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98148" y="1517814"/>
            <a:ext cx="9588883" cy="1115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7315" lvl="0">
              <a:lnSpc>
                <a:spcPct val="107000"/>
              </a:lnSpc>
              <a:spcAft>
                <a:spcPts val="0"/>
              </a:spcAft>
              <a:tabLst>
                <a:tab pos="450215" algn="l"/>
                <a:tab pos="540385" algn="l"/>
              </a:tabLst>
            </a:pPr>
            <a:r>
              <a:rPr lang="ru-RU" sz="3200" b="1" dirty="0">
                <a:latin typeface="Montserrat ExtraBold" panose="00000900000000000000" pitchFamily="2" charset="-52"/>
              </a:rPr>
              <a:t>Найдите и напишите лишнее слово </a:t>
            </a:r>
          </a:p>
          <a:p>
            <a:pPr marL="107315" lvl="0">
              <a:lnSpc>
                <a:spcPct val="107000"/>
              </a:lnSpc>
              <a:spcAft>
                <a:spcPts val="0"/>
              </a:spcAft>
              <a:tabLst>
                <a:tab pos="450215" algn="l"/>
                <a:tab pos="540385" algn="l"/>
              </a:tabLst>
            </a:pPr>
            <a:r>
              <a:rPr lang="ru-RU" sz="3200" b="1" dirty="0">
                <a:latin typeface="Montserrat ExtraBold" panose="00000900000000000000" pitchFamily="2" charset="-52"/>
              </a:rPr>
              <a:t>в этой цепочке слов:</a:t>
            </a: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BFD0E07D-C74D-6EB8-9598-67C6633D6DD3}"/>
              </a:ext>
            </a:extLst>
          </p:cNvPr>
          <p:cNvSpPr/>
          <p:nvPr/>
        </p:nvSpPr>
        <p:spPr>
          <a:xfrm>
            <a:off x="1231023" y="323423"/>
            <a:ext cx="914016" cy="914016"/>
          </a:xfrm>
          <a:prstGeom prst="ellipse">
            <a:avLst/>
          </a:prstGeom>
          <a:solidFill>
            <a:srgbClr val="2E319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bg1"/>
                </a:solidFill>
              </a:rPr>
              <a:t>0</a:t>
            </a:r>
            <a:r>
              <a:rPr lang="ru-RU" sz="3000" b="1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FEEB11FD-A0DA-4E99-6FD9-6F9A72C9EA8A}"/>
              </a:ext>
            </a:extLst>
          </p:cNvPr>
          <p:cNvSpPr/>
          <p:nvPr/>
        </p:nvSpPr>
        <p:spPr>
          <a:xfrm>
            <a:off x="9250439" y="4239661"/>
            <a:ext cx="2367759" cy="2367759"/>
          </a:xfrm>
          <a:prstGeom prst="ellipse">
            <a:avLst/>
          </a:prstGeom>
          <a:solidFill>
            <a:srgbClr val="1309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8" name="aviatsionnyiy-signal-trevogi">
            <a:hlinkClick r:id="" action="ppaction://media"/>
            <a:extLst>
              <a:ext uri="{FF2B5EF4-FFF2-40B4-BE49-F238E27FC236}">
                <a16:creationId xmlns:a16="http://schemas.microsoft.com/office/drawing/2014/main" id="{634391CF-B5DC-811C-3329-156B9F2C61F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l="36496" t="26426" r="36378" b="25778"/>
          <a:stretch/>
        </p:blipFill>
        <p:spPr>
          <a:xfrm>
            <a:off x="9570347" y="4570261"/>
            <a:ext cx="1727942" cy="1712687"/>
          </a:xfrm>
          <a:prstGeom prst="flowChartConnector">
            <a:avLst/>
          </a:prstGeom>
        </p:spPr>
      </p:pic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CAB0E2A1-F775-6DB1-2F9F-45C9F9E45CD5}"/>
              </a:ext>
            </a:extLst>
          </p:cNvPr>
          <p:cNvSpPr/>
          <p:nvPr/>
        </p:nvSpPr>
        <p:spPr>
          <a:xfrm>
            <a:off x="1400262" y="3105062"/>
            <a:ext cx="1954075" cy="858094"/>
          </a:xfrm>
          <a:prstGeom prst="roundRect">
            <a:avLst>
              <a:gd name="adj" fmla="val 50000"/>
            </a:avLst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Дотация</a:t>
            </a:r>
          </a:p>
        </p:txBody>
      </p:sp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id="{7A2C1DF5-8BF5-26F3-5B63-BFD071135956}"/>
              </a:ext>
            </a:extLst>
          </p:cNvPr>
          <p:cNvSpPr/>
          <p:nvPr/>
        </p:nvSpPr>
        <p:spPr>
          <a:xfrm>
            <a:off x="2904020" y="3589546"/>
            <a:ext cx="2229696" cy="858094"/>
          </a:xfrm>
          <a:prstGeom prst="roundRect">
            <a:avLst>
              <a:gd name="adj" fmla="val 50000"/>
            </a:avLst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Субвенция </a:t>
            </a:r>
          </a:p>
        </p:txBody>
      </p:sp>
      <p:sp>
        <p:nvSpPr>
          <p:cNvPr id="27" name="Прямоугольник: скругленные углы 26">
            <a:extLst>
              <a:ext uri="{FF2B5EF4-FFF2-40B4-BE49-F238E27FC236}">
                <a16:creationId xmlns:a16="http://schemas.microsoft.com/office/drawing/2014/main" id="{44FD1F47-3F75-3E63-4EB4-1B42E4CE5F3B}"/>
              </a:ext>
            </a:extLst>
          </p:cNvPr>
          <p:cNvSpPr/>
          <p:nvPr/>
        </p:nvSpPr>
        <p:spPr>
          <a:xfrm>
            <a:off x="6448696" y="3609131"/>
            <a:ext cx="2229696" cy="858094"/>
          </a:xfrm>
          <a:prstGeom prst="roundRect">
            <a:avLst>
              <a:gd name="adj" fmla="val 50000"/>
            </a:avLst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Субсидия </a:t>
            </a:r>
          </a:p>
        </p:txBody>
      </p:sp>
      <p:sp>
        <p:nvSpPr>
          <p:cNvPr id="37" name="Прямоугольник: скругленные углы 36">
            <a:extLst>
              <a:ext uri="{FF2B5EF4-FFF2-40B4-BE49-F238E27FC236}">
                <a16:creationId xmlns:a16="http://schemas.microsoft.com/office/drawing/2014/main" id="{59EA125B-E2C6-9442-B7A4-89FF82FEA753}"/>
              </a:ext>
            </a:extLst>
          </p:cNvPr>
          <p:cNvSpPr/>
          <p:nvPr/>
        </p:nvSpPr>
        <p:spPr>
          <a:xfrm>
            <a:off x="8180645" y="2866447"/>
            <a:ext cx="2877880" cy="1192276"/>
          </a:xfrm>
          <a:prstGeom prst="roundRect">
            <a:avLst>
              <a:gd name="adj" fmla="val 50000"/>
            </a:avLst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700"/>
              </a:lnSpc>
            </a:pPr>
            <a:r>
              <a:rPr lang="ru-RU" sz="2400" b="1" dirty="0" smtClean="0">
                <a:solidFill>
                  <a:schemeClr val="tx1"/>
                </a:solidFill>
              </a:rPr>
              <a:t>Иные межбюджетные </a:t>
            </a:r>
            <a:endParaRPr lang="ru-RU" sz="2400" b="1" dirty="0">
              <a:solidFill>
                <a:schemeClr val="tx1"/>
              </a:solidFill>
            </a:endParaRPr>
          </a:p>
          <a:p>
            <a:pPr algn="ctr">
              <a:lnSpc>
                <a:spcPts val="2700"/>
              </a:lnSpc>
            </a:pPr>
            <a:r>
              <a:rPr lang="ru-RU" sz="2400" b="1" dirty="0">
                <a:solidFill>
                  <a:schemeClr val="tx1"/>
                </a:solidFill>
              </a:rPr>
              <a:t>трансферты</a:t>
            </a:r>
          </a:p>
        </p:txBody>
      </p:sp>
      <p:sp>
        <p:nvSpPr>
          <p:cNvPr id="38" name="Прямоугольник: скругленные углы 37">
            <a:extLst>
              <a:ext uri="{FF2B5EF4-FFF2-40B4-BE49-F238E27FC236}">
                <a16:creationId xmlns:a16="http://schemas.microsoft.com/office/drawing/2014/main" id="{12084E30-0FF9-98D1-5C9E-058DBFEFA0D6}"/>
              </a:ext>
            </a:extLst>
          </p:cNvPr>
          <p:cNvSpPr/>
          <p:nvPr/>
        </p:nvSpPr>
        <p:spPr>
          <a:xfrm>
            <a:off x="4707224" y="3128294"/>
            <a:ext cx="2229696" cy="858094"/>
          </a:xfrm>
          <a:prstGeom prst="roundRect">
            <a:avLst>
              <a:gd name="adj" fmla="val 50000"/>
            </a:avLst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Ссуда </a:t>
            </a:r>
            <a:endParaRPr lang="ru-RU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164156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9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61354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4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9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14" grpId="0" animBg="1"/>
      <p:bldP spid="26" grpId="0" animBg="1"/>
      <p:bldP spid="27" grpId="0" animBg="1"/>
      <p:bldP spid="37" grpId="0" animBg="1"/>
      <p:bldP spid="3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75450C86-31B4-0022-78BA-0687C25F997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0C8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F24219-8730-B95A-DBF5-DD0B143D6A4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8" t="4274" r="47115" b="11001"/>
          <a:stretch/>
        </p:blipFill>
        <p:spPr>
          <a:xfrm rot="16200000" flipH="1">
            <a:off x="2664077" y="-2623457"/>
            <a:ext cx="6863843" cy="12192000"/>
          </a:xfrm>
          <a:prstGeom prst="rect">
            <a:avLst/>
          </a:prstGeom>
        </p:spPr>
      </p:pic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2FE6E1BE-7BB6-74BF-CBA4-B157E72D4B81}"/>
              </a:ext>
            </a:extLst>
          </p:cNvPr>
          <p:cNvSpPr/>
          <p:nvPr/>
        </p:nvSpPr>
        <p:spPr>
          <a:xfrm>
            <a:off x="794150" y="772339"/>
            <a:ext cx="10512948" cy="5400409"/>
          </a:xfrm>
          <a:prstGeom prst="roundRect">
            <a:avLst>
              <a:gd name="adj" fmla="val 487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 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98148" y="1517814"/>
            <a:ext cx="9588883" cy="1146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7315" lvl="0">
              <a:lnSpc>
                <a:spcPct val="107000"/>
              </a:lnSpc>
              <a:spcAft>
                <a:spcPts val="0"/>
              </a:spcAft>
              <a:tabLst>
                <a:tab pos="450215" algn="l"/>
                <a:tab pos="540385" algn="l"/>
              </a:tabLst>
            </a:pPr>
            <a:r>
              <a:rPr lang="ru-RU" sz="3200" b="1" dirty="0" smtClean="0">
                <a:latin typeface="Montserrat ExtraBold" panose="00000900000000000000" pitchFamily="2" charset="-52"/>
              </a:rPr>
              <a:t>Какой орган утверждает бюджет района?</a:t>
            </a:r>
            <a:endParaRPr lang="ru-RU" sz="3200" b="1" dirty="0">
              <a:latin typeface="Montserrat ExtraBold" panose="00000900000000000000" pitchFamily="2" charset="-52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94150" y="3324047"/>
            <a:ext cx="4997050" cy="10143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0215">
              <a:lnSpc>
                <a:spcPct val="107000"/>
              </a:lnSpc>
              <a:spcAft>
                <a:spcPts val="0"/>
              </a:spcAft>
              <a:tabLst>
                <a:tab pos="450215" algn="l"/>
                <a:tab pos="540385" algn="l"/>
              </a:tabLst>
            </a:pPr>
            <a:r>
              <a:rPr lang="ru-RU" sz="2800" b="1" dirty="0">
                <a:solidFill>
                  <a:srgbClr val="2E3192"/>
                </a:solidFill>
                <a:latin typeface="Montserrat Black" panose="00000A00000000000000" pitchFamily="2" charset="-52"/>
              </a:rPr>
              <a:t>А.    </a:t>
            </a:r>
            <a:r>
              <a:rPr lang="ru-RU" sz="2800" b="1" dirty="0" smtClean="0"/>
              <a:t>Администрация района</a:t>
            </a:r>
            <a:endParaRPr lang="ru-RU" sz="28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94152" y="4425630"/>
            <a:ext cx="4051820" cy="10143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0215">
              <a:lnSpc>
                <a:spcPct val="107000"/>
              </a:lnSpc>
              <a:tabLst>
                <a:tab pos="450215" algn="l"/>
                <a:tab pos="540385" algn="l"/>
              </a:tabLst>
            </a:pPr>
            <a:r>
              <a:rPr lang="ru-RU" sz="2800" b="1" dirty="0">
                <a:solidFill>
                  <a:srgbClr val="2E3192"/>
                </a:solidFill>
                <a:latin typeface="Montserrat Black" panose="00000A00000000000000" pitchFamily="2" charset="-52"/>
              </a:rPr>
              <a:t>В.    </a:t>
            </a:r>
            <a:r>
              <a:rPr lang="ru-RU" sz="2800" b="1" dirty="0" smtClean="0"/>
              <a:t>Контрольно-счетная палата</a:t>
            </a:r>
            <a:endParaRPr lang="ru-RU" sz="28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484757" y="3324047"/>
            <a:ext cx="4986597" cy="5533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7315">
              <a:lnSpc>
                <a:spcPct val="107000"/>
              </a:lnSpc>
              <a:tabLst>
                <a:tab pos="450215" algn="l"/>
                <a:tab pos="540385" algn="l"/>
              </a:tabLst>
            </a:pPr>
            <a:r>
              <a:rPr lang="ru-RU" sz="2800" b="1" dirty="0">
                <a:solidFill>
                  <a:srgbClr val="2E3192"/>
                </a:solidFill>
                <a:latin typeface="Montserrat Black" panose="00000A00000000000000" pitchFamily="2" charset="-52"/>
              </a:rPr>
              <a:t>Б. </a:t>
            </a:r>
            <a:r>
              <a:rPr lang="ru-RU" sz="2800" b="1" dirty="0"/>
              <a:t>Департамент финансов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165880" y="4425629"/>
            <a:ext cx="4704119" cy="5316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0215">
              <a:lnSpc>
                <a:spcPct val="107000"/>
              </a:lnSpc>
              <a:tabLst>
                <a:tab pos="450215" algn="l"/>
                <a:tab pos="540385" algn="l"/>
              </a:tabLst>
            </a:pPr>
            <a:r>
              <a:rPr lang="ru-RU" sz="2800" b="1" dirty="0">
                <a:solidFill>
                  <a:srgbClr val="2E3192"/>
                </a:solidFill>
                <a:latin typeface="Montserrat Black" panose="00000A00000000000000" pitchFamily="2" charset="-52"/>
              </a:rPr>
              <a:t>Г. </a:t>
            </a:r>
            <a:r>
              <a:rPr lang="ru-RU" sz="2800" b="1" dirty="0"/>
              <a:t>Дума </a:t>
            </a:r>
            <a:r>
              <a:rPr lang="ru-RU" sz="2800" b="1" dirty="0" smtClean="0"/>
              <a:t>района</a:t>
            </a:r>
            <a:endParaRPr lang="ru-RU" sz="2800" b="1" dirty="0"/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BFD0E07D-C74D-6EB8-9598-67C6633D6DD3}"/>
              </a:ext>
            </a:extLst>
          </p:cNvPr>
          <p:cNvSpPr/>
          <p:nvPr/>
        </p:nvSpPr>
        <p:spPr>
          <a:xfrm>
            <a:off x="1231023" y="323423"/>
            <a:ext cx="914016" cy="914016"/>
          </a:xfrm>
          <a:prstGeom prst="ellipse">
            <a:avLst/>
          </a:prstGeom>
          <a:solidFill>
            <a:srgbClr val="2E319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 smtClean="0">
                <a:solidFill>
                  <a:schemeClr val="bg1"/>
                </a:solidFill>
              </a:rPr>
              <a:t>0</a:t>
            </a:r>
            <a:r>
              <a:rPr lang="ru-RU" sz="3000" b="1" dirty="0" smtClean="0">
                <a:solidFill>
                  <a:schemeClr val="bg1"/>
                </a:solidFill>
              </a:rPr>
              <a:t>6</a:t>
            </a:r>
            <a:endParaRPr lang="ru-RU" sz="3000" b="1" dirty="0">
              <a:solidFill>
                <a:schemeClr val="bg1"/>
              </a:solidFill>
            </a:endParaRP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FEEB11FD-A0DA-4E99-6FD9-6F9A72C9EA8A}"/>
              </a:ext>
            </a:extLst>
          </p:cNvPr>
          <p:cNvSpPr/>
          <p:nvPr/>
        </p:nvSpPr>
        <p:spPr>
          <a:xfrm>
            <a:off x="9250439" y="4239661"/>
            <a:ext cx="2367759" cy="2367759"/>
          </a:xfrm>
          <a:prstGeom prst="ellipse">
            <a:avLst/>
          </a:prstGeom>
          <a:solidFill>
            <a:srgbClr val="1309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8" name="aviatsionnyiy-signal-trevogi">
            <a:hlinkClick r:id="" action="ppaction://media"/>
            <a:extLst>
              <a:ext uri="{FF2B5EF4-FFF2-40B4-BE49-F238E27FC236}">
                <a16:creationId xmlns:a16="http://schemas.microsoft.com/office/drawing/2014/main" id="{634391CF-B5DC-811C-3329-156B9F2C61F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l="36496" t="26426" r="36378" b="25778"/>
          <a:stretch/>
        </p:blipFill>
        <p:spPr>
          <a:xfrm>
            <a:off x="9570347" y="4570261"/>
            <a:ext cx="1727942" cy="1712687"/>
          </a:xfrm>
          <a:prstGeom prst="flowChartConnector">
            <a:avLst/>
          </a:prstGeom>
        </p:spPr>
      </p:pic>
      <p:sp>
        <p:nvSpPr>
          <p:cNvPr id="19" name="Овал 18">
            <a:extLst>
              <a:ext uri="{FF2B5EF4-FFF2-40B4-BE49-F238E27FC236}">
                <a16:creationId xmlns:a16="http://schemas.microsoft.com/office/drawing/2014/main" id="{C57AC21C-56C1-52E7-619D-E76F16AC80F7}"/>
              </a:ext>
            </a:extLst>
          </p:cNvPr>
          <p:cNvSpPr/>
          <p:nvPr/>
        </p:nvSpPr>
        <p:spPr>
          <a:xfrm>
            <a:off x="1231023" y="-2593690"/>
            <a:ext cx="914016" cy="914016"/>
          </a:xfrm>
          <a:prstGeom prst="ellipse">
            <a:avLst/>
          </a:prstGeom>
          <a:solidFill>
            <a:srgbClr val="2E319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bg1"/>
                </a:solidFill>
              </a:rPr>
              <a:t>0</a:t>
            </a:r>
            <a:r>
              <a:rPr lang="ru-RU" sz="3000" b="1" dirty="0">
                <a:solidFill>
                  <a:schemeClr val="bg1"/>
                </a:solidFill>
              </a:rPr>
              <a:t>5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EBC950E-E260-D6B0-D633-6049D68CF9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0342830" y="3997216"/>
            <a:ext cx="2384273" cy="2208894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8C9370AB-E933-821A-6E81-C549B3940CF8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6302" t="1361" r="6757"/>
          <a:stretch/>
        </p:blipFill>
        <p:spPr>
          <a:xfrm>
            <a:off x="-7828001" y="3997216"/>
            <a:ext cx="2854748" cy="2208894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C88A14D7-1942-4C7C-870C-551EEE24CCFD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2253" t="-1339" r="25237" b="-1"/>
          <a:stretch/>
        </p:blipFill>
        <p:spPr>
          <a:xfrm>
            <a:off x="-4945764" y="3971087"/>
            <a:ext cx="2450672" cy="2235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61514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9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354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8243FC6-8601-81D2-95C3-A85D64F9996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50C891"/>
              </a:gs>
              <a:gs pos="100000">
                <a:srgbClr val="2D238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64C4188-30FF-CBF3-52E8-D4ADF61B66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3888" y="844495"/>
            <a:ext cx="889965" cy="88996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23362EC-6AA3-02D2-A259-C31018140A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3888" y="2285792"/>
            <a:ext cx="889965" cy="88996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C9A9D62-F35D-A162-8818-2894B919C7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3888" y="3727089"/>
            <a:ext cx="889965" cy="88996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2D69D12-4EA8-ACA7-055A-7C844B7ED3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3888" y="5168386"/>
            <a:ext cx="889965" cy="889965"/>
          </a:xfrm>
          <a:prstGeom prst="rect">
            <a:avLst/>
          </a:prstGeom>
        </p:spPr>
      </p:pic>
      <p:pic>
        <p:nvPicPr>
          <p:cNvPr id="90" name="Рисунок 89">
            <a:extLst>
              <a:ext uri="{FF2B5EF4-FFF2-40B4-BE49-F238E27FC236}">
                <a16:creationId xmlns:a16="http://schemas.microsoft.com/office/drawing/2014/main" id="{1EFB8CB8-8C8B-9CFD-E7B5-64AA8E5735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37147" y="844495"/>
            <a:ext cx="889965" cy="889965"/>
          </a:xfrm>
          <a:prstGeom prst="rect">
            <a:avLst/>
          </a:prstGeom>
        </p:spPr>
      </p:pic>
      <p:pic>
        <p:nvPicPr>
          <p:cNvPr id="91" name="Рисунок 90">
            <a:extLst>
              <a:ext uri="{FF2B5EF4-FFF2-40B4-BE49-F238E27FC236}">
                <a16:creationId xmlns:a16="http://schemas.microsoft.com/office/drawing/2014/main" id="{5BFB57C7-1AC6-3E1F-3F05-5BF9BD4DF7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37147" y="2285792"/>
            <a:ext cx="889965" cy="889965"/>
          </a:xfrm>
          <a:prstGeom prst="rect">
            <a:avLst/>
          </a:prstGeom>
        </p:spPr>
      </p:pic>
      <p:pic>
        <p:nvPicPr>
          <p:cNvPr id="92" name="Рисунок 91">
            <a:extLst>
              <a:ext uri="{FF2B5EF4-FFF2-40B4-BE49-F238E27FC236}">
                <a16:creationId xmlns:a16="http://schemas.microsoft.com/office/drawing/2014/main" id="{E72C9013-9DE8-072F-A4B2-6403D96DC4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37147" y="3727089"/>
            <a:ext cx="889965" cy="889965"/>
          </a:xfrm>
          <a:prstGeom prst="rect">
            <a:avLst/>
          </a:prstGeom>
        </p:spPr>
      </p:pic>
      <p:pic>
        <p:nvPicPr>
          <p:cNvPr id="93" name="Рисунок 92">
            <a:extLst>
              <a:ext uri="{FF2B5EF4-FFF2-40B4-BE49-F238E27FC236}">
                <a16:creationId xmlns:a16="http://schemas.microsoft.com/office/drawing/2014/main" id="{7B7F0B6B-4199-AF08-42F2-2A3954E95D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37147" y="5168386"/>
            <a:ext cx="889965" cy="889965"/>
          </a:xfrm>
          <a:prstGeom prst="rect">
            <a:avLst/>
          </a:prstGeom>
        </p:spPr>
      </p:pic>
      <p:pic>
        <p:nvPicPr>
          <p:cNvPr id="94" name="Рисунок 93">
            <a:extLst>
              <a:ext uri="{FF2B5EF4-FFF2-40B4-BE49-F238E27FC236}">
                <a16:creationId xmlns:a16="http://schemas.microsoft.com/office/drawing/2014/main" id="{A1EEF404-3EC7-B042-D0FC-AEDB7D949E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50406" y="844495"/>
            <a:ext cx="889965" cy="889965"/>
          </a:xfrm>
          <a:prstGeom prst="rect">
            <a:avLst/>
          </a:prstGeom>
        </p:spPr>
      </p:pic>
      <p:pic>
        <p:nvPicPr>
          <p:cNvPr id="95" name="Рисунок 94">
            <a:extLst>
              <a:ext uri="{FF2B5EF4-FFF2-40B4-BE49-F238E27FC236}">
                <a16:creationId xmlns:a16="http://schemas.microsoft.com/office/drawing/2014/main" id="{09B14EDC-1E37-04A9-01F9-9D39DC221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50406" y="2285792"/>
            <a:ext cx="889965" cy="889965"/>
          </a:xfrm>
          <a:prstGeom prst="rect">
            <a:avLst/>
          </a:prstGeom>
        </p:spPr>
      </p:pic>
      <p:pic>
        <p:nvPicPr>
          <p:cNvPr id="96" name="Рисунок 95">
            <a:extLst>
              <a:ext uri="{FF2B5EF4-FFF2-40B4-BE49-F238E27FC236}">
                <a16:creationId xmlns:a16="http://schemas.microsoft.com/office/drawing/2014/main" id="{2D9634CE-D1E8-8DB8-7277-ECBAD3F7B4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50406" y="3727089"/>
            <a:ext cx="889965" cy="889965"/>
          </a:xfrm>
          <a:prstGeom prst="rect">
            <a:avLst/>
          </a:prstGeom>
        </p:spPr>
      </p:pic>
      <p:pic>
        <p:nvPicPr>
          <p:cNvPr id="97" name="Рисунок 96">
            <a:extLst>
              <a:ext uri="{FF2B5EF4-FFF2-40B4-BE49-F238E27FC236}">
                <a16:creationId xmlns:a16="http://schemas.microsoft.com/office/drawing/2014/main" id="{A4E30EB5-093D-0925-DE82-0A3B155BB4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50406" y="5168386"/>
            <a:ext cx="889965" cy="889965"/>
          </a:xfrm>
          <a:prstGeom prst="rect">
            <a:avLst/>
          </a:prstGeom>
        </p:spPr>
      </p:pic>
      <p:pic>
        <p:nvPicPr>
          <p:cNvPr id="98" name="Рисунок 97">
            <a:extLst>
              <a:ext uri="{FF2B5EF4-FFF2-40B4-BE49-F238E27FC236}">
                <a16:creationId xmlns:a16="http://schemas.microsoft.com/office/drawing/2014/main" id="{1A7EAD1B-0BDC-5F3F-922D-29BE202103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63665" y="844495"/>
            <a:ext cx="889965" cy="889965"/>
          </a:xfrm>
          <a:prstGeom prst="rect">
            <a:avLst/>
          </a:prstGeom>
        </p:spPr>
      </p:pic>
      <p:pic>
        <p:nvPicPr>
          <p:cNvPr id="99" name="Рисунок 98">
            <a:extLst>
              <a:ext uri="{FF2B5EF4-FFF2-40B4-BE49-F238E27FC236}">
                <a16:creationId xmlns:a16="http://schemas.microsoft.com/office/drawing/2014/main" id="{A2832832-E9C3-7CFE-CB25-E3DE8092BC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63665" y="2285792"/>
            <a:ext cx="889965" cy="889965"/>
          </a:xfrm>
          <a:prstGeom prst="rect">
            <a:avLst/>
          </a:prstGeom>
        </p:spPr>
      </p:pic>
      <p:pic>
        <p:nvPicPr>
          <p:cNvPr id="100" name="Рисунок 99">
            <a:extLst>
              <a:ext uri="{FF2B5EF4-FFF2-40B4-BE49-F238E27FC236}">
                <a16:creationId xmlns:a16="http://schemas.microsoft.com/office/drawing/2014/main" id="{578492EA-0FD9-0B58-B268-526EB63416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63665" y="3727089"/>
            <a:ext cx="889965" cy="889965"/>
          </a:xfrm>
          <a:prstGeom prst="rect">
            <a:avLst/>
          </a:prstGeom>
        </p:spPr>
      </p:pic>
      <p:pic>
        <p:nvPicPr>
          <p:cNvPr id="101" name="Рисунок 100">
            <a:extLst>
              <a:ext uri="{FF2B5EF4-FFF2-40B4-BE49-F238E27FC236}">
                <a16:creationId xmlns:a16="http://schemas.microsoft.com/office/drawing/2014/main" id="{0C7785A5-512E-A2FE-C02D-F5EB6E30C5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63665" y="5168386"/>
            <a:ext cx="889965" cy="889965"/>
          </a:xfrm>
          <a:prstGeom prst="rect">
            <a:avLst/>
          </a:prstGeom>
        </p:spPr>
      </p:pic>
      <p:pic>
        <p:nvPicPr>
          <p:cNvPr id="102" name="Рисунок 101">
            <a:extLst>
              <a:ext uri="{FF2B5EF4-FFF2-40B4-BE49-F238E27FC236}">
                <a16:creationId xmlns:a16="http://schemas.microsoft.com/office/drawing/2014/main" id="{31196F1F-B49B-661C-CDDF-B2E42F42F8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76924" y="844495"/>
            <a:ext cx="889965" cy="889965"/>
          </a:xfrm>
          <a:prstGeom prst="rect">
            <a:avLst/>
          </a:prstGeom>
        </p:spPr>
      </p:pic>
      <p:pic>
        <p:nvPicPr>
          <p:cNvPr id="103" name="Рисунок 102">
            <a:extLst>
              <a:ext uri="{FF2B5EF4-FFF2-40B4-BE49-F238E27FC236}">
                <a16:creationId xmlns:a16="http://schemas.microsoft.com/office/drawing/2014/main" id="{CB583C6C-4CB4-36B1-1CBE-0A71221303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76924" y="2285792"/>
            <a:ext cx="889965" cy="889965"/>
          </a:xfrm>
          <a:prstGeom prst="rect">
            <a:avLst/>
          </a:prstGeom>
        </p:spPr>
      </p:pic>
      <p:pic>
        <p:nvPicPr>
          <p:cNvPr id="104" name="Рисунок 103">
            <a:extLst>
              <a:ext uri="{FF2B5EF4-FFF2-40B4-BE49-F238E27FC236}">
                <a16:creationId xmlns:a16="http://schemas.microsoft.com/office/drawing/2014/main" id="{585AF90E-D6AA-4B44-A084-11C3EA7C4C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76924" y="3727089"/>
            <a:ext cx="889965" cy="889965"/>
          </a:xfrm>
          <a:prstGeom prst="rect">
            <a:avLst/>
          </a:prstGeom>
        </p:spPr>
      </p:pic>
      <p:pic>
        <p:nvPicPr>
          <p:cNvPr id="105" name="Рисунок 104">
            <a:extLst>
              <a:ext uri="{FF2B5EF4-FFF2-40B4-BE49-F238E27FC236}">
                <a16:creationId xmlns:a16="http://schemas.microsoft.com/office/drawing/2014/main" id="{9521EE5B-7036-D421-8472-4588C6E8E4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76924" y="5168386"/>
            <a:ext cx="889965" cy="889965"/>
          </a:xfrm>
          <a:prstGeom prst="rect">
            <a:avLst/>
          </a:prstGeom>
        </p:spPr>
      </p:pic>
      <p:pic>
        <p:nvPicPr>
          <p:cNvPr id="106" name="Рисунок 105">
            <a:extLst>
              <a:ext uri="{FF2B5EF4-FFF2-40B4-BE49-F238E27FC236}">
                <a16:creationId xmlns:a16="http://schemas.microsoft.com/office/drawing/2014/main" id="{C4D4D210-2088-F553-BDD9-BB944B307A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90183" y="844495"/>
            <a:ext cx="889965" cy="889965"/>
          </a:xfrm>
          <a:prstGeom prst="rect">
            <a:avLst/>
          </a:prstGeom>
        </p:spPr>
      </p:pic>
      <p:pic>
        <p:nvPicPr>
          <p:cNvPr id="107" name="Рисунок 106">
            <a:extLst>
              <a:ext uri="{FF2B5EF4-FFF2-40B4-BE49-F238E27FC236}">
                <a16:creationId xmlns:a16="http://schemas.microsoft.com/office/drawing/2014/main" id="{902916C0-E7B8-94BD-CFA2-14EDD9777F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90183" y="2285792"/>
            <a:ext cx="889965" cy="889965"/>
          </a:xfrm>
          <a:prstGeom prst="rect">
            <a:avLst/>
          </a:prstGeom>
        </p:spPr>
      </p:pic>
      <p:pic>
        <p:nvPicPr>
          <p:cNvPr id="108" name="Рисунок 107">
            <a:extLst>
              <a:ext uri="{FF2B5EF4-FFF2-40B4-BE49-F238E27FC236}">
                <a16:creationId xmlns:a16="http://schemas.microsoft.com/office/drawing/2014/main" id="{152B9D35-4E5B-ADFE-B9A3-3BAF56C07C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90183" y="3727089"/>
            <a:ext cx="889965" cy="889965"/>
          </a:xfrm>
          <a:prstGeom prst="rect">
            <a:avLst/>
          </a:prstGeom>
        </p:spPr>
      </p:pic>
      <p:pic>
        <p:nvPicPr>
          <p:cNvPr id="109" name="Рисунок 108">
            <a:extLst>
              <a:ext uri="{FF2B5EF4-FFF2-40B4-BE49-F238E27FC236}">
                <a16:creationId xmlns:a16="http://schemas.microsoft.com/office/drawing/2014/main" id="{B7F23AFA-C699-6C38-E3F1-D429B07ACC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90183" y="5168386"/>
            <a:ext cx="889965" cy="889965"/>
          </a:xfrm>
          <a:prstGeom prst="rect">
            <a:avLst/>
          </a:prstGeom>
        </p:spPr>
      </p:pic>
      <p:pic>
        <p:nvPicPr>
          <p:cNvPr id="110" name="Рисунок 109">
            <a:extLst>
              <a:ext uri="{FF2B5EF4-FFF2-40B4-BE49-F238E27FC236}">
                <a16:creationId xmlns:a16="http://schemas.microsoft.com/office/drawing/2014/main" id="{E834116A-20D7-CD7A-07E3-0EAE21D365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03442" y="844495"/>
            <a:ext cx="889965" cy="889965"/>
          </a:xfrm>
          <a:prstGeom prst="rect">
            <a:avLst/>
          </a:prstGeom>
        </p:spPr>
      </p:pic>
      <p:pic>
        <p:nvPicPr>
          <p:cNvPr id="111" name="Рисунок 110">
            <a:extLst>
              <a:ext uri="{FF2B5EF4-FFF2-40B4-BE49-F238E27FC236}">
                <a16:creationId xmlns:a16="http://schemas.microsoft.com/office/drawing/2014/main" id="{898024BB-D43B-7641-7DB6-3E135BB6DB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03442" y="2285792"/>
            <a:ext cx="889965" cy="889965"/>
          </a:xfrm>
          <a:prstGeom prst="rect">
            <a:avLst/>
          </a:prstGeom>
        </p:spPr>
      </p:pic>
      <p:pic>
        <p:nvPicPr>
          <p:cNvPr id="112" name="Рисунок 111">
            <a:extLst>
              <a:ext uri="{FF2B5EF4-FFF2-40B4-BE49-F238E27FC236}">
                <a16:creationId xmlns:a16="http://schemas.microsoft.com/office/drawing/2014/main" id="{DCAA23FF-BDA2-2C24-904D-6DA146C046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03442" y="3727089"/>
            <a:ext cx="889965" cy="889965"/>
          </a:xfrm>
          <a:prstGeom prst="rect">
            <a:avLst/>
          </a:prstGeom>
        </p:spPr>
      </p:pic>
      <p:pic>
        <p:nvPicPr>
          <p:cNvPr id="113" name="Рисунок 112">
            <a:extLst>
              <a:ext uri="{FF2B5EF4-FFF2-40B4-BE49-F238E27FC236}">
                <a16:creationId xmlns:a16="http://schemas.microsoft.com/office/drawing/2014/main" id="{A6DD36D4-7E96-95FE-4611-67A44B5810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03442" y="5168386"/>
            <a:ext cx="889965" cy="889965"/>
          </a:xfrm>
          <a:prstGeom prst="rect">
            <a:avLst/>
          </a:prstGeom>
        </p:spPr>
      </p:pic>
      <p:pic>
        <p:nvPicPr>
          <p:cNvPr id="114" name="Рисунок 113">
            <a:extLst>
              <a:ext uri="{FF2B5EF4-FFF2-40B4-BE49-F238E27FC236}">
                <a16:creationId xmlns:a16="http://schemas.microsoft.com/office/drawing/2014/main" id="{F5EA06D8-F38D-CDF6-8DD2-B5F09620C0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16701" y="844495"/>
            <a:ext cx="889965" cy="889965"/>
          </a:xfrm>
          <a:prstGeom prst="rect">
            <a:avLst/>
          </a:prstGeom>
        </p:spPr>
      </p:pic>
      <p:pic>
        <p:nvPicPr>
          <p:cNvPr id="115" name="Рисунок 114">
            <a:extLst>
              <a:ext uri="{FF2B5EF4-FFF2-40B4-BE49-F238E27FC236}">
                <a16:creationId xmlns:a16="http://schemas.microsoft.com/office/drawing/2014/main" id="{598BFC81-D85F-7F14-4ACC-7DD4FEADC2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16701" y="2285792"/>
            <a:ext cx="889965" cy="889965"/>
          </a:xfrm>
          <a:prstGeom prst="rect">
            <a:avLst/>
          </a:prstGeom>
        </p:spPr>
      </p:pic>
      <p:pic>
        <p:nvPicPr>
          <p:cNvPr id="116" name="Рисунок 115">
            <a:extLst>
              <a:ext uri="{FF2B5EF4-FFF2-40B4-BE49-F238E27FC236}">
                <a16:creationId xmlns:a16="http://schemas.microsoft.com/office/drawing/2014/main" id="{8911A3DF-8FEE-6A10-33A3-A315DCCA47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16701" y="3727089"/>
            <a:ext cx="889965" cy="889965"/>
          </a:xfrm>
          <a:prstGeom prst="rect">
            <a:avLst/>
          </a:prstGeom>
        </p:spPr>
      </p:pic>
      <p:pic>
        <p:nvPicPr>
          <p:cNvPr id="117" name="Рисунок 116">
            <a:extLst>
              <a:ext uri="{FF2B5EF4-FFF2-40B4-BE49-F238E27FC236}">
                <a16:creationId xmlns:a16="http://schemas.microsoft.com/office/drawing/2014/main" id="{AED5CA3D-B3BA-7945-B114-87BEE4445A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16701" y="5168386"/>
            <a:ext cx="889965" cy="889965"/>
          </a:xfrm>
          <a:prstGeom prst="rect">
            <a:avLst/>
          </a:prstGeom>
        </p:spPr>
      </p:pic>
      <p:pic>
        <p:nvPicPr>
          <p:cNvPr id="118" name="Рисунок 117">
            <a:extLst>
              <a:ext uri="{FF2B5EF4-FFF2-40B4-BE49-F238E27FC236}">
                <a16:creationId xmlns:a16="http://schemas.microsoft.com/office/drawing/2014/main" id="{1491B149-E66F-25F5-0189-375A2FF6BF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29960" y="844495"/>
            <a:ext cx="889965" cy="889965"/>
          </a:xfrm>
          <a:prstGeom prst="rect">
            <a:avLst/>
          </a:prstGeom>
        </p:spPr>
      </p:pic>
      <p:pic>
        <p:nvPicPr>
          <p:cNvPr id="119" name="Рисунок 118">
            <a:extLst>
              <a:ext uri="{FF2B5EF4-FFF2-40B4-BE49-F238E27FC236}">
                <a16:creationId xmlns:a16="http://schemas.microsoft.com/office/drawing/2014/main" id="{40F6FD55-360A-229C-2123-73107B547F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29960" y="2285792"/>
            <a:ext cx="889965" cy="889965"/>
          </a:xfrm>
          <a:prstGeom prst="rect">
            <a:avLst/>
          </a:prstGeom>
        </p:spPr>
      </p:pic>
      <p:pic>
        <p:nvPicPr>
          <p:cNvPr id="120" name="Рисунок 119">
            <a:extLst>
              <a:ext uri="{FF2B5EF4-FFF2-40B4-BE49-F238E27FC236}">
                <a16:creationId xmlns:a16="http://schemas.microsoft.com/office/drawing/2014/main" id="{C0366759-D7CD-AE5B-A207-8FAB226933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29960" y="3727089"/>
            <a:ext cx="889965" cy="889965"/>
          </a:xfrm>
          <a:prstGeom prst="rect">
            <a:avLst/>
          </a:prstGeom>
        </p:spPr>
      </p:pic>
      <p:pic>
        <p:nvPicPr>
          <p:cNvPr id="121" name="Рисунок 120">
            <a:extLst>
              <a:ext uri="{FF2B5EF4-FFF2-40B4-BE49-F238E27FC236}">
                <a16:creationId xmlns:a16="http://schemas.microsoft.com/office/drawing/2014/main" id="{E11BCF68-4561-4F6D-3C54-15D747A43D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29960" y="5168386"/>
            <a:ext cx="889965" cy="889965"/>
          </a:xfrm>
          <a:prstGeom prst="rect">
            <a:avLst/>
          </a:prstGeom>
        </p:spPr>
      </p:pic>
      <p:pic>
        <p:nvPicPr>
          <p:cNvPr id="122" name="Рисунок 121">
            <a:extLst>
              <a:ext uri="{FF2B5EF4-FFF2-40B4-BE49-F238E27FC236}">
                <a16:creationId xmlns:a16="http://schemas.microsoft.com/office/drawing/2014/main" id="{936E25FC-2AB4-EDF6-DBE2-C0E6234BBF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43223" y="844495"/>
            <a:ext cx="889965" cy="889965"/>
          </a:xfrm>
          <a:prstGeom prst="rect">
            <a:avLst/>
          </a:prstGeom>
        </p:spPr>
      </p:pic>
      <p:pic>
        <p:nvPicPr>
          <p:cNvPr id="123" name="Рисунок 122">
            <a:extLst>
              <a:ext uri="{FF2B5EF4-FFF2-40B4-BE49-F238E27FC236}">
                <a16:creationId xmlns:a16="http://schemas.microsoft.com/office/drawing/2014/main" id="{3907D070-38EC-BFBB-6672-A25DA9DF10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43223" y="2285792"/>
            <a:ext cx="889965" cy="889965"/>
          </a:xfrm>
          <a:prstGeom prst="rect">
            <a:avLst/>
          </a:prstGeom>
        </p:spPr>
      </p:pic>
      <p:pic>
        <p:nvPicPr>
          <p:cNvPr id="124" name="Рисунок 123">
            <a:extLst>
              <a:ext uri="{FF2B5EF4-FFF2-40B4-BE49-F238E27FC236}">
                <a16:creationId xmlns:a16="http://schemas.microsoft.com/office/drawing/2014/main" id="{7C09CBBA-2B54-4ECA-28A9-88D853D4C5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43223" y="3727089"/>
            <a:ext cx="889965" cy="889965"/>
          </a:xfrm>
          <a:prstGeom prst="rect">
            <a:avLst/>
          </a:prstGeom>
        </p:spPr>
      </p:pic>
      <p:pic>
        <p:nvPicPr>
          <p:cNvPr id="125" name="Рисунок 124">
            <a:extLst>
              <a:ext uri="{FF2B5EF4-FFF2-40B4-BE49-F238E27FC236}">
                <a16:creationId xmlns:a16="http://schemas.microsoft.com/office/drawing/2014/main" id="{88D1EF43-4959-DE4C-7A26-C00334BCE4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43223" y="5168386"/>
            <a:ext cx="889965" cy="889965"/>
          </a:xfrm>
          <a:prstGeom prst="rect">
            <a:avLst/>
          </a:prstGeom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FFE0065C-58EF-D77B-AE46-8AB5FDF4F613}"/>
              </a:ext>
            </a:extLst>
          </p:cNvPr>
          <p:cNvSpPr/>
          <p:nvPr/>
        </p:nvSpPr>
        <p:spPr>
          <a:xfrm>
            <a:off x="-76198" y="6280557"/>
            <a:ext cx="12344400" cy="320675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B07F4E2-4DAB-DC49-9438-854917B0DED9}"/>
              </a:ext>
            </a:extLst>
          </p:cNvPr>
          <p:cNvSpPr/>
          <p:nvPr/>
        </p:nvSpPr>
        <p:spPr>
          <a:xfrm>
            <a:off x="-76198" y="293916"/>
            <a:ext cx="12344400" cy="320675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26" name="Группа 125">
            <a:extLst>
              <a:ext uri="{FF2B5EF4-FFF2-40B4-BE49-F238E27FC236}">
                <a16:creationId xmlns:a16="http://schemas.microsoft.com/office/drawing/2014/main" id="{0271EB3E-FA86-9E8D-D5B3-A386C94C4D04}"/>
              </a:ext>
            </a:extLst>
          </p:cNvPr>
          <p:cNvGrpSpPr/>
          <p:nvPr/>
        </p:nvGrpSpPr>
        <p:grpSpPr>
          <a:xfrm>
            <a:off x="-537490" y="6257870"/>
            <a:ext cx="56730862" cy="394866"/>
            <a:chOff x="-537490" y="6257870"/>
            <a:chExt cx="56730862" cy="394866"/>
          </a:xfrm>
        </p:grpSpPr>
        <p:grpSp>
          <p:nvGrpSpPr>
            <p:cNvPr id="47" name="Группа 46">
              <a:extLst>
                <a:ext uri="{FF2B5EF4-FFF2-40B4-BE49-F238E27FC236}">
                  <a16:creationId xmlns:a16="http://schemas.microsoft.com/office/drawing/2014/main" id="{0A83BC4A-788D-AD64-0634-A906B14AFE38}"/>
                </a:ext>
              </a:extLst>
            </p:cNvPr>
            <p:cNvGrpSpPr/>
            <p:nvPr/>
          </p:nvGrpSpPr>
          <p:grpSpPr>
            <a:xfrm>
              <a:off x="-537490" y="6257870"/>
              <a:ext cx="28076907" cy="382099"/>
              <a:chOff x="-14598992" y="256820"/>
              <a:chExt cx="28076907" cy="382099"/>
            </a:xfrm>
          </p:grpSpPr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4E048755-AFD6-D17E-D16E-4BDDBDDFC6D1}"/>
                  </a:ext>
                </a:extLst>
              </p:cNvPr>
              <p:cNvSpPr txBox="1"/>
              <p:nvPr/>
            </p:nvSpPr>
            <p:spPr>
              <a:xfrm>
                <a:off x="-304800" y="269587"/>
                <a:ext cx="22670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>
                    <a:solidFill>
                      <a:schemeClr val="bg1"/>
                    </a:solidFill>
                  </a:rPr>
                  <a:t>ПОРА СДАТЬ БЛАНКИ</a:t>
                </a: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A83D42C6-41A8-BAC7-E149-DDE6CA36D4F1}"/>
                  </a:ext>
                </a:extLst>
              </p:cNvPr>
              <p:cNvSpPr txBox="1"/>
              <p:nvPr/>
            </p:nvSpPr>
            <p:spPr>
              <a:xfrm>
                <a:off x="2606855" y="269587"/>
                <a:ext cx="22670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>
                    <a:solidFill>
                      <a:schemeClr val="bg1"/>
                    </a:solidFill>
                  </a:rPr>
                  <a:t>ПОРА СДАТЬ БЛАНКИ</a:t>
                </a: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6B23C0D5-9437-E4EF-AB7A-96041A43D402}"/>
                  </a:ext>
                </a:extLst>
              </p:cNvPr>
              <p:cNvSpPr txBox="1"/>
              <p:nvPr/>
            </p:nvSpPr>
            <p:spPr>
              <a:xfrm>
                <a:off x="5516908" y="269587"/>
                <a:ext cx="22670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>
                    <a:solidFill>
                      <a:schemeClr val="bg1"/>
                    </a:solidFill>
                  </a:rPr>
                  <a:t>ПОРА СДАТЬ БЛАНКИ</a:t>
                </a: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D4C9E830-6A8C-54BD-54AA-DE7CFAC10CF2}"/>
                  </a:ext>
                </a:extLst>
              </p:cNvPr>
              <p:cNvSpPr txBox="1"/>
              <p:nvPr/>
            </p:nvSpPr>
            <p:spPr>
              <a:xfrm>
                <a:off x="8429877" y="269587"/>
                <a:ext cx="22670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>
                    <a:solidFill>
                      <a:schemeClr val="bg1"/>
                    </a:solidFill>
                  </a:rPr>
                  <a:t>ПОРА СДАТЬ БЛАНКИ</a:t>
                </a: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4DF118B0-4BC1-C7E6-843B-34C0B0F89ABC}"/>
                  </a:ext>
                </a:extLst>
              </p:cNvPr>
              <p:cNvSpPr txBox="1"/>
              <p:nvPr/>
            </p:nvSpPr>
            <p:spPr>
              <a:xfrm>
                <a:off x="11210884" y="269587"/>
                <a:ext cx="22670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>
                    <a:solidFill>
                      <a:schemeClr val="bg1"/>
                    </a:solidFill>
                  </a:rPr>
                  <a:t>ПОРА СДАТЬ БЛАНКИ</a:t>
                </a:r>
              </a:p>
            </p:txBody>
          </p:sp>
          <p:pic>
            <p:nvPicPr>
              <p:cNvPr id="53" name="Рисунок 52">
                <a:extLst>
                  <a:ext uri="{FF2B5EF4-FFF2-40B4-BE49-F238E27FC236}">
                    <a16:creationId xmlns:a16="http://schemas.microsoft.com/office/drawing/2014/main" id="{09174D7F-E6D4-1778-4FC0-BFCDBCD941B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96DAC541-7B7A-43D3-8B79-37D633B846F1}">
                    <asvg:svgBlip xmlns="" xmlns:asvg="http://schemas.microsoft.com/office/drawing/2016/SVG/main" r:embed="rId6"/>
                  </a:ext>
                </a:extLst>
              </a:blip>
              <a:srcRect l="-1465" t="69902"/>
              <a:stretch/>
            </p:blipFill>
            <p:spPr>
              <a:xfrm>
                <a:off x="2170920" y="256820"/>
                <a:ext cx="164230" cy="268633"/>
              </a:xfrm>
              <a:prstGeom prst="rect">
                <a:avLst/>
              </a:prstGeom>
            </p:spPr>
          </p:pic>
          <p:pic>
            <p:nvPicPr>
              <p:cNvPr id="54" name="Рисунок 53">
                <a:extLst>
                  <a:ext uri="{FF2B5EF4-FFF2-40B4-BE49-F238E27FC236}">
                    <a16:creationId xmlns:a16="http://schemas.microsoft.com/office/drawing/2014/main" id="{70232864-B2AB-4DBA-BB9D-9AF02B97A76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96DAC541-7B7A-43D3-8B79-37D633B846F1}">
                    <asvg:svgBlip xmlns="" xmlns:asvg="http://schemas.microsoft.com/office/drawing/2016/SVG/main" r:embed="rId6"/>
                  </a:ext>
                </a:extLst>
              </a:blip>
              <a:srcRect l="-1465" t="69902"/>
              <a:stretch/>
            </p:blipFill>
            <p:spPr>
              <a:xfrm>
                <a:off x="5177805" y="256820"/>
                <a:ext cx="164230" cy="268633"/>
              </a:xfrm>
              <a:prstGeom prst="rect">
                <a:avLst/>
              </a:prstGeom>
            </p:spPr>
          </p:pic>
          <p:pic>
            <p:nvPicPr>
              <p:cNvPr id="55" name="Рисунок 54">
                <a:extLst>
                  <a:ext uri="{FF2B5EF4-FFF2-40B4-BE49-F238E27FC236}">
                    <a16:creationId xmlns:a16="http://schemas.microsoft.com/office/drawing/2014/main" id="{B283D483-6031-52A2-44A5-9EF5CC007FA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96DAC541-7B7A-43D3-8B79-37D633B846F1}">
                    <asvg:svgBlip xmlns="" xmlns:asvg="http://schemas.microsoft.com/office/drawing/2016/SVG/main" r:embed="rId6"/>
                  </a:ext>
                </a:extLst>
              </a:blip>
              <a:srcRect l="-1465" t="69902"/>
              <a:stretch/>
            </p:blipFill>
            <p:spPr>
              <a:xfrm>
                <a:off x="8020460" y="256820"/>
                <a:ext cx="164230" cy="268633"/>
              </a:xfrm>
              <a:prstGeom prst="rect">
                <a:avLst/>
              </a:prstGeom>
            </p:spPr>
          </p:pic>
          <p:pic>
            <p:nvPicPr>
              <p:cNvPr id="56" name="Рисунок 55">
                <a:extLst>
                  <a:ext uri="{FF2B5EF4-FFF2-40B4-BE49-F238E27FC236}">
                    <a16:creationId xmlns:a16="http://schemas.microsoft.com/office/drawing/2014/main" id="{F1938FE3-79E5-47EB-7997-2666D0CD631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96DAC541-7B7A-43D3-8B79-37D633B846F1}">
                    <asvg:svgBlip xmlns="" xmlns:asvg="http://schemas.microsoft.com/office/drawing/2016/SVG/main" r:embed="rId6"/>
                  </a:ext>
                </a:extLst>
              </a:blip>
              <a:srcRect l="-1465" t="69902"/>
              <a:stretch/>
            </p:blipFill>
            <p:spPr>
              <a:xfrm>
                <a:off x="10871781" y="256820"/>
                <a:ext cx="164230" cy="268633"/>
              </a:xfrm>
              <a:prstGeom prst="rect">
                <a:avLst/>
              </a:prstGeom>
            </p:spPr>
          </p:pic>
          <p:grpSp>
            <p:nvGrpSpPr>
              <p:cNvPr id="57" name="Группа 56">
                <a:extLst>
                  <a:ext uri="{FF2B5EF4-FFF2-40B4-BE49-F238E27FC236}">
                    <a16:creationId xmlns:a16="http://schemas.microsoft.com/office/drawing/2014/main" id="{B58AB178-29DD-4234-845D-FBB6A719DA17}"/>
                  </a:ext>
                </a:extLst>
              </p:cNvPr>
              <p:cNvGrpSpPr/>
              <p:nvPr/>
            </p:nvGrpSpPr>
            <p:grpSpPr>
              <a:xfrm>
                <a:off x="-14598992" y="256820"/>
                <a:ext cx="13782715" cy="382099"/>
                <a:chOff x="-14676014" y="256820"/>
                <a:chExt cx="13782715" cy="382099"/>
              </a:xfrm>
            </p:grpSpPr>
            <p:sp>
              <p:nvSpPr>
                <p:cNvPr id="59" name="TextBox 58">
                  <a:extLst>
                    <a:ext uri="{FF2B5EF4-FFF2-40B4-BE49-F238E27FC236}">
                      <a16:creationId xmlns:a16="http://schemas.microsoft.com/office/drawing/2014/main" id="{8572FEBD-850F-4432-2F4A-2AE4C052DE5E}"/>
                    </a:ext>
                  </a:extLst>
                </p:cNvPr>
                <p:cNvSpPr txBox="1"/>
                <p:nvPr/>
              </p:nvSpPr>
              <p:spPr>
                <a:xfrm>
                  <a:off x="-14676014" y="269587"/>
                  <a:ext cx="226703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>
                      <a:solidFill>
                        <a:schemeClr val="bg1"/>
                      </a:solidFill>
                    </a:rPr>
                    <a:t>ПОРА СДАТЬ БЛАНКИ</a:t>
                  </a:r>
                </a:p>
              </p:txBody>
            </p:sp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2FF03F36-E2A1-92F1-0422-61136BFACCD9}"/>
                    </a:ext>
                  </a:extLst>
                </p:cNvPr>
                <p:cNvSpPr txBox="1"/>
                <p:nvPr/>
              </p:nvSpPr>
              <p:spPr>
                <a:xfrm>
                  <a:off x="-11764359" y="269587"/>
                  <a:ext cx="226703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>
                      <a:solidFill>
                        <a:schemeClr val="bg1"/>
                      </a:solidFill>
                    </a:rPr>
                    <a:t>ПОРА СДАТЬ БЛАНКИ</a:t>
                  </a:r>
                </a:p>
              </p:txBody>
            </p:sp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id="{E7E02037-8E61-A157-B27A-E66A30D6B578}"/>
                    </a:ext>
                  </a:extLst>
                </p:cNvPr>
                <p:cNvSpPr txBox="1"/>
                <p:nvPr/>
              </p:nvSpPr>
              <p:spPr>
                <a:xfrm>
                  <a:off x="-8854306" y="269587"/>
                  <a:ext cx="226703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>
                      <a:solidFill>
                        <a:schemeClr val="bg1"/>
                      </a:solidFill>
                    </a:rPr>
                    <a:t>ПОРА СДАТЬ БЛАНКИ</a:t>
                  </a:r>
                </a:p>
              </p:txBody>
            </p:sp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006545D9-37D4-9FD8-B5E1-375FAEF97352}"/>
                    </a:ext>
                  </a:extLst>
                </p:cNvPr>
                <p:cNvSpPr txBox="1"/>
                <p:nvPr/>
              </p:nvSpPr>
              <p:spPr>
                <a:xfrm>
                  <a:off x="-5941337" y="269587"/>
                  <a:ext cx="226703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>
                      <a:solidFill>
                        <a:schemeClr val="bg1"/>
                      </a:solidFill>
                    </a:rPr>
                    <a:t>ПОРА СДАТЬ БЛАНКИ</a:t>
                  </a:r>
                </a:p>
              </p:txBody>
            </p:sp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1DEE2DC4-143E-7679-1273-9A0E42699018}"/>
                    </a:ext>
                  </a:extLst>
                </p:cNvPr>
                <p:cNvSpPr txBox="1"/>
                <p:nvPr/>
              </p:nvSpPr>
              <p:spPr>
                <a:xfrm>
                  <a:off x="-3160330" y="269587"/>
                  <a:ext cx="226703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>
                      <a:solidFill>
                        <a:schemeClr val="bg1"/>
                      </a:solidFill>
                    </a:rPr>
                    <a:t>ПОРА СДАТЬ БЛАНКИ</a:t>
                  </a:r>
                </a:p>
              </p:txBody>
            </p:sp>
            <p:pic>
              <p:nvPicPr>
                <p:cNvPr id="64" name="Рисунок 63">
                  <a:extLst>
                    <a:ext uri="{FF2B5EF4-FFF2-40B4-BE49-F238E27FC236}">
                      <a16:creationId xmlns:a16="http://schemas.microsoft.com/office/drawing/2014/main" id="{4FACA912-5329-71A8-5ED8-9F262C4514A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>
                  <a:extLst>
                    <a:ext uri="{96DAC541-7B7A-43D3-8B79-37D633B846F1}">
                      <asvg:svgBlip xmlns="" xmlns:asvg="http://schemas.microsoft.com/office/drawing/2016/SVG/main" r:embed="rId6"/>
                    </a:ext>
                  </a:extLst>
                </a:blip>
                <a:srcRect l="-1465" t="69902"/>
                <a:stretch/>
              </p:blipFill>
              <p:spPr>
                <a:xfrm>
                  <a:off x="-12200294" y="256820"/>
                  <a:ext cx="164230" cy="268633"/>
                </a:xfrm>
                <a:prstGeom prst="rect">
                  <a:avLst/>
                </a:prstGeom>
              </p:spPr>
            </p:pic>
            <p:pic>
              <p:nvPicPr>
                <p:cNvPr id="65" name="Рисунок 64">
                  <a:extLst>
                    <a:ext uri="{FF2B5EF4-FFF2-40B4-BE49-F238E27FC236}">
                      <a16:creationId xmlns:a16="http://schemas.microsoft.com/office/drawing/2014/main" id="{BA9FA4A0-AB76-6E72-EDA0-0FC64F3AA08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>
                  <a:extLst>
                    <a:ext uri="{96DAC541-7B7A-43D3-8B79-37D633B846F1}">
                      <asvg:svgBlip xmlns="" xmlns:asvg="http://schemas.microsoft.com/office/drawing/2016/SVG/main" r:embed="rId6"/>
                    </a:ext>
                  </a:extLst>
                </a:blip>
                <a:srcRect l="-1465" t="69902"/>
                <a:stretch/>
              </p:blipFill>
              <p:spPr>
                <a:xfrm>
                  <a:off x="-9193409" y="256820"/>
                  <a:ext cx="164230" cy="268633"/>
                </a:xfrm>
                <a:prstGeom prst="rect">
                  <a:avLst/>
                </a:prstGeom>
              </p:spPr>
            </p:pic>
            <p:pic>
              <p:nvPicPr>
                <p:cNvPr id="66" name="Рисунок 65">
                  <a:extLst>
                    <a:ext uri="{FF2B5EF4-FFF2-40B4-BE49-F238E27FC236}">
                      <a16:creationId xmlns:a16="http://schemas.microsoft.com/office/drawing/2014/main" id="{F0B455EF-8B43-6C12-5617-8B7F84A3B04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>
                  <a:extLst>
                    <a:ext uri="{96DAC541-7B7A-43D3-8B79-37D633B846F1}">
                      <asvg:svgBlip xmlns="" xmlns:asvg="http://schemas.microsoft.com/office/drawing/2016/SVG/main" r:embed="rId6"/>
                    </a:ext>
                  </a:extLst>
                </a:blip>
                <a:srcRect l="-1465" t="69902"/>
                <a:stretch/>
              </p:blipFill>
              <p:spPr>
                <a:xfrm>
                  <a:off x="-6350754" y="256820"/>
                  <a:ext cx="164230" cy="268633"/>
                </a:xfrm>
                <a:prstGeom prst="rect">
                  <a:avLst/>
                </a:prstGeom>
              </p:spPr>
            </p:pic>
            <p:pic>
              <p:nvPicPr>
                <p:cNvPr id="67" name="Рисунок 66">
                  <a:extLst>
                    <a:ext uri="{FF2B5EF4-FFF2-40B4-BE49-F238E27FC236}">
                      <a16:creationId xmlns:a16="http://schemas.microsoft.com/office/drawing/2014/main" id="{C2EBC04B-3219-E2B4-EA8F-76593E62EED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>
                  <a:extLst>
                    <a:ext uri="{96DAC541-7B7A-43D3-8B79-37D633B846F1}">
                      <asvg:svgBlip xmlns="" xmlns:asvg="http://schemas.microsoft.com/office/drawing/2016/SVG/main" r:embed="rId6"/>
                    </a:ext>
                  </a:extLst>
                </a:blip>
                <a:srcRect l="-1465" t="69902"/>
                <a:stretch/>
              </p:blipFill>
              <p:spPr>
                <a:xfrm>
                  <a:off x="-3499433" y="256820"/>
                  <a:ext cx="164230" cy="268633"/>
                </a:xfrm>
                <a:prstGeom prst="rect">
                  <a:avLst/>
                </a:prstGeom>
              </p:spPr>
            </p:pic>
          </p:grpSp>
          <p:pic>
            <p:nvPicPr>
              <p:cNvPr id="58" name="Рисунок 57">
                <a:extLst>
                  <a:ext uri="{FF2B5EF4-FFF2-40B4-BE49-F238E27FC236}">
                    <a16:creationId xmlns:a16="http://schemas.microsoft.com/office/drawing/2014/main" id="{8DB90C2B-C28C-6252-5D25-AEFAF8D40BF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96DAC541-7B7A-43D3-8B79-37D633B846F1}">
                    <asvg:svgBlip xmlns="" xmlns:asvg="http://schemas.microsoft.com/office/drawing/2016/SVG/main" r:embed="rId6"/>
                  </a:ext>
                </a:extLst>
              </a:blip>
              <a:srcRect l="-1465" t="69902"/>
              <a:stretch/>
            </p:blipFill>
            <p:spPr>
              <a:xfrm>
                <a:off x="-619605" y="256820"/>
                <a:ext cx="164230" cy="268633"/>
              </a:xfrm>
              <a:prstGeom prst="rect">
                <a:avLst/>
              </a:prstGeom>
            </p:spPr>
          </p:pic>
        </p:grpSp>
        <p:grpSp>
          <p:nvGrpSpPr>
            <p:cNvPr id="68" name="Группа 67">
              <a:extLst>
                <a:ext uri="{FF2B5EF4-FFF2-40B4-BE49-F238E27FC236}">
                  <a16:creationId xmlns:a16="http://schemas.microsoft.com/office/drawing/2014/main" id="{997B94B8-4045-319D-41A5-ADE19A3305C9}"/>
                </a:ext>
              </a:extLst>
            </p:cNvPr>
            <p:cNvGrpSpPr/>
            <p:nvPr/>
          </p:nvGrpSpPr>
          <p:grpSpPr>
            <a:xfrm>
              <a:off x="28116465" y="6270637"/>
              <a:ext cx="28076907" cy="382099"/>
              <a:chOff x="-14598992" y="256820"/>
              <a:chExt cx="28076907" cy="382099"/>
            </a:xfrm>
          </p:grpSpPr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E39989DE-0611-D92A-C39E-32AC334F85FD}"/>
                  </a:ext>
                </a:extLst>
              </p:cNvPr>
              <p:cNvSpPr txBox="1"/>
              <p:nvPr/>
            </p:nvSpPr>
            <p:spPr>
              <a:xfrm>
                <a:off x="-304800" y="269587"/>
                <a:ext cx="22670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>
                    <a:solidFill>
                      <a:schemeClr val="bg1"/>
                    </a:solidFill>
                  </a:rPr>
                  <a:t>ПОРА СДАТЬ БЛАНКИ</a:t>
                </a:r>
              </a:p>
            </p:txBody>
          </p:sp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F6102B44-19C2-D4EF-EA80-E87799C14C29}"/>
                  </a:ext>
                </a:extLst>
              </p:cNvPr>
              <p:cNvSpPr txBox="1"/>
              <p:nvPr/>
            </p:nvSpPr>
            <p:spPr>
              <a:xfrm>
                <a:off x="2606855" y="269587"/>
                <a:ext cx="22670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>
                    <a:solidFill>
                      <a:schemeClr val="bg1"/>
                    </a:solidFill>
                  </a:rPr>
                  <a:t>ПОРА СДАТЬ БЛАНКИ</a:t>
                </a: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56827F35-8B44-7349-E96F-1FDEA551B5F6}"/>
                  </a:ext>
                </a:extLst>
              </p:cNvPr>
              <p:cNvSpPr txBox="1"/>
              <p:nvPr/>
            </p:nvSpPr>
            <p:spPr>
              <a:xfrm>
                <a:off x="5516908" y="269587"/>
                <a:ext cx="22670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>
                    <a:solidFill>
                      <a:schemeClr val="bg1"/>
                    </a:solidFill>
                  </a:rPr>
                  <a:t>ПОРА СДАТЬ БЛАНКИ</a:t>
                </a:r>
              </a:p>
            </p:txBody>
          </p: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244332F0-2460-E3A8-5A5E-02F9F501FCCA}"/>
                  </a:ext>
                </a:extLst>
              </p:cNvPr>
              <p:cNvSpPr txBox="1"/>
              <p:nvPr/>
            </p:nvSpPr>
            <p:spPr>
              <a:xfrm>
                <a:off x="8429877" y="269587"/>
                <a:ext cx="22670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>
                    <a:solidFill>
                      <a:schemeClr val="bg1"/>
                    </a:solidFill>
                  </a:rPr>
                  <a:t>ПОРА СДАТЬ БЛАНКИ</a:t>
                </a:r>
              </a:p>
            </p:txBody>
          </p: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63B23D66-C894-E8FF-A34C-C3852A236650}"/>
                  </a:ext>
                </a:extLst>
              </p:cNvPr>
              <p:cNvSpPr txBox="1"/>
              <p:nvPr/>
            </p:nvSpPr>
            <p:spPr>
              <a:xfrm>
                <a:off x="11210884" y="269587"/>
                <a:ext cx="22670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>
                    <a:solidFill>
                      <a:schemeClr val="bg1"/>
                    </a:solidFill>
                  </a:rPr>
                  <a:t>ПОРА СДАТЬ БЛАНКИ</a:t>
                </a:r>
              </a:p>
            </p:txBody>
          </p:sp>
          <p:pic>
            <p:nvPicPr>
              <p:cNvPr id="74" name="Рисунок 73">
                <a:extLst>
                  <a:ext uri="{FF2B5EF4-FFF2-40B4-BE49-F238E27FC236}">
                    <a16:creationId xmlns:a16="http://schemas.microsoft.com/office/drawing/2014/main" id="{BFB7DEC8-808E-B39B-34F7-C791059D66E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96DAC541-7B7A-43D3-8B79-37D633B846F1}">
                    <asvg:svgBlip xmlns="" xmlns:asvg="http://schemas.microsoft.com/office/drawing/2016/SVG/main" r:embed="rId6"/>
                  </a:ext>
                </a:extLst>
              </a:blip>
              <a:srcRect l="-1465" t="69902"/>
              <a:stretch/>
            </p:blipFill>
            <p:spPr>
              <a:xfrm>
                <a:off x="2170920" y="256820"/>
                <a:ext cx="164230" cy="268633"/>
              </a:xfrm>
              <a:prstGeom prst="rect">
                <a:avLst/>
              </a:prstGeom>
            </p:spPr>
          </p:pic>
          <p:pic>
            <p:nvPicPr>
              <p:cNvPr id="75" name="Рисунок 74">
                <a:extLst>
                  <a:ext uri="{FF2B5EF4-FFF2-40B4-BE49-F238E27FC236}">
                    <a16:creationId xmlns:a16="http://schemas.microsoft.com/office/drawing/2014/main" id="{B5C948C2-0D5D-569E-C519-47C49F9155C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96DAC541-7B7A-43D3-8B79-37D633B846F1}">
                    <asvg:svgBlip xmlns="" xmlns:asvg="http://schemas.microsoft.com/office/drawing/2016/SVG/main" r:embed="rId6"/>
                  </a:ext>
                </a:extLst>
              </a:blip>
              <a:srcRect l="-1465" t="69902"/>
              <a:stretch/>
            </p:blipFill>
            <p:spPr>
              <a:xfrm>
                <a:off x="5177805" y="256820"/>
                <a:ext cx="164230" cy="268633"/>
              </a:xfrm>
              <a:prstGeom prst="rect">
                <a:avLst/>
              </a:prstGeom>
            </p:spPr>
          </p:pic>
          <p:pic>
            <p:nvPicPr>
              <p:cNvPr id="76" name="Рисунок 75">
                <a:extLst>
                  <a:ext uri="{FF2B5EF4-FFF2-40B4-BE49-F238E27FC236}">
                    <a16:creationId xmlns:a16="http://schemas.microsoft.com/office/drawing/2014/main" id="{204F2248-F26D-DB1F-414D-1F02D50FE4D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96DAC541-7B7A-43D3-8B79-37D633B846F1}">
                    <asvg:svgBlip xmlns="" xmlns:asvg="http://schemas.microsoft.com/office/drawing/2016/SVG/main" r:embed="rId6"/>
                  </a:ext>
                </a:extLst>
              </a:blip>
              <a:srcRect l="-1465" t="69902"/>
              <a:stretch/>
            </p:blipFill>
            <p:spPr>
              <a:xfrm>
                <a:off x="8020460" y="256820"/>
                <a:ext cx="164230" cy="268633"/>
              </a:xfrm>
              <a:prstGeom prst="rect">
                <a:avLst/>
              </a:prstGeom>
            </p:spPr>
          </p:pic>
          <p:pic>
            <p:nvPicPr>
              <p:cNvPr id="77" name="Рисунок 76">
                <a:extLst>
                  <a:ext uri="{FF2B5EF4-FFF2-40B4-BE49-F238E27FC236}">
                    <a16:creationId xmlns:a16="http://schemas.microsoft.com/office/drawing/2014/main" id="{88DEEAF6-77CB-42E9-66E9-07CEFC81838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96DAC541-7B7A-43D3-8B79-37D633B846F1}">
                    <asvg:svgBlip xmlns="" xmlns:asvg="http://schemas.microsoft.com/office/drawing/2016/SVG/main" r:embed="rId6"/>
                  </a:ext>
                </a:extLst>
              </a:blip>
              <a:srcRect l="-1465" t="69902"/>
              <a:stretch/>
            </p:blipFill>
            <p:spPr>
              <a:xfrm>
                <a:off x="10871781" y="256820"/>
                <a:ext cx="164230" cy="268633"/>
              </a:xfrm>
              <a:prstGeom prst="rect">
                <a:avLst/>
              </a:prstGeom>
            </p:spPr>
          </p:pic>
          <p:grpSp>
            <p:nvGrpSpPr>
              <p:cNvPr id="78" name="Группа 77">
                <a:extLst>
                  <a:ext uri="{FF2B5EF4-FFF2-40B4-BE49-F238E27FC236}">
                    <a16:creationId xmlns:a16="http://schemas.microsoft.com/office/drawing/2014/main" id="{3FCBA801-1271-1A89-8DE3-9EF2DEA29FC4}"/>
                  </a:ext>
                </a:extLst>
              </p:cNvPr>
              <p:cNvGrpSpPr/>
              <p:nvPr/>
            </p:nvGrpSpPr>
            <p:grpSpPr>
              <a:xfrm>
                <a:off x="-14598992" y="256820"/>
                <a:ext cx="13782715" cy="382099"/>
                <a:chOff x="-14676014" y="256820"/>
                <a:chExt cx="13782715" cy="382099"/>
              </a:xfrm>
            </p:grpSpPr>
            <p:sp>
              <p:nvSpPr>
                <p:cNvPr id="80" name="TextBox 79">
                  <a:extLst>
                    <a:ext uri="{FF2B5EF4-FFF2-40B4-BE49-F238E27FC236}">
                      <a16:creationId xmlns:a16="http://schemas.microsoft.com/office/drawing/2014/main" id="{247ADBDC-3F14-E891-8D41-E4BCF204B38C}"/>
                    </a:ext>
                  </a:extLst>
                </p:cNvPr>
                <p:cNvSpPr txBox="1"/>
                <p:nvPr/>
              </p:nvSpPr>
              <p:spPr>
                <a:xfrm>
                  <a:off x="-14676014" y="269587"/>
                  <a:ext cx="226703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>
                      <a:solidFill>
                        <a:schemeClr val="bg1"/>
                      </a:solidFill>
                    </a:rPr>
                    <a:t>ПОРА СДАТЬ БЛАНКИ</a:t>
                  </a:r>
                </a:p>
              </p:txBody>
            </p:sp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F01CCBEB-8FFC-6AA7-C941-FBE5E21E0792}"/>
                    </a:ext>
                  </a:extLst>
                </p:cNvPr>
                <p:cNvSpPr txBox="1"/>
                <p:nvPr/>
              </p:nvSpPr>
              <p:spPr>
                <a:xfrm>
                  <a:off x="-11764359" y="269587"/>
                  <a:ext cx="226703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>
                      <a:solidFill>
                        <a:schemeClr val="bg1"/>
                      </a:solidFill>
                    </a:rPr>
                    <a:t>ПОРА СДАТЬ БЛАНКИ</a:t>
                  </a:r>
                </a:p>
              </p:txBody>
            </p:sp>
            <p:sp>
              <p:nvSpPr>
                <p:cNvPr id="82" name="TextBox 81">
                  <a:extLst>
                    <a:ext uri="{FF2B5EF4-FFF2-40B4-BE49-F238E27FC236}">
                      <a16:creationId xmlns:a16="http://schemas.microsoft.com/office/drawing/2014/main" id="{4C664509-157E-9CDA-9D5C-8AE774C3CDD5}"/>
                    </a:ext>
                  </a:extLst>
                </p:cNvPr>
                <p:cNvSpPr txBox="1"/>
                <p:nvPr/>
              </p:nvSpPr>
              <p:spPr>
                <a:xfrm>
                  <a:off x="-8854306" y="269587"/>
                  <a:ext cx="226703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>
                      <a:solidFill>
                        <a:schemeClr val="bg1"/>
                      </a:solidFill>
                    </a:rPr>
                    <a:t>ПОРА СДАТЬ БЛАНКИ</a:t>
                  </a:r>
                </a:p>
              </p:txBody>
            </p:sp>
            <p:sp>
              <p:nvSpPr>
                <p:cNvPr id="83" name="TextBox 82">
                  <a:extLst>
                    <a:ext uri="{FF2B5EF4-FFF2-40B4-BE49-F238E27FC236}">
                      <a16:creationId xmlns:a16="http://schemas.microsoft.com/office/drawing/2014/main" id="{764529B1-1AF6-F77D-00FB-7A00B62CB260}"/>
                    </a:ext>
                  </a:extLst>
                </p:cNvPr>
                <p:cNvSpPr txBox="1"/>
                <p:nvPr/>
              </p:nvSpPr>
              <p:spPr>
                <a:xfrm>
                  <a:off x="-5941337" y="269587"/>
                  <a:ext cx="226703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>
                      <a:solidFill>
                        <a:schemeClr val="bg1"/>
                      </a:solidFill>
                    </a:rPr>
                    <a:t>ПОРА СДАТЬ БЛАНКИ</a:t>
                  </a:r>
                </a:p>
              </p:txBody>
            </p:sp>
            <p:sp>
              <p:nvSpPr>
                <p:cNvPr id="84" name="TextBox 83">
                  <a:extLst>
                    <a:ext uri="{FF2B5EF4-FFF2-40B4-BE49-F238E27FC236}">
                      <a16:creationId xmlns:a16="http://schemas.microsoft.com/office/drawing/2014/main" id="{66E52834-72F8-8A04-1308-2DDC305AD599}"/>
                    </a:ext>
                  </a:extLst>
                </p:cNvPr>
                <p:cNvSpPr txBox="1"/>
                <p:nvPr/>
              </p:nvSpPr>
              <p:spPr>
                <a:xfrm>
                  <a:off x="-3160330" y="269587"/>
                  <a:ext cx="226703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>
                      <a:solidFill>
                        <a:schemeClr val="bg1"/>
                      </a:solidFill>
                    </a:rPr>
                    <a:t>ПОРА СДАТЬ БЛАНКИ</a:t>
                  </a:r>
                </a:p>
              </p:txBody>
            </p:sp>
            <p:pic>
              <p:nvPicPr>
                <p:cNvPr id="85" name="Рисунок 84">
                  <a:extLst>
                    <a:ext uri="{FF2B5EF4-FFF2-40B4-BE49-F238E27FC236}">
                      <a16:creationId xmlns:a16="http://schemas.microsoft.com/office/drawing/2014/main" id="{78D91EC3-4102-287D-5688-1B82FA3C9ED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>
                  <a:extLst>
                    <a:ext uri="{96DAC541-7B7A-43D3-8B79-37D633B846F1}">
                      <asvg:svgBlip xmlns="" xmlns:asvg="http://schemas.microsoft.com/office/drawing/2016/SVG/main" r:embed="rId6"/>
                    </a:ext>
                  </a:extLst>
                </a:blip>
                <a:srcRect l="-1465" t="69902"/>
                <a:stretch/>
              </p:blipFill>
              <p:spPr>
                <a:xfrm>
                  <a:off x="-12200294" y="256820"/>
                  <a:ext cx="164230" cy="268633"/>
                </a:xfrm>
                <a:prstGeom prst="rect">
                  <a:avLst/>
                </a:prstGeom>
              </p:spPr>
            </p:pic>
            <p:pic>
              <p:nvPicPr>
                <p:cNvPr id="86" name="Рисунок 85">
                  <a:extLst>
                    <a:ext uri="{FF2B5EF4-FFF2-40B4-BE49-F238E27FC236}">
                      <a16:creationId xmlns:a16="http://schemas.microsoft.com/office/drawing/2014/main" id="{8C5214E7-DBDB-D666-D5B9-8DC2C34E050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>
                  <a:extLst>
                    <a:ext uri="{96DAC541-7B7A-43D3-8B79-37D633B846F1}">
                      <asvg:svgBlip xmlns="" xmlns:asvg="http://schemas.microsoft.com/office/drawing/2016/SVG/main" r:embed="rId6"/>
                    </a:ext>
                  </a:extLst>
                </a:blip>
                <a:srcRect l="-1465" t="69902"/>
                <a:stretch/>
              </p:blipFill>
              <p:spPr>
                <a:xfrm>
                  <a:off x="-9193409" y="256820"/>
                  <a:ext cx="164230" cy="268633"/>
                </a:xfrm>
                <a:prstGeom prst="rect">
                  <a:avLst/>
                </a:prstGeom>
              </p:spPr>
            </p:pic>
            <p:pic>
              <p:nvPicPr>
                <p:cNvPr id="87" name="Рисунок 86">
                  <a:extLst>
                    <a:ext uri="{FF2B5EF4-FFF2-40B4-BE49-F238E27FC236}">
                      <a16:creationId xmlns:a16="http://schemas.microsoft.com/office/drawing/2014/main" id="{13FD7F86-C69E-96B2-7AF5-3730642BA24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>
                  <a:extLst>
                    <a:ext uri="{96DAC541-7B7A-43D3-8B79-37D633B846F1}">
                      <asvg:svgBlip xmlns="" xmlns:asvg="http://schemas.microsoft.com/office/drawing/2016/SVG/main" r:embed="rId6"/>
                    </a:ext>
                  </a:extLst>
                </a:blip>
                <a:srcRect l="-1465" t="69902"/>
                <a:stretch/>
              </p:blipFill>
              <p:spPr>
                <a:xfrm>
                  <a:off x="-6350754" y="256820"/>
                  <a:ext cx="164230" cy="268633"/>
                </a:xfrm>
                <a:prstGeom prst="rect">
                  <a:avLst/>
                </a:prstGeom>
              </p:spPr>
            </p:pic>
            <p:pic>
              <p:nvPicPr>
                <p:cNvPr id="88" name="Рисунок 87">
                  <a:extLst>
                    <a:ext uri="{FF2B5EF4-FFF2-40B4-BE49-F238E27FC236}">
                      <a16:creationId xmlns:a16="http://schemas.microsoft.com/office/drawing/2014/main" id="{875F0840-9B7F-52F5-56C3-D6FA5EDE7B3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>
                  <a:extLst>
                    <a:ext uri="{96DAC541-7B7A-43D3-8B79-37D633B846F1}">
                      <asvg:svgBlip xmlns="" xmlns:asvg="http://schemas.microsoft.com/office/drawing/2016/SVG/main" r:embed="rId6"/>
                    </a:ext>
                  </a:extLst>
                </a:blip>
                <a:srcRect l="-1465" t="69902"/>
                <a:stretch/>
              </p:blipFill>
              <p:spPr>
                <a:xfrm>
                  <a:off x="-3499433" y="256820"/>
                  <a:ext cx="164230" cy="268633"/>
                </a:xfrm>
                <a:prstGeom prst="rect">
                  <a:avLst/>
                </a:prstGeom>
              </p:spPr>
            </p:pic>
          </p:grpSp>
          <p:pic>
            <p:nvPicPr>
              <p:cNvPr id="79" name="Рисунок 78">
                <a:extLst>
                  <a:ext uri="{FF2B5EF4-FFF2-40B4-BE49-F238E27FC236}">
                    <a16:creationId xmlns:a16="http://schemas.microsoft.com/office/drawing/2014/main" id="{E278BA27-1289-9BF5-A736-35240985484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96DAC541-7B7A-43D3-8B79-37D633B846F1}">
                    <asvg:svgBlip xmlns="" xmlns:asvg="http://schemas.microsoft.com/office/drawing/2016/SVG/main" r:embed="rId6"/>
                  </a:ext>
                </a:extLst>
              </a:blip>
              <a:srcRect l="-1465" t="69902"/>
              <a:stretch/>
            </p:blipFill>
            <p:spPr>
              <a:xfrm>
                <a:off x="-619605" y="256820"/>
                <a:ext cx="164230" cy="268633"/>
              </a:xfrm>
              <a:prstGeom prst="rect">
                <a:avLst/>
              </a:prstGeom>
            </p:spPr>
          </p:pic>
        </p:grpSp>
        <p:pic>
          <p:nvPicPr>
            <p:cNvPr id="89" name="Рисунок 88">
              <a:extLst>
                <a:ext uri="{FF2B5EF4-FFF2-40B4-BE49-F238E27FC236}">
                  <a16:creationId xmlns:a16="http://schemas.microsoft.com/office/drawing/2014/main" id="{1E3E018E-9A4D-3D49-FBC8-1E0493EF0A0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rcRect l="-1465" t="69902"/>
            <a:stretch/>
          </p:blipFill>
          <p:spPr>
            <a:xfrm>
              <a:off x="27745826" y="6280557"/>
              <a:ext cx="164230" cy="268633"/>
            </a:xfrm>
            <a:prstGeom prst="rect">
              <a:avLst/>
            </a:prstGeom>
          </p:spPr>
        </p:pic>
      </p:grp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5A29FA2C-E41A-EB1A-48EB-C6378DB28B19}"/>
              </a:ext>
            </a:extLst>
          </p:cNvPr>
          <p:cNvGrpSpPr/>
          <p:nvPr/>
        </p:nvGrpSpPr>
        <p:grpSpPr>
          <a:xfrm>
            <a:off x="-43556741" y="240274"/>
            <a:ext cx="56730862" cy="394866"/>
            <a:chOff x="-537490" y="6257870"/>
            <a:chExt cx="56730862" cy="394866"/>
          </a:xfrm>
        </p:grpSpPr>
        <p:grpSp>
          <p:nvGrpSpPr>
            <p:cNvPr id="18" name="Группа 17">
              <a:extLst>
                <a:ext uri="{FF2B5EF4-FFF2-40B4-BE49-F238E27FC236}">
                  <a16:creationId xmlns:a16="http://schemas.microsoft.com/office/drawing/2014/main" id="{E70306B2-72FB-6636-601C-6A690DA3844F}"/>
                </a:ext>
              </a:extLst>
            </p:cNvPr>
            <p:cNvGrpSpPr/>
            <p:nvPr/>
          </p:nvGrpSpPr>
          <p:grpSpPr>
            <a:xfrm>
              <a:off x="-537490" y="6257870"/>
              <a:ext cx="28076907" cy="382099"/>
              <a:chOff x="-14598992" y="256820"/>
              <a:chExt cx="28076907" cy="382099"/>
            </a:xfrm>
          </p:grpSpPr>
          <p:sp>
            <p:nvSpPr>
              <p:cNvPr id="134" name="TextBox 133">
                <a:extLst>
                  <a:ext uri="{FF2B5EF4-FFF2-40B4-BE49-F238E27FC236}">
                    <a16:creationId xmlns:a16="http://schemas.microsoft.com/office/drawing/2014/main" id="{57BE7022-4A59-8073-40E7-96E034B841F6}"/>
                  </a:ext>
                </a:extLst>
              </p:cNvPr>
              <p:cNvSpPr txBox="1"/>
              <p:nvPr/>
            </p:nvSpPr>
            <p:spPr>
              <a:xfrm>
                <a:off x="-304800" y="269587"/>
                <a:ext cx="22670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>
                    <a:solidFill>
                      <a:schemeClr val="bg1"/>
                    </a:solidFill>
                  </a:rPr>
                  <a:t>ПОРА СДАТЬ БЛАНКИ</a:t>
                </a:r>
              </a:p>
            </p:txBody>
          </p:sp>
          <p:sp>
            <p:nvSpPr>
              <p:cNvPr id="135" name="TextBox 134">
                <a:extLst>
                  <a:ext uri="{FF2B5EF4-FFF2-40B4-BE49-F238E27FC236}">
                    <a16:creationId xmlns:a16="http://schemas.microsoft.com/office/drawing/2014/main" id="{9E3AB1BC-C846-5AC3-FD47-94499AD4D541}"/>
                  </a:ext>
                </a:extLst>
              </p:cNvPr>
              <p:cNvSpPr txBox="1"/>
              <p:nvPr/>
            </p:nvSpPr>
            <p:spPr>
              <a:xfrm>
                <a:off x="2606855" y="269587"/>
                <a:ext cx="22670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>
                    <a:solidFill>
                      <a:schemeClr val="bg1"/>
                    </a:solidFill>
                  </a:rPr>
                  <a:t>ПОРА СДАТЬ БЛАНКИ</a:t>
                </a:r>
              </a:p>
            </p:txBody>
          </p:sp>
          <p:sp>
            <p:nvSpPr>
              <p:cNvPr id="136" name="TextBox 135">
                <a:extLst>
                  <a:ext uri="{FF2B5EF4-FFF2-40B4-BE49-F238E27FC236}">
                    <a16:creationId xmlns:a16="http://schemas.microsoft.com/office/drawing/2014/main" id="{B58C3F7C-46A4-EA2C-A3C2-9FF71A892F3A}"/>
                  </a:ext>
                </a:extLst>
              </p:cNvPr>
              <p:cNvSpPr txBox="1"/>
              <p:nvPr/>
            </p:nvSpPr>
            <p:spPr>
              <a:xfrm>
                <a:off x="5516908" y="269587"/>
                <a:ext cx="22670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>
                    <a:solidFill>
                      <a:schemeClr val="bg1"/>
                    </a:solidFill>
                  </a:rPr>
                  <a:t>ПОРА СДАТЬ БЛАНКИ</a:t>
                </a:r>
              </a:p>
            </p:txBody>
          </p:sp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C06B30C4-E4FB-E70C-FB9F-D1C5A29D895C}"/>
                  </a:ext>
                </a:extLst>
              </p:cNvPr>
              <p:cNvSpPr txBox="1"/>
              <p:nvPr/>
            </p:nvSpPr>
            <p:spPr>
              <a:xfrm>
                <a:off x="8429877" y="269587"/>
                <a:ext cx="22670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>
                    <a:solidFill>
                      <a:schemeClr val="bg1"/>
                    </a:solidFill>
                  </a:rPr>
                  <a:t>ПОРА СДАТЬ БЛАНКИ</a:t>
                </a:r>
              </a:p>
            </p:txBody>
          </p:sp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B742CC94-095D-14DF-DB21-7D45D790BBA3}"/>
                  </a:ext>
                </a:extLst>
              </p:cNvPr>
              <p:cNvSpPr txBox="1"/>
              <p:nvPr/>
            </p:nvSpPr>
            <p:spPr>
              <a:xfrm>
                <a:off x="11210884" y="269587"/>
                <a:ext cx="22670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>
                    <a:solidFill>
                      <a:schemeClr val="bg1"/>
                    </a:solidFill>
                  </a:rPr>
                  <a:t>ПОРА СДАТЬ БЛАНКИ</a:t>
                </a:r>
              </a:p>
            </p:txBody>
          </p:sp>
          <p:pic>
            <p:nvPicPr>
              <p:cNvPr id="139" name="Рисунок 138">
                <a:extLst>
                  <a:ext uri="{FF2B5EF4-FFF2-40B4-BE49-F238E27FC236}">
                    <a16:creationId xmlns:a16="http://schemas.microsoft.com/office/drawing/2014/main" id="{1604B560-D472-1131-197B-DA9690D9EA3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96DAC541-7B7A-43D3-8B79-37D633B846F1}">
                    <asvg:svgBlip xmlns="" xmlns:asvg="http://schemas.microsoft.com/office/drawing/2016/SVG/main" r:embed="rId6"/>
                  </a:ext>
                </a:extLst>
              </a:blip>
              <a:srcRect l="-1465" t="69902"/>
              <a:stretch/>
            </p:blipFill>
            <p:spPr>
              <a:xfrm>
                <a:off x="2170920" y="256820"/>
                <a:ext cx="164230" cy="268633"/>
              </a:xfrm>
              <a:prstGeom prst="rect">
                <a:avLst/>
              </a:prstGeom>
            </p:spPr>
          </p:pic>
          <p:pic>
            <p:nvPicPr>
              <p:cNvPr id="140" name="Рисунок 139">
                <a:extLst>
                  <a:ext uri="{FF2B5EF4-FFF2-40B4-BE49-F238E27FC236}">
                    <a16:creationId xmlns:a16="http://schemas.microsoft.com/office/drawing/2014/main" id="{F35EAAA1-ECF5-0AD3-34B2-84AA9F1A7A6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96DAC541-7B7A-43D3-8B79-37D633B846F1}">
                    <asvg:svgBlip xmlns="" xmlns:asvg="http://schemas.microsoft.com/office/drawing/2016/SVG/main" r:embed="rId6"/>
                  </a:ext>
                </a:extLst>
              </a:blip>
              <a:srcRect l="-1465" t="69902"/>
              <a:stretch/>
            </p:blipFill>
            <p:spPr>
              <a:xfrm>
                <a:off x="5177805" y="256820"/>
                <a:ext cx="164230" cy="268633"/>
              </a:xfrm>
              <a:prstGeom prst="rect">
                <a:avLst/>
              </a:prstGeom>
            </p:spPr>
          </p:pic>
          <p:pic>
            <p:nvPicPr>
              <p:cNvPr id="141" name="Рисунок 140">
                <a:extLst>
                  <a:ext uri="{FF2B5EF4-FFF2-40B4-BE49-F238E27FC236}">
                    <a16:creationId xmlns:a16="http://schemas.microsoft.com/office/drawing/2014/main" id="{8D1AF6B5-2D95-6EDA-C046-3FE6D55048B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96DAC541-7B7A-43D3-8B79-37D633B846F1}">
                    <asvg:svgBlip xmlns="" xmlns:asvg="http://schemas.microsoft.com/office/drawing/2016/SVG/main" r:embed="rId6"/>
                  </a:ext>
                </a:extLst>
              </a:blip>
              <a:srcRect l="-1465" t="69902"/>
              <a:stretch/>
            </p:blipFill>
            <p:spPr>
              <a:xfrm>
                <a:off x="8020460" y="256820"/>
                <a:ext cx="164230" cy="268633"/>
              </a:xfrm>
              <a:prstGeom prst="rect">
                <a:avLst/>
              </a:prstGeom>
            </p:spPr>
          </p:pic>
          <p:pic>
            <p:nvPicPr>
              <p:cNvPr id="142" name="Рисунок 141">
                <a:extLst>
                  <a:ext uri="{FF2B5EF4-FFF2-40B4-BE49-F238E27FC236}">
                    <a16:creationId xmlns:a16="http://schemas.microsoft.com/office/drawing/2014/main" id="{77C9EA53-81C1-9512-567A-19B68030DDD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96DAC541-7B7A-43D3-8B79-37D633B846F1}">
                    <asvg:svgBlip xmlns="" xmlns:asvg="http://schemas.microsoft.com/office/drawing/2016/SVG/main" r:embed="rId6"/>
                  </a:ext>
                </a:extLst>
              </a:blip>
              <a:srcRect l="-1465" t="69902"/>
              <a:stretch/>
            </p:blipFill>
            <p:spPr>
              <a:xfrm>
                <a:off x="10871781" y="256820"/>
                <a:ext cx="164230" cy="268633"/>
              </a:xfrm>
              <a:prstGeom prst="rect">
                <a:avLst/>
              </a:prstGeom>
            </p:spPr>
          </p:pic>
          <p:grpSp>
            <p:nvGrpSpPr>
              <p:cNvPr id="143" name="Группа 142">
                <a:extLst>
                  <a:ext uri="{FF2B5EF4-FFF2-40B4-BE49-F238E27FC236}">
                    <a16:creationId xmlns:a16="http://schemas.microsoft.com/office/drawing/2014/main" id="{009BEC63-D874-6EB4-25C9-82198030CA86}"/>
                  </a:ext>
                </a:extLst>
              </p:cNvPr>
              <p:cNvGrpSpPr/>
              <p:nvPr/>
            </p:nvGrpSpPr>
            <p:grpSpPr>
              <a:xfrm>
                <a:off x="-14598992" y="256820"/>
                <a:ext cx="13782715" cy="382099"/>
                <a:chOff x="-14676014" y="256820"/>
                <a:chExt cx="13782715" cy="382099"/>
              </a:xfrm>
            </p:grpSpPr>
            <p:sp>
              <p:nvSpPr>
                <p:cNvPr id="145" name="TextBox 144">
                  <a:extLst>
                    <a:ext uri="{FF2B5EF4-FFF2-40B4-BE49-F238E27FC236}">
                      <a16:creationId xmlns:a16="http://schemas.microsoft.com/office/drawing/2014/main" id="{E81169A0-265C-5535-00FA-2E4C2DF2B3A3}"/>
                    </a:ext>
                  </a:extLst>
                </p:cNvPr>
                <p:cNvSpPr txBox="1"/>
                <p:nvPr/>
              </p:nvSpPr>
              <p:spPr>
                <a:xfrm>
                  <a:off x="-14676014" y="269587"/>
                  <a:ext cx="226703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>
                      <a:solidFill>
                        <a:schemeClr val="bg1"/>
                      </a:solidFill>
                    </a:rPr>
                    <a:t>ПОРА СДАТЬ БЛАНКИ</a:t>
                  </a:r>
                </a:p>
              </p:txBody>
            </p:sp>
            <p:sp>
              <p:nvSpPr>
                <p:cNvPr id="146" name="TextBox 145">
                  <a:extLst>
                    <a:ext uri="{FF2B5EF4-FFF2-40B4-BE49-F238E27FC236}">
                      <a16:creationId xmlns:a16="http://schemas.microsoft.com/office/drawing/2014/main" id="{232D1B48-7458-C44D-53F7-2AA3587901C1}"/>
                    </a:ext>
                  </a:extLst>
                </p:cNvPr>
                <p:cNvSpPr txBox="1"/>
                <p:nvPr/>
              </p:nvSpPr>
              <p:spPr>
                <a:xfrm>
                  <a:off x="-11764359" y="269587"/>
                  <a:ext cx="226703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>
                      <a:solidFill>
                        <a:schemeClr val="bg1"/>
                      </a:solidFill>
                    </a:rPr>
                    <a:t>ПОРА СДАТЬ БЛАНКИ</a:t>
                  </a:r>
                </a:p>
              </p:txBody>
            </p:sp>
            <p:sp>
              <p:nvSpPr>
                <p:cNvPr id="147" name="TextBox 146">
                  <a:extLst>
                    <a:ext uri="{FF2B5EF4-FFF2-40B4-BE49-F238E27FC236}">
                      <a16:creationId xmlns:a16="http://schemas.microsoft.com/office/drawing/2014/main" id="{29856982-BD1F-0532-3B54-BF81294D1939}"/>
                    </a:ext>
                  </a:extLst>
                </p:cNvPr>
                <p:cNvSpPr txBox="1"/>
                <p:nvPr/>
              </p:nvSpPr>
              <p:spPr>
                <a:xfrm>
                  <a:off x="-8854306" y="269587"/>
                  <a:ext cx="226703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>
                      <a:solidFill>
                        <a:schemeClr val="bg1"/>
                      </a:solidFill>
                    </a:rPr>
                    <a:t>ПОРА СДАТЬ БЛАНКИ</a:t>
                  </a:r>
                </a:p>
              </p:txBody>
            </p:sp>
            <p:sp>
              <p:nvSpPr>
                <p:cNvPr id="148" name="TextBox 147">
                  <a:extLst>
                    <a:ext uri="{FF2B5EF4-FFF2-40B4-BE49-F238E27FC236}">
                      <a16:creationId xmlns:a16="http://schemas.microsoft.com/office/drawing/2014/main" id="{F18712D8-9620-911B-D4BD-9B0D7CCC9F49}"/>
                    </a:ext>
                  </a:extLst>
                </p:cNvPr>
                <p:cNvSpPr txBox="1"/>
                <p:nvPr/>
              </p:nvSpPr>
              <p:spPr>
                <a:xfrm>
                  <a:off x="-5941337" y="269587"/>
                  <a:ext cx="226703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>
                      <a:solidFill>
                        <a:schemeClr val="bg1"/>
                      </a:solidFill>
                    </a:rPr>
                    <a:t>ПОРА СДАТЬ БЛАНКИ</a:t>
                  </a:r>
                </a:p>
              </p:txBody>
            </p:sp>
            <p:sp>
              <p:nvSpPr>
                <p:cNvPr id="149" name="TextBox 148">
                  <a:extLst>
                    <a:ext uri="{FF2B5EF4-FFF2-40B4-BE49-F238E27FC236}">
                      <a16:creationId xmlns:a16="http://schemas.microsoft.com/office/drawing/2014/main" id="{45975179-663A-FC17-F9FE-A89EABBEA119}"/>
                    </a:ext>
                  </a:extLst>
                </p:cNvPr>
                <p:cNvSpPr txBox="1"/>
                <p:nvPr/>
              </p:nvSpPr>
              <p:spPr>
                <a:xfrm>
                  <a:off x="-3160330" y="269587"/>
                  <a:ext cx="226703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>
                      <a:solidFill>
                        <a:schemeClr val="bg1"/>
                      </a:solidFill>
                    </a:rPr>
                    <a:t>ПОРА СДАТЬ БЛАНКИ</a:t>
                  </a:r>
                </a:p>
              </p:txBody>
            </p:sp>
            <p:pic>
              <p:nvPicPr>
                <p:cNvPr id="150" name="Рисунок 149">
                  <a:extLst>
                    <a:ext uri="{FF2B5EF4-FFF2-40B4-BE49-F238E27FC236}">
                      <a16:creationId xmlns:a16="http://schemas.microsoft.com/office/drawing/2014/main" id="{6952F44A-5E86-0339-607E-668DD74464C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>
                  <a:extLst>
                    <a:ext uri="{96DAC541-7B7A-43D3-8B79-37D633B846F1}">
                      <asvg:svgBlip xmlns="" xmlns:asvg="http://schemas.microsoft.com/office/drawing/2016/SVG/main" r:embed="rId6"/>
                    </a:ext>
                  </a:extLst>
                </a:blip>
                <a:srcRect l="-1465" t="69902"/>
                <a:stretch/>
              </p:blipFill>
              <p:spPr>
                <a:xfrm>
                  <a:off x="-12200294" y="256820"/>
                  <a:ext cx="164230" cy="268633"/>
                </a:xfrm>
                <a:prstGeom prst="rect">
                  <a:avLst/>
                </a:prstGeom>
              </p:spPr>
            </p:pic>
            <p:pic>
              <p:nvPicPr>
                <p:cNvPr id="151" name="Рисунок 150">
                  <a:extLst>
                    <a:ext uri="{FF2B5EF4-FFF2-40B4-BE49-F238E27FC236}">
                      <a16:creationId xmlns:a16="http://schemas.microsoft.com/office/drawing/2014/main" id="{AF7EA328-0FFF-4AAC-6E99-68D741E3F73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>
                  <a:extLst>
                    <a:ext uri="{96DAC541-7B7A-43D3-8B79-37D633B846F1}">
                      <asvg:svgBlip xmlns="" xmlns:asvg="http://schemas.microsoft.com/office/drawing/2016/SVG/main" r:embed="rId6"/>
                    </a:ext>
                  </a:extLst>
                </a:blip>
                <a:srcRect l="-1465" t="69902"/>
                <a:stretch/>
              </p:blipFill>
              <p:spPr>
                <a:xfrm>
                  <a:off x="-9193409" y="256820"/>
                  <a:ext cx="164230" cy="268633"/>
                </a:xfrm>
                <a:prstGeom prst="rect">
                  <a:avLst/>
                </a:prstGeom>
              </p:spPr>
            </p:pic>
            <p:pic>
              <p:nvPicPr>
                <p:cNvPr id="152" name="Рисунок 151">
                  <a:extLst>
                    <a:ext uri="{FF2B5EF4-FFF2-40B4-BE49-F238E27FC236}">
                      <a16:creationId xmlns:a16="http://schemas.microsoft.com/office/drawing/2014/main" id="{EB9D5AF4-00C6-0B0B-AA44-788D6E6AD10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>
                  <a:extLst>
                    <a:ext uri="{96DAC541-7B7A-43D3-8B79-37D633B846F1}">
                      <asvg:svgBlip xmlns="" xmlns:asvg="http://schemas.microsoft.com/office/drawing/2016/SVG/main" r:embed="rId6"/>
                    </a:ext>
                  </a:extLst>
                </a:blip>
                <a:srcRect l="-1465" t="69902"/>
                <a:stretch/>
              </p:blipFill>
              <p:spPr>
                <a:xfrm>
                  <a:off x="-6350754" y="256820"/>
                  <a:ext cx="164230" cy="268633"/>
                </a:xfrm>
                <a:prstGeom prst="rect">
                  <a:avLst/>
                </a:prstGeom>
              </p:spPr>
            </p:pic>
            <p:pic>
              <p:nvPicPr>
                <p:cNvPr id="153" name="Рисунок 152">
                  <a:extLst>
                    <a:ext uri="{FF2B5EF4-FFF2-40B4-BE49-F238E27FC236}">
                      <a16:creationId xmlns:a16="http://schemas.microsoft.com/office/drawing/2014/main" id="{36596F0A-8DDA-EB06-9562-F96D1BCFEA3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>
                  <a:extLst>
                    <a:ext uri="{96DAC541-7B7A-43D3-8B79-37D633B846F1}">
                      <asvg:svgBlip xmlns="" xmlns:asvg="http://schemas.microsoft.com/office/drawing/2016/SVG/main" r:embed="rId6"/>
                    </a:ext>
                  </a:extLst>
                </a:blip>
                <a:srcRect l="-1465" t="69902"/>
                <a:stretch/>
              </p:blipFill>
              <p:spPr>
                <a:xfrm>
                  <a:off x="-3499433" y="256820"/>
                  <a:ext cx="164230" cy="268633"/>
                </a:xfrm>
                <a:prstGeom prst="rect">
                  <a:avLst/>
                </a:prstGeom>
              </p:spPr>
            </p:pic>
          </p:grpSp>
          <p:pic>
            <p:nvPicPr>
              <p:cNvPr id="144" name="Рисунок 143">
                <a:extLst>
                  <a:ext uri="{FF2B5EF4-FFF2-40B4-BE49-F238E27FC236}">
                    <a16:creationId xmlns:a16="http://schemas.microsoft.com/office/drawing/2014/main" id="{E78C01EA-E93B-48E8-ACCB-34CA5F20B05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96DAC541-7B7A-43D3-8B79-37D633B846F1}">
                    <asvg:svgBlip xmlns="" xmlns:asvg="http://schemas.microsoft.com/office/drawing/2016/SVG/main" r:embed="rId6"/>
                  </a:ext>
                </a:extLst>
              </a:blip>
              <a:srcRect l="-1465" t="69902"/>
              <a:stretch/>
            </p:blipFill>
            <p:spPr>
              <a:xfrm>
                <a:off x="-619605" y="256820"/>
                <a:ext cx="164230" cy="268633"/>
              </a:xfrm>
              <a:prstGeom prst="rect">
                <a:avLst/>
              </a:prstGeom>
            </p:spPr>
          </p:pic>
        </p:grpSp>
        <p:grpSp>
          <p:nvGrpSpPr>
            <p:cNvPr id="20" name="Группа 19">
              <a:extLst>
                <a:ext uri="{FF2B5EF4-FFF2-40B4-BE49-F238E27FC236}">
                  <a16:creationId xmlns:a16="http://schemas.microsoft.com/office/drawing/2014/main" id="{8085CD6D-1567-A89F-F9C5-C9F9666D3E19}"/>
                </a:ext>
              </a:extLst>
            </p:cNvPr>
            <p:cNvGrpSpPr/>
            <p:nvPr/>
          </p:nvGrpSpPr>
          <p:grpSpPr>
            <a:xfrm>
              <a:off x="28116465" y="6270637"/>
              <a:ext cx="28076907" cy="382099"/>
              <a:chOff x="-14598992" y="256820"/>
              <a:chExt cx="28076907" cy="382099"/>
            </a:xfrm>
          </p:grpSpPr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BD48650-C921-5CBE-7586-9D6F2C69F95A}"/>
                  </a:ext>
                </a:extLst>
              </p:cNvPr>
              <p:cNvSpPr txBox="1"/>
              <p:nvPr/>
            </p:nvSpPr>
            <p:spPr>
              <a:xfrm>
                <a:off x="-304800" y="269587"/>
                <a:ext cx="22670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>
                    <a:solidFill>
                      <a:schemeClr val="bg1"/>
                    </a:solidFill>
                  </a:rPr>
                  <a:t>ПОРА СДАТЬ БЛАНКИ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B66D850-61C5-5D51-CEFB-DA5ABC335CF1}"/>
                  </a:ext>
                </a:extLst>
              </p:cNvPr>
              <p:cNvSpPr txBox="1"/>
              <p:nvPr/>
            </p:nvSpPr>
            <p:spPr>
              <a:xfrm>
                <a:off x="2606855" y="269587"/>
                <a:ext cx="22670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>
                    <a:solidFill>
                      <a:schemeClr val="bg1"/>
                    </a:solidFill>
                  </a:rPr>
                  <a:t>ПОРА СДАТЬ БЛАНКИ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2C65A39-C6E0-4329-A0CF-5751CA3AA776}"/>
                  </a:ext>
                </a:extLst>
              </p:cNvPr>
              <p:cNvSpPr txBox="1"/>
              <p:nvPr/>
            </p:nvSpPr>
            <p:spPr>
              <a:xfrm>
                <a:off x="5516908" y="269587"/>
                <a:ext cx="22670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>
                    <a:solidFill>
                      <a:schemeClr val="bg1"/>
                    </a:solidFill>
                  </a:rPr>
                  <a:t>ПОРА СДАТЬ БЛАНКИ</a:t>
                </a: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1F58D970-1593-3C71-1046-CF01E9491E67}"/>
                  </a:ext>
                </a:extLst>
              </p:cNvPr>
              <p:cNvSpPr txBox="1"/>
              <p:nvPr/>
            </p:nvSpPr>
            <p:spPr>
              <a:xfrm>
                <a:off x="8429877" y="269587"/>
                <a:ext cx="22670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>
                    <a:solidFill>
                      <a:schemeClr val="bg1"/>
                    </a:solidFill>
                  </a:rPr>
                  <a:t>ПОРА СДАТЬ БЛАНКИ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B90E7167-CC96-EC8F-21CD-4D59BF608E26}"/>
                  </a:ext>
                </a:extLst>
              </p:cNvPr>
              <p:cNvSpPr txBox="1"/>
              <p:nvPr/>
            </p:nvSpPr>
            <p:spPr>
              <a:xfrm>
                <a:off x="11210884" y="269587"/>
                <a:ext cx="22670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>
                    <a:solidFill>
                      <a:schemeClr val="bg1"/>
                    </a:solidFill>
                  </a:rPr>
                  <a:t>ПОРА СДАТЬ БЛАНКИ</a:t>
                </a:r>
              </a:p>
            </p:txBody>
          </p:sp>
          <p:pic>
            <p:nvPicPr>
              <p:cNvPr id="27" name="Рисунок 26">
                <a:extLst>
                  <a:ext uri="{FF2B5EF4-FFF2-40B4-BE49-F238E27FC236}">
                    <a16:creationId xmlns:a16="http://schemas.microsoft.com/office/drawing/2014/main" id="{58A7253B-8B6E-9C09-0178-6416232584B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96DAC541-7B7A-43D3-8B79-37D633B846F1}">
                    <asvg:svgBlip xmlns="" xmlns:asvg="http://schemas.microsoft.com/office/drawing/2016/SVG/main" r:embed="rId6"/>
                  </a:ext>
                </a:extLst>
              </a:blip>
              <a:srcRect l="-1465" t="69902"/>
              <a:stretch/>
            </p:blipFill>
            <p:spPr>
              <a:xfrm>
                <a:off x="2170920" y="256820"/>
                <a:ext cx="164230" cy="268633"/>
              </a:xfrm>
              <a:prstGeom prst="rect">
                <a:avLst/>
              </a:prstGeom>
            </p:spPr>
          </p:pic>
          <p:pic>
            <p:nvPicPr>
              <p:cNvPr id="28" name="Рисунок 27">
                <a:extLst>
                  <a:ext uri="{FF2B5EF4-FFF2-40B4-BE49-F238E27FC236}">
                    <a16:creationId xmlns:a16="http://schemas.microsoft.com/office/drawing/2014/main" id="{7557928E-2F51-3F34-EC04-80FD834FFB1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96DAC541-7B7A-43D3-8B79-37D633B846F1}">
                    <asvg:svgBlip xmlns="" xmlns:asvg="http://schemas.microsoft.com/office/drawing/2016/SVG/main" r:embed="rId6"/>
                  </a:ext>
                </a:extLst>
              </a:blip>
              <a:srcRect l="-1465" t="69902"/>
              <a:stretch/>
            </p:blipFill>
            <p:spPr>
              <a:xfrm>
                <a:off x="5177805" y="256820"/>
                <a:ext cx="164230" cy="268633"/>
              </a:xfrm>
              <a:prstGeom prst="rect">
                <a:avLst/>
              </a:prstGeom>
            </p:spPr>
          </p:pic>
          <p:pic>
            <p:nvPicPr>
              <p:cNvPr id="29" name="Рисунок 28">
                <a:extLst>
                  <a:ext uri="{FF2B5EF4-FFF2-40B4-BE49-F238E27FC236}">
                    <a16:creationId xmlns:a16="http://schemas.microsoft.com/office/drawing/2014/main" id="{2D9AB708-060F-7498-61E0-045D75B0E05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96DAC541-7B7A-43D3-8B79-37D633B846F1}">
                    <asvg:svgBlip xmlns="" xmlns:asvg="http://schemas.microsoft.com/office/drawing/2016/SVG/main" r:embed="rId6"/>
                  </a:ext>
                </a:extLst>
              </a:blip>
              <a:srcRect l="-1465" t="69902"/>
              <a:stretch/>
            </p:blipFill>
            <p:spPr>
              <a:xfrm>
                <a:off x="8020460" y="256820"/>
                <a:ext cx="164230" cy="268633"/>
              </a:xfrm>
              <a:prstGeom prst="rect">
                <a:avLst/>
              </a:prstGeom>
            </p:spPr>
          </p:pic>
          <p:pic>
            <p:nvPicPr>
              <p:cNvPr id="30" name="Рисунок 29">
                <a:extLst>
                  <a:ext uri="{FF2B5EF4-FFF2-40B4-BE49-F238E27FC236}">
                    <a16:creationId xmlns:a16="http://schemas.microsoft.com/office/drawing/2014/main" id="{721BDBBC-A32D-7123-9965-9E9FF53F571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96DAC541-7B7A-43D3-8B79-37D633B846F1}">
                    <asvg:svgBlip xmlns="" xmlns:asvg="http://schemas.microsoft.com/office/drawing/2016/SVG/main" r:embed="rId6"/>
                  </a:ext>
                </a:extLst>
              </a:blip>
              <a:srcRect l="-1465" t="69902"/>
              <a:stretch/>
            </p:blipFill>
            <p:spPr>
              <a:xfrm>
                <a:off x="10871781" y="256820"/>
                <a:ext cx="164230" cy="268633"/>
              </a:xfrm>
              <a:prstGeom prst="rect">
                <a:avLst/>
              </a:prstGeom>
            </p:spPr>
          </p:pic>
          <p:grpSp>
            <p:nvGrpSpPr>
              <p:cNvPr id="31" name="Группа 30">
                <a:extLst>
                  <a:ext uri="{FF2B5EF4-FFF2-40B4-BE49-F238E27FC236}">
                    <a16:creationId xmlns:a16="http://schemas.microsoft.com/office/drawing/2014/main" id="{3B434000-7B52-06AC-563D-BFEA432E73D2}"/>
                  </a:ext>
                </a:extLst>
              </p:cNvPr>
              <p:cNvGrpSpPr/>
              <p:nvPr/>
            </p:nvGrpSpPr>
            <p:grpSpPr>
              <a:xfrm>
                <a:off x="-14598992" y="256820"/>
                <a:ext cx="13782715" cy="382099"/>
                <a:chOff x="-14676014" y="256820"/>
                <a:chExt cx="13782715" cy="382099"/>
              </a:xfrm>
            </p:grpSpPr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70630689-8F00-E4C6-37CA-50E8E0F884C2}"/>
                    </a:ext>
                  </a:extLst>
                </p:cNvPr>
                <p:cNvSpPr txBox="1"/>
                <p:nvPr/>
              </p:nvSpPr>
              <p:spPr>
                <a:xfrm>
                  <a:off x="-14676014" y="269587"/>
                  <a:ext cx="226703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>
                      <a:solidFill>
                        <a:schemeClr val="bg1"/>
                      </a:solidFill>
                    </a:rPr>
                    <a:t>ПОРА СДАТЬ БЛАНКИ</a:t>
                  </a:r>
                </a:p>
              </p:txBody>
            </p:sp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76859AEA-A5A8-DFD1-6E2F-9D0931D94175}"/>
                    </a:ext>
                  </a:extLst>
                </p:cNvPr>
                <p:cNvSpPr txBox="1"/>
                <p:nvPr/>
              </p:nvSpPr>
              <p:spPr>
                <a:xfrm>
                  <a:off x="-11764359" y="269587"/>
                  <a:ext cx="226703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>
                      <a:solidFill>
                        <a:schemeClr val="bg1"/>
                      </a:solidFill>
                    </a:rPr>
                    <a:t>ПОРА СДАТЬ БЛАНКИ</a:t>
                  </a:r>
                </a:p>
              </p:txBody>
            </p:sp>
            <p:sp>
              <p:nvSpPr>
                <p:cNvPr id="127" name="TextBox 126">
                  <a:extLst>
                    <a:ext uri="{FF2B5EF4-FFF2-40B4-BE49-F238E27FC236}">
                      <a16:creationId xmlns:a16="http://schemas.microsoft.com/office/drawing/2014/main" id="{D260689E-17EB-BCF8-98CF-9A78FB3E6F53}"/>
                    </a:ext>
                  </a:extLst>
                </p:cNvPr>
                <p:cNvSpPr txBox="1"/>
                <p:nvPr/>
              </p:nvSpPr>
              <p:spPr>
                <a:xfrm>
                  <a:off x="-8854306" y="269587"/>
                  <a:ext cx="226703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>
                      <a:solidFill>
                        <a:schemeClr val="bg1"/>
                      </a:solidFill>
                    </a:rPr>
                    <a:t>ПОРА СДАТЬ БЛАНКИ</a:t>
                  </a:r>
                </a:p>
              </p:txBody>
            </p:sp>
            <p:sp>
              <p:nvSpPr>
                <p:cNvPr id="128" name="TextBox 127">
                  <a:extLst>
                    <a:ext uri="{FF2B5EF4-FFF2-40B4-BE49-F238E27FC236}">
                      <a16:creationId xmlns:a16="http://schemas.microsoft.com/office/drawing/2014/main" id="{5E6B20A6-1C7D-EF88-1CAE-4AE028BCC8C9}"/>
                    </a:ext>
                  </a:extLst>
                </p:cNvPr>
                <p:cNvSpPr txBox="1"/>
                <p:nvPr/>
              </p:nvSpPr>
              <p:spPr>
                <a:xfrm>
                  <a:off x="-5941337" y="269587"/>
                  <a:ext cx="226703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>
                      <a:solidFill>
                        <a:schemeClr val="bg1"/>
                      </a:solidFill>
                    </a:rPr>
                    <a:t>ПОРА СДАТЬ БЛАНКИ</a:t>
                  </a:r>
                </a:p>
              </p:txBody>
            </p:sp>
            <p:sp>
              <p:nvSpPr>
                <p:cNvPr id="129" name="TextBox 128">
                  <a:extLst>
                    <a:ext uri="{FF2B5EF4-FFF2-40B4-BE49-F238E27FC236}">
                      <a16:creationId xmlns:a16="http://schemas.microsoft.com/office/drawing/2014/main" id="{8CDD4703-4353-6FA6-46F9-10B3527DC67B}"/>
                    </a:ext>
                  </a:extLst>
                </p:cNvPr>
                <p:cNvSpPr txBox="1"/>
                <p:nvPr/>
              </p:nvSpPr>
              <p:spPr>
                <a:xfrm>
                  <a:off x="-3160330" y="269587"/>
                  <a:ext cx="226703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>
                      <a:solidFill>
                        <a:schemeClr val="bg1"/>
                      </a:solidFill>
                    </a:rPr>
                    <a:t>ПОРА СДАТЬ БЛАНКИ</a:t>
                  </a:r>
                </a:p>
              </p:txBody>
            </p:sp>
            <p:pic>
              <p:nvPicPr>
                <p:cNvPr id="130" name="Рисунок 129">
                  <a:extLst>
                    <a:ext uri="{FF2B5EF4-FFF2-40B4-BE49-F238E27FC236}">
                      <a16:creationId xmlns:a16="http://schemas.microsoft.com/office/drawing/2014/main" id="{6418B8C9-4C18-AACE-1AE5-E1957572048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>
                  <a:extLst>
                    <a:ext uri="{96DAC541-7B7A-43D3-8B79-37D633B846F1}">
                      <asvg:svgBlip xmlns="" xmlns:asvg="http://schemas.microsoft.com/office/drawing/2016/SVG/main" r:embed="rId6"/>
                    </a:ext>
                  </a:extLst>
                </a:blip>
                <a:srcRect l="-1465" t="69902"/>
                <a:stretch/>
              </p:blipFill>
              <p:spPr>
                <a:xfrm>
                  <a:off x="-12200294" y="256820"/>
                  <a:ext cx="164230" cy="268633"/>
                </a:xfrm>
                <a:prstGeom prst="rect">
                  <a:avLst/>
                </a:prstGeom>
              </p:spPr>
            </p:pic>
            <p:pic>
              <p:nvPicPr>
                <p:cNvPr id="131" name="Рисунок 130">
                  <a:extLst>
                    <a:ext uri="{FF2B5EF4-FFF2-40B4-BE49-F238E27FC236}">
                      <a16:creationId xmlns:a16="http://schemas.microsoft.com/office/drawing/2014/main" id="{18359D61-A480-1DE6-BC25-5BED7C0BF04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>
                  <a:extLst>
                    <a:ext uri="{96DAC541-7B7A-43D3-8B79-37D633B846F1}">
                      <asvg:svgBlip xmlns="" xmlns:asvg="http://schemas.microsoft.com/office/drawing/2016/SVG/main" r:embed="rId6"/>
                    </a:ext>
                  </a:extLst>
                </a:blip>
                <a:srcRect l="-1465" t="69902"/>
                <a:stretch/>
              </p:blipFill>
              <p:spPr>
                <a:xfrm>
                  <a:off x="-9193409" y="256820"/>
                  <a:ext cx="164230" cy="268633"/>
                </a:xfrm>
                <a:prstGeom prst="rect">
                  <a:avLst/>
                </a:prstGeom>
              </p:spPr>
            </p:pic>
            <p:pic>
              <p:nvPicPr>
                <p:cNvPr id="132" name="Рисунок 131">
                  <a:extLst>
                    <a:ext uri="{FF2B5EF4-FFF2-40B4-BE49-F238E27FC236}">
                      <a16:creationId xmlns:a16="http://schemas.microsoft.com/office/drawing/2014/main" id="{1673025E-DE10-D999-368F-6F88AFE2079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>
                  <a:extLst>
                    <a:ext uri="{96DAC541-7B7A-43D3-8B79-37D633B846F1}">
                      <asvg:svgBlip xmlns="" xmlns:asvg="http://schemas.microsoft.com/office/drawing/2016/SVG/main" r:embed="rId6"/>
                    </a:ext>
                  </a:extLst>
                </a:blip>
                <a:srcRect l="-1465" t="69902"/>
                <a:stretch/>
              </p:blipFill>
              <p:spPr>
                <a:xfrm>
                  <a:off x="-6350754" y="256820"/>
                  <a:ext cx="164230" cy="268633"/>
                </a:xfrm>
                <a:prstGeom prst="rect">
                  <a:avLst/>
                </a:prstGeom>
              </p:spPr>
            </p:pic>
            <p:pic>
              <p:nvPicPr>
                <p:cNvPr id="133" name="Рисунок 132">
                  <a:extLst>
                    <a:ext uri="{FF2B5EF4-FFF2-40B4-BE49-F238E27FC236}">
                      <a16:creationId xmlns:a16="http://schemas.microsoft.com/office/drawing/2014/main" id="{9FAAEE61-F5ED-9DFE-59FA-71FF0A54A7E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>
                  <a:extLst>
                    <a:ext uri="{96DAC541-7B7A-43D3-8B79-37D633B846F1}">
                      <asvg:svgBlip xmlns="" xmlns:asvg="http://schemas.microsoft.com/office/drawing/2016/SVG/main" r:embed="rId6"/>
                    </a:ext>
                  </a:extLst>
                </a:blip>
                <a:srcRect l="-1465" t="69902"/>
                <a:stretch/>
              </p:blipFill>
              <p:spPr>
                <a:xfrm>
                  <a:off x="-3499433" y="256820"/>
                  <a:ext cx="164230" cy="268633"/>
                </a:xfrm>
                <a:prstGeom prst="rect">
                  <a:avLst/>
                </a:prstGeom>
              </p:spPr>
            </p:pic>
          </p:grpSp>
          <p:pic>
            <p:nvPicPr>
              <p:cNvPr id="32" name="Рисунок 31">
                <a:extLst>
                  <a:ext uri="{FF2B5EF4-FFF2-40B4-BE49-F238E27FC236}">
                    <a16:creationId xmlns:a16="http://schemas.microsoft.com/office/drawing/2014/main" id="{C9F12FEF-4A0B-4072-7E8F-5BC27CF59C2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96DAC541-7B7A-43D3-8B79-37D633B846F1}">
                    <asvg:svgBlip xmlns="" xmlns:asvg="http://schemas.microsoft.com/office/drawing/2016/SVG/main" r:embed="rId6"/>
                  </a:ext>
                </a:extLst>
              </a:blip>
              <a:srcRect l="-1465" t="69902"/>
              <a:stretch/>
            </p:blipFill>
            <p:spPr>
              <a:xfrm>
                <a:off x="-619605" y="256820"/>
                <a:ext cx="164230" cy="268633"/>
              </a:xfrm>
              <a:prstGeom prst="rect">
                <a:avLst/>
              </a:prstGeom>
            </p:spPr>
          </p:pic>
        </p:grp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690F2DC2-0AD1-C2F6-F9BC-4040066AD9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rcRect l="-1465" t="69902"/>
            <a:stretch/>
          </p:blipFill>
          <p:spPr>
            <a:xfrm>
              <a:off x="27745826" y="6280557"/>
              <a:ext cx="164230" cy="268633"/>
            </a:xfrm>
            <a:prstGeom prst="rect">
              <a:avLst/>
            </a:prstGeom>
          </p:spPr>
        </p:pic>
      </p:grpSp>
      <p:sp>
        <p:nvSpPr>
          <p:cNvPr id="155" name="Овал 154">
            <a:extLst>
              <a:ext uri="{FF2B5EF4-FFF2-40B4-BE49-F238E27FC236}">
                <a16:creationId xmlns:a16="http://schemas.microsoft.com/office/drawing/2014/main" id="{07B94941-A384-6B21-1CB0-6681E860B68B}"/>
              </a:ext>
            </a:extLst>
          </p:cNvPr>
          <p:cNvSpPr/>
          <p:nvPr/>
        </p:nvSpPr>
        <p:spPr>
          <a:xfrm>
            <a:off x="1231023" y="-2593690"/>
            <a:ext cx="914016" cy="914016"/>
          </a:xfrm>
          <a:prstGeom prst="ellipse">
            <a:avLst/>
          </a:prstGeom>
          <a:solidFill>
            <a:srgbClr val="2E319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bg1"/>
                </a:solidFill>
              </a:rPr>
              <a:t>0</a:t>
            </a:r>
            <a:r>
              <a:rPr lang="ru-RU" sz="30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56" name="Прямоугольник: скругленные углы 155">
            <a:extLst>
              <a:ext uri="{FF2B5EF4-FFF2-40B4-BE49-F238E27FC236}">
                <a16:creationId xmlns:a16="http://schemas.microsoft.com/office/drawing/2014/main" id="{825B27AF-3F7F-5F4D-5132-7EA7DBA1363D}"/>
              </a:ext>
            </a:extLst>
          </p:cNvPr>
          <p:cNvSpPr/>
          <p:nvPr/>
        </p:nvSpPr>
        <p:spPr>
          <a:xfrm>
            <a:off x="-10763855" y="765308"/>
            <a:ext cx="10712557" cy="5400409"/>
          </a:xfrm>
          <a:prstGeom prst="roundRect">
            <a:avLst>
              <a:gd name="adj" fmla="val 487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 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59" name="Полилиния: фигура 158">
            <a:extLst>
              <a:ext uri="{FF2B5EF4-FFF2-40B4-BE49-F238E27FC236}">
                <a16:creationId xmlns:a16="http://schemas.microsoft.com/office/drawing/2014/main" id="{F774B805-B4A8-04BF-7AF3-9C26F3DCD435}"/>
              </a:ext>
            </a:extLst>
          </p:cNvPr>
          <p:cNvSpPr/>
          <p:nvPr/>
        </p:nvSpPr>
        <p:spPr>
          <a:xfrm>
            <a:off x="-10538952" y="6385155"/>
            <a:ext cx="10512948" cy="1642822"/>
          </a:xfrm>
          <a:custGeom>
            <a:avLst/>
            <a:gdLst>
              <a:gd name="connsiteX0" fmla="*/ 0 w 10512948"/>
              <a:gd name="connsiteY0" fmla="*/ 0 h 1274441"/>
              <a:gd name="connsiteX1" fmla="*/ 10512948 w 10512948"/>
              <a:gd name="connsiteY1" fmla="*/ 0 h 1274441"/>
              <a:gd name="connsiteX2" fmla="*/ 10512948 w 10512948"/>
              <a:gd name="connsiteY2" fmla="*/ 1053632 h 1274441"/>
              <a:gd name="connsiteX3" fmla="*/ 10249462 w 10512948"/>
              <a:gd name="connsiteY3" fmla="*/ 1274441 h 1274441"/>
              <a:gd name="connsiteX4" fmla="*/ 263486 w 10512948"/>
              <a:gd name="connsiteY4" fmla="*/ 1274441 h 1274441"/>
              <a:gd name="connsiteX5" fmla="*/ 0 w 10512948"/>
              <a:gd name="connsiteY5" fmla="*/ 1053632 h 1274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512948" h="1274441">
                <a:moveTo>
                  <a:pt x="0" y="0"/>
                </a:moveTo>
                <a:lnTo>
                  <a:pt x="10512948" y="0"/>
                </a:lnTo>
                <a:lnTo>
                  <a:pt x="10512948" y="1053632"/>
                </a:lnTo>
                <a:cubicBezTo>
                  <a:pt x="10512948" y="1175581"/>
                  <a:pt x="10394981" y="1274441"/>
                  <a:pt x="10249462" y="1274441"/>
                </a:cubicBezTo>
                <a:lnTo>
                  <a:pt x="263486" y="1274441"/>
                </a:lnTo>
                <a:cubicBezTo>
                  <a:pt x="117967" y="1274441"/>
                  <a:pt x="0" y="1175581"/>
                  <a:pt x="0" y="105363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 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832984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9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1.875E-6 -3.7037E-6 L -0.23659 -3.7037E-6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836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repeatCount="indefinite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3.54167E-6 2.59259E-6 L 0.25 2.59259E-6 " pathEditMode="relative" rAng="0" ptsTypes="AA">
                                      <p:cBhvr>
                                        <p:cTn id="8" dur="4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45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45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45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45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45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45" presetClass="exit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45" presetClass="exit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45" presetClass="exit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45" presetClass="exit" presetSubtype="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45" presetClass="exit" presetSubtype="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45" presetClass="exit" presetSubtype="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45" presetClass="exit" presetSubtype="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45" presetClass="exit" presetSubtype="0" fill="hold" nodeType="withEffect">
                                  <p:stCondLst>
                                    <p:cond delay="1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45" presetClass="exit" presetSubtype="0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45" presetClass="exit" presetSubtype="0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45" presetClass="exit" presetSubtype="0" fill="hold" nodeType="withEffect">
                                  <p:stCondLst>
                                    <p:cond delay="1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45" presetClass="exit" presetSubtype="0" fill="hold" nodeType="withEffect">
                                  <p:stCondLst>
                                    <p:cond delay="1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45" presetClass="exit" presetSubtype="0" fill="hold" nodeType="withEffect">
                                  <p:stCondLst>
                                    <p:cond delay="18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45" presetClass="exit" presetSubtype="0" fill="hold" nodeType="withEffect">
                                  <p:stCondLst>
                                    <p:cond delay="1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45" presetClass="exit" presetSubtype="0" fill="hold" nodeType="withEffect">
                                  <p:stCondLst>
                                    <p:cond delay="2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45" presetClass="exit" presetSubtype="0" fill="hold" nodeType="withEffect">
                                  <p:stCondLst>
                                    <p:cond delay="2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45" presetClass="exit" presetSubtype="0" fill="hold" nodeType="withEffect">
                                  <p:stCondLst>
                                    <p:cond delay="2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0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45" presetClass="exit" presetSubtype="0" fill="hold" nodeType="withEffect">
                                  <p:stCondLst>
                                    <p:cond delay="2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0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45" presetClass="exit" presetSubtype="0" fill="hold" nodeType="withEffect">
                                  <p:stCondLst>
                                    <p:cond delay="2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10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45" presetClass="exit" presetSubtype="0" fill="hold" nodeType="withEffect">
                                  <p:stCondLst>
                                    <p:cond delay="2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0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45" presetClass="exit" presetSubtype="0" fill="hold" nodeType="withEffect">
                                  <p:stCondLst>
                                    <p:cond delay="2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45" presetClass="exit" presetSubtype="0" fill="hold" nodeType="withEffect">
                                  <p:stCondLst>
                                    <p:cond delay="2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10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45" presetClass="exit" presetSubtype="0" fill="hold" nodeType="withEffect">
                                  <p:stCondLst>
                                    <p:cond delay="28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1" dur="1000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45" presetClass="exit" presetSubtype="0" fill="hold" nodeType="withEffect">
                                  <p:stCondLst>
                                    <p:cond delay="2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6" dur="1000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45" presetClass="exit" presetSubtype="0" fill="hold" nodeType="withEffect">
                                  <p:stCondLst>
                                    <p:cond delay="3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1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45" presetClass="exit" presetSubtype="0" fill="hold" nodeType="withEffect">
                                  <p:stCondLst>
                                    <p:cond delay="3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6" dur="10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45" presetClass="exit" presetSubtype="0" fill="hold" nodeType="withEffect">
                                  <p:stCondLst>
                                    <p:cond delay="3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1" dur="10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45" presetClass="exit" presetSubtype="0" fill="hold" nodeType="withEffect">
                                  <p:stCondLst>
                                    <p:cond delay="3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5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1000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45" presetClass="exit" presetSubtype="0" fill="hold" nodeType="withEffect">
                                  <p:stCondLst>
                                    <p:cond delay="3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0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1" dur="1000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45" presetClass="exit" presetSubtype="0" fill="hold" nodeType="withEffect">
                                  <p:stCondLst>
                                    <p:cond delay="3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6" dur="1000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000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45" presetClass="exit" presetSubtype="0" fill="hold" nodeType="withEffect">
                                  <p:stCondLst>
                                    <p:cond delay="3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0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1" dur="1000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000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45" presetClass="exit" presetSubtype="0" fill="hold" nodeType="withEffect">
                                  <p:stCondLst>
                                    <p:cond delay="3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5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6" dur="1000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1000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45" presetClass="exit" presetSubtype="0" fill="hold" nodeType="withEffect">
                                  <p:stCondLst>
                                    <p:cond delay="38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0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1" dur="1000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1000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" presetID="45" presetClass="exit" presetSubtype="0" fill="hold" nodeType="withEffect">
                                  <p:stCondLst>
                                    <p:cond delay="3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5"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6" dur="1000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1000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7BADCB6-3E80-775E-DBBC-14F3F95C99A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68000">
                <a:srgbClr val="2E3192"/>
              </a:gs>
              <a:gs pos="38000">
                <a:srgbClr val="5BBF8C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7EB2B6C6-39BE-9C84-9575-A194B3BD665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8" t="4274" r="47115" b="11001"/>
          <a:stretch/>
        </p:blipFill>
        <p:spPr>
          <a:xfrm rot="16200000" flipH="1">
            <a:off x="2664077" y="-2669922"/>
            <a:ext cx="6863843" cy="12192000"/>
          </a:xfrm>
          <a:prstGeom prst="rect">
            <a:avLst/>
          </a:prstGeom>
        </p:spPr>
      </p:pic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2FE6E1BE-7BB6-74BF-CBA4-B157E72D4B81}"/>
              </a:ext>
            </a:extLst>
          </p:cNvPr>
          <p:cNvSpPr/>
          <p:nvPr/>
        </p:nvSpPr>
        <p:spPr>
          <a:xfrm>
            <a:off x="794150" y="772339"/>
            <a:ext cx="10512948" cy="5400409"/>
          </a:xfrm>
          <a:prstGeom prst="roundRect">
            <a:avLst>
              <a:gd name="adj" fmla="val 487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 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98148" y="1517814"/>
            <a:ext cx="9588883" cy="16731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7315" lvl="0">
              <a:lnSpc>
                <a:spcPct val="107000"/>
              </a:lnSpc>
              <a:spcAft>
                <a:spcPts val="0"/>
              </a:spcAft>
              <a:tabLst>
                <a:tab pos="450215" algn="l"/>
                <a:tab pos="540385" algn="l"/>
              </a:tabLst>
            </a:pPr>
            <a:r>
              <a:rPr lang="ru-RU" sz="3200" b="1" dirty="0" smtClean="0">
                <a:latin typeface="Montserrat ExtraBold" panose="00000900000000000000" pitchFamily="2" charset="-52"/>
              </a:rPr>
              <a:t>Объём </a:t>
            </a:r>
            <a:r>
              <a:rPr lang="ru-RU" sz="3200" b="1" dirty="0">
                <a:latin typeface="Montserrat ExtraBold" panose="00000900000000000000" pitchFamily="2" charset="-52"/>
              </a:rPr>
              <a:t>прогнозируемых доходов бюджета Сургутского района на 2023 </a:t>
            </a:r>
            <a:r>
              <a:rPr lang="ru-RU" sz="3200" b="1" smtClean="0">
                <a:latin typeface="Montserrat ExtraBold" panose="00000900000000000000" pitchFamily="2" charset="-52"/>
              </a:rPr>
              <a:t>год составляет:</a:t>
            </a:r>
            <a:endParaRPr lang="ru-RU" sz="3200" b="1" dirty="0">
              <a:latin typeface="Montserrat ExtraBold" panose="00000900000000000000" pitchFamily="2" charset="-52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94150" y="3534889"/>
            <a:ext cx="4141661" cy="5316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0215">
              <a:lnSpc>
                <a:spcPct val="107000"/>
              </a:lnSpc>
              <a:spcAft>
                <a:spcPts val="0"/>
              </a:spcAft>
              <a:tabLst>
                <a:tab pos="450215" algn="l"/>
                <a:tab pos="540385" algn="l"/>
              </a:tabLst>
            </a:pPr>
            <a:r>
              <a:rPr lang="en-US" sz="2800" b="1" dirty="0">
                <a:solidFill>
                  <a:srgbClr val="2E3192"/>
                </a:solidFill>
                <a:latin typeface="Montserrat Black" panose="00000A00000000000000" pitchFamily="2" charset="-52"/>
              </a:rPr>
              <a:t>A</a:t>
            </a:r>
            <a:r>
              <a:rPr lang="ru-RU" sz="2800" b="1" dirty="0">
                <a:solidFill>
                  <a:srgbClr val="2E3192"/>
                </a:solidFill>
                <a:latin typeface="Montserrat Black" panose="00000A00000000000000" pitchFamily="2" charset="-52"/>
              </a:rPr>
              <a:t>. </a:t>
            </a:r>
            <a:r>
              <a:rPr lang="ru-RU" sz="2800" b="1" dirty="0">
                <a:solidFill>
                  <a:schemeClr val="accent2"/>
                </a:solidFill>
                <a:latin typeface="Montserrat Black" panose="00000A00000000000000" pitchFamily="2" charset="-52"/>
              </a:rPr>
              <a:t>15 млрд. руб.</a:t>
            </a: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BFD0E07D-C74D-6EB8-9598-67C6633D6DD3}"/>
              </a:ext>
            </a:extLst>
          </p:cNvPr>
          <p:cNvSpPr/>
          <p:nvPr/>
        </p:nvSpPr>
        <p:spPr>
          <a:xfrm>
            <a:off x="1231023" y="323423"/>
            <a:ext cx="914016" cy="914016"/>
          </a:xfrm>
          <a:prstGeom prst="ellipse">
            <a:avLst/>
          </a:prstGeom>
          <a:solidFill>
            <a:srgbClr val="2E319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bg1"/>
                </a:solidFill>
              </a:rPr>
              <a:t>01</a:t>
            </a:r>
            <a:endParaRPr lang="ru-RU" sz="3000" b="1" dirty="0">
              <a:solidFill>
                <a:schemeClr val="bg1"/>
              </a:solidFill>
            </a:endParaRP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C57AC21C-56C1-52E7-619D-E76F16AC80F7}"/>
              </a:ext>
            </a:extLst>
          </p:cNvPr>
          <p:cNvSpPr/>
          <p:nvPr/>
        </p:nvSpPr>
        <p:spPr>
          <a:xfrm>
            <a:off x="1231023" y="-2593690"/>
            <a:ext cx="914016" cy="914016"/>
          </a:xfrm>
          <a:prstGeom prst="ellipse">
            <a:avLst/>
          </a:prstGeom>
          <a:solidFill>
            <a:srgbClr val="2E319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bg1"/>
                </a:solidFill>
              </a:rPr>
              <a:t>0</a:t>
            </a:r>
            <a:r>
              <a:rPr lang="ru-RU" sz="30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5" name="Полилиния: фигура 14">
            <a:extLst>
              <a:ext uri="{FF2B5EF4-FFF2-40B4-BE49-F238E27FC236}">
                <a16:creationId xmlns:a16="http://schemas.microsoft.com/office/drawing/2014/main" id="{7CE6A05D-3948-7549-FF5E-01273BF01219}"/>
              </a:ext>
            </a:extLst>
          </p:cNvPr>
          <p:cNvSpPr/>
          <p:nvPr/>
        </p:nvSpPr>
        <p:spPr>
          <a:xfrm>
            <a:off x="794149" y="4548977"/>
            <a:ext cx="10512948" cy="1642822"/>
          </a:xfrm>
          <a:custGeom>
            <a:avLst/>
            <a:gdLst>
              <a:gd name="connsiteX0" fmla="*/ 0 w 10512948"/>
              <a:gd name="connsiteY0" fmla="*/ 0 h 1274441"/>
              <a:gd name="connsiteX1" fmla="*/ 10512948 w 10512948"/>
              <a:gd name="connsiteY1" fmla="*/ 0 h 1274441"/>
              <a:gd name="connsiteX2" fmla="*/ 10512948 w 10512948"/>
              <a:gd name="connsiteY2" fmla="*/ 1053632 h 1274441"/>
              <a:gd name="connsiteX3" fmla="*/ 10249462 w 10512948"/>
              <a:gd name="connsiteY3" fmla="*/ 1274441 h 1274441"/>
              <a:gd name="connsiteX4" fmla="*/ 263486 w 10512948"/>
              <a:gd name="connsiteY4" fmla="*/ 1274441 h 1274441"/>
              <a:gd name="connsiteX5" fmla="*/ 0 w 10512948"/>
              <a:gd name="connsiteY5" fmla="*/ 1053632 h 1274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512948" h="1274441">
                <a:moveTo>
                  <a:pt x="0" y="0"/>
                </a:moveTo>
                <a:lnTo>
                  <a:pt x="10512948" y="0"/>
                </a:lnTo>
                <a:lnTo>
                  <a:pt x="10512948" y="1053632"/>
                </a:lnTo>
                <a:cubicBezTo>
                  <a:pt x="10512948" y="1175581"/>
                  <a:pt x="10394981" y="1274441"/>
                  <a:pt x="10249462" y="1274441"/>
                </a:cubicBezTo>
                <a:lnTo>
                  <a:pt x="263486" y="1274441"/>
                </a:lnTo>
                <a:cubicBezTo>
                  <a:pt x="117967" y="1274441"/>
                  <a:pt x="0" y="1175581"/>
                  <a:pt x="0" y="105363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 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16E0B43-A001-AD13-D891-13F79F3B5C02}"/>
              </a:ext>
            </a:extLst>
          </p:cNvPr>
          <p:cNvSpPr txBox="1"/>
          <p:nvPr/>
        </p:nvSpPr>
        <p:spPr>
          <a:xfrm>
            <a:off x="1232183" y="4752466"/>
            <a:ext cx="945484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</a:rPr>
              <a:t>Доходы района состоят из налоговых, неналоговых доходов, а также безвозмездных поступлений</a:t>
            </a:r>
            <a:endParaRPr lang="ru-RU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896576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9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7BADCB6-3E80-775E-DBBC-14F3F95C99A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68000">
                <a:srgbClr val="2E3192"/>
              </a:gs>
              <a:gs pos="38000">
                <a:srgbClr val="5BBF8C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7EB2B6C6-39BE-9C84-9575-A194B3BD665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8" t="4274" r="47115" b="11001"/>
          <a:stretch/>
        </p:blipFill>
        <p:spPr>
          <a:xfrm rot="16200000" flipH="1">
            <a:off x="2664077" y="-2669922"/>
            <a:ext cx="6863843" cy="12192000"/>
          </a:xfrm>
          <a:prstGeom prst="rect">
            <a:avLst/>
          </a:prstGeom>
        </p:spPr>
      </p:pic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2FE6E1BE-7BB6-74BF-CBA4-B157E72D4B81}"/>
              </a:ext>
            </a:extLst>
          </p:cNvPr>
          <p:cNvSpPr/>
          <p:nvPr/>
        </p:nvSpPr>
        <p:spPr>
          <a:xfrm>
            <a:off x="794150" y="772339"/>
            <a:ext cx="10512948" cy="5400409"/>
          </a:xfrm>
          <a:prstGeom prst="roundRect">
            <a:avLst>
              <a:gd name="adj" fmla="val 487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 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98148" y="1517814"/>
            <a:ext cx="9588883" cy="16731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7315" lvl="0">
              <a:lnSpc>
                <a:spcPct val="107000"/>
              </a:lnSpc>
              <a:spcAft>
                <a:spcPts val="0"/>
              </a:spcAft>
              <a:tabLst>
                <a:tab pos="450215" algn="l"/>
                <a:tab pos="540385" algn="l"/>
              </a:tabLst>
            </a:pPr>
            <a:r>
              <a:rPr lang="ru-RU" sz="3200" b="1" dirty="0" smtClean="0">
                <a:latin typeface="Montserrat ExtraBold" panose="00000900000000000000" pitchFamily="2" charset="-52"/>
              </a:rPr>
              <a:t>Налог, имеющий </a:t>
            </a:r>
            <a:r>
              <a:rPr lang="ru-RU" sz="3200" b="1" dirty="0">
                <a:latin typeface="Montserrat ExtraBold" panose="00000900000000000000" pitchFamily="2" charset="-52"/>
              </a:rPr>
              <a:t>наибольший удельный вес в структуре налоговых доходов бюджета Сургутского </a:t>
            </a:r>
            <a:r>
              <a:rPr lang="ru-RU" sz="3200" b="1" dirty="0" smtClean="0">
                <a:latin typeface="Montserrat ExtraBold" panose="00000900000000000000" pitchFamily="2" charset="-52"/>
              </a:rPr>
              <a:t>района: </a:t>
            </a:r>
            <a:endParaRPr lang="ru-RU" sz="3200" b="1" dirty="0">
              <a:latin typeface="Montserrat ExtraBold" panose="00000900000000000000" pitchFamily="2" charset="-52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94150" y="3534889"/>
            <a:ext cx="10512947" cy="5316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0215">
              <a:lnSpc>
                <a:spcPct val="107000"/>
              </a:lnSpc>
              <a:spcAft>
                <a:spcPts val="0"/>
              </a:spcAft>
              <a:tabLst>
                <a:tab pos="450215" algn="l"/>
                <a:tab pos="540385" algn="l"/>
              </a:tabLst>
            </a:pPr>
            <a:r>
              <a:rPr lang="en-US" sz="2800" b="1" dirty="0">
                <a:solidFill>
                  <a:srgbClr val="2E3192"/>
                </a:solidFill>
                <a:latin typeface="Montserrat Black" panose="00000A00000000000000" pitchFamily="2" charset="-52"/>
              </a:rPr>
              <a:t>B</a:t>
            </a:r>
            <a:r>
              <a:rPr lang="ru-RU" sz="2800" b="1" dirty="0">
                <a:solidFill>
                  <a:schemeClr val="accent2"/>
                </a:solidFill>
                <a:latin typeface="Montserrat Black" panose="00000A00000000000000" pitchFamily="2" charset="-52"/>
              </a:rPr>
              <a:t>.</a:t>
            </a:r>
            <a:r>
              <a:rPr lang="en-US" sz="2800" b="1" dirty="0">
                <a:solidFill>
                  <a:schemeClr val="accent2"/>
                </a:solidFill>
                <a:latin typeface="Montserrat Black" panose="00000A00000000000000" pitchFamily="2" charset="-52"/>
              </a:rPr>
              <a:t> </a:t>
            </a:r>
            <a:r>
              <a:rPr lang="ru-RU" sz="2800" b="1" dirty="0">
                <a:solidFill>
                  <a:schemeClr val="accent2"/>
                </a:solidFill>
                <a:latin typeface="Montserrat Black" panose="00000A00000000000000" pitchFamily="2" charset="-52"/>
              </a:rPr>
              <a:t> Налог на доходы физических лиц (НДФЛ)</a:t>
            </a: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BFD0E07D-C74D-6EB8-9598-67C6633D6DD3}"/>
              </a:ext>
            </a:extLst>
          </p:cNvPr>
          <p:cNvSpPr/>
          <p:nvPr/>
        </p:nvSpPr>
        <p:spPr>
          <a:xfrm>
            <a:off x="1231023" y="323423"/>
            <a:ext cx="914016" cy="914016"/>
          </a:xfrm>
          <a:prstGeom prst="ellipse">
            <a:avLst/>
          </a:prstGeom>
          <a:solidFill>
            <a:srgbClr val="2E319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bg1"/>
                </a:solidFill>
              </a:rPr>
              <a:t>02</a:t>
            </a:r>
            <a:endParaRPr lang="ru-RU" sz="3000" b="1" dirty="0">
              <a:solidFill>
                <a:schemeClr val="bg1"/>
              </a:solidFill>
            </a:endParaRP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C57AC21C-56C1-52E7-619D-E76F16AC80F7}"/>
              </a:ext>
            </a:extLst>
          </p:cNvPr>
          <p:cNvSpPr/>
          <p:nvPr/>
        </p:nvSpPr>
        <p:spPr>
          <a:xfrm>
            <a:off x="1231023" y="-2593690"/>
            <a:ext cx="914016" cy="914016"/>
          </a:xfrm>
          <a:prstGeom prst="ellipse">
            <a:avLst/>
          </a:prstGeom>
          <a:solidFill>
            <a:srgbClr val="2E319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bg1"/>
                </a:solidFill>
              </a:rPr>
              <a:t>03</a:t>
            </a:r>
            <a:endParaRPr lang="ru-RU" sz="3000" b="1" dirty="0">
              <a:solidFill>
                <a:schemeClr val="bg1"/>
              </a:solidFill>
            </a:endParaRPr>
          </a:p>
        </p:txBody>
      </p:sp>
      <p:sp>
        <p:nvSpPr>
          <p:cNvPr id="15" name="Полилиния: фигура 14">
            <a:extLst>
              <a:ext uri="{FF2B5EF4-FFF2-40B4-BE49-F238E27FC236}">
                <a16:creationId xmlns:a16="http://schemas.microsoft.com/office/drawing/2014/main" id="{7CE6A05D-3948-7549-FF5E-01273BF01219}"/>
              </a:ext>
            </a:extLst>
          </p:cNvPr>
          <p:cNvSpPr/>
          <p:nvPr/>
        </p:nvSpPr>
        <p:spPr>
          <a:xfrm>
            <a:off x="794149" y="4548977"/>
            <a:ext cx="10512948" cy="1642822"/>
          </a:xfrm>
          <a:custGeom>
            <a:avLst/>
            <a:gdLst>
              <a:gd name="connsiteX0" fmla="*/ 0 w 10512948"/>
              <a:gd name="connsiteY0" fmla="*/ 0 h 1274441"/>
              <a:gd name="connsiteX1" fmla="*/ 10512948 w 10512948"/>
              <a:gd name="connsiteY1" fmla="*/ 0 h 1274441"/>
              <a:gd name="connsiteX2" fmla="*/ 10512948 w 10512948"/>
              <a:gd name="connsiteY2" fmla="*/ 1053632 h 1274441"/>
              <a:gd name="connsiteX3" fmla="*/ 10249462 w 10512948"/>
              <a:gd name="connsiteY3" fmla="*/ 1274441 h 1274441"/>
              <a:gd name="connsiteX4" fmla="*/ 263486 w 10512948"/>
              <a:gd name="connsiteY4" fmla="*/ 1274441 h 1274441"/>
              <a:gd name="connsiteX5" fmla="*/ 0 w 10512948"/>
              <a:gd name="connsiteY5" fmla="*/ 1053632 h 1274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512948" h="1274441">
                <a:moveTo>
                  <a:pt x="0" y="0"/>
                </a:moveTo>
                <a:lnTo>
                  <a:pt x="10512948" y="0"/>
                </a:lnTo>
                <a:lnTo>
                  <a:pt x="10512948" y="1053632"/>
                </a:lnTo>
                <a:cubicBezTo>
                  <a:pt x="10512948" y="1175581"/>
                  <a:pt x="10394981" y="1274441"/>
                  <a:pt x="10249462" y="1274441"/>
                </a:cubicBezTo>
                <a:lnTo>
                  <a:pt x="263486" y="1274441"/>
                </a:lnTo>
                <a:cubicBezTo>
                  <a:pt x="117967" y="1274441"/>
                  <a:pt x="0" y="1175581"/>
                  <a:pt x="0" y="105363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 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4607392-0230-7AC0-B9A7-0A6CA0DEE24F}"/>
              </a:ext>
            </a:extLst>
          </p:cNvPr>
          <p:cNvSpPr txBox="1"/>
          <p:nvPr/>
        </p:nvSpPr>
        <p:spPr>
          <a:xfrm>
            <a:off x="1232183" y="4752466"/>
            <a:ext cx="94548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</a:rPr>
              <a:t>В структуре бюджета района НДФЛ занимает порядка 34%</a:t>
            </a:r>
            <a:endParaRPr lang="ru-RU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606581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9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7BADCB6-3E80-775E-DBBC-14F3F95C99A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68000">
                <a:srgbClr val="2E3192"/>
              </a:gs>
              <a:gs pos="38000">
                <a:srgbClr val="5BBF8C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7EB2B6C6-39BE-9C84-9575-A194B3BD665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8" t="4274" r="47115" b="11001"/>
          <a:stretch/>
        </p:blipFill>
        <p:spPr>
          <a:xfrm rot="16200000" flipH="1">
            <a:off x="2664077" y="-2669922"/>
            <a:ext cx="6863843" cy="12192000"/>
          </a:xfrm>
          <a:prstGeom prst="rect">
            <a:avLst/>
          </a:prstGeom>
        </p:spPr>
      </p:pic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2FE6E1BE-7BB6-74BF-CBA4-B157E72D4B81}"/>
              </a:ext>
            </a:extLst>
          </p:cNvPr>
          <p:cNvSpPr/>
          <p:nvPr/>
        </p:nvSpPr>
        <p:spPr>
          <a:xfrm>
            <a:off x="794150" y="772339"/>
            <a:ext cx="10512948" cy="5400409"/>
          </a:xfrm>
          <a:prstGeom prst="roundRect">
            <a:avLst>
              <a:gd name="adj" fmla="val 487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 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98148" y="1517814"/>
            <a:ext cx="9588883" cy="16731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7315" lvl="0">
              <a:lnSpc>
                <a:spcPct val="107000"/>
              </a:lnSpc>
              <a:spcAft>
                <a:spcPts val="0"/>
              </a:spcAft>
              <a:tabLst>
                <a:tab pos="450215" algn="l"/>
                <a:tab pos="540385" algn="l"/>
              </a:tabLst>
            </a:pPr>
            <a:r>
              <a:rPr lang="ru-RU" sz="3200" b="1" dirty="0" smtClean="0">
                <a:latin typeface="Montserrat ExtraBold" panose="00000900000000000000" pitchFamily="2" charset="-52"/>
              </a:rPr>
              <a:t>Зашифрованное в ребусе слово, </a:t>
            </a:r>
            <a:r>
              <a:rPr lang="ru-RU" sz="3200" b="1" dirty="0">
                <a:latin typeface="Montserrat ExtraBold" panose="00000900000000000000" pitchFamily="2" charset="-52"/>
              </a:rPr>
              <a:t>означающее превышение доходов </a:t>
            </a:r>
            <a:endParaRPr lang="en-US" sz="3200" b="1" dirty="0">
              <a:latin typeface="Montserrat ExtraBold" panose="00000900000000000000" pitchFamily="2" charset="-52"/>
            </a:endParaRPr>
          </a:p>
          <a:p>
            <a:pPr marL="107315" lvl="0">
              <a:lnSpc>
                <a:spcPct val="107000"/>
              </a:lnSpc>
              <a:spcAft>
                <a:spcPts val="0"/>
              </a:spcAft>
              <a:tabLst>
                <a:tab pos="450215" algn="l"/>
                <a:tab pos="540385" algn="l"/>
              </a:tabLst>
            </a:pPr>
            <a:r>
              <a:rPr lang="ru-RU" sz="3200" b="1" dirty="0">
                <a:latin typeface="Montserrat ExtraBold" panose="00000900000000000000" pitchFamily="2" charset="-52"/>
              </a:rPr>
              <a:t>над </a:t>
            </a:r>
            <a:r>
              <a:rPr lang="ru-RU" sz="3200" b="1" dirty="0" smtClean="0">
                <a:latin typeface="Montserrat ExtraBold" panose="00000900000000000000" pitchFamily="2" charset="-52"/>
              </a:rPr>
              <a:t>расходами: </a:t>
            </a:r>
            <a:endParaRPr lang="ru-RU" sz="3200" b="1" dirty="0">
              <a:latin typeface="Montserrat ExtraBold" panose="00000900000000000000" pitchFamily="2" charset="-52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94150" y="3534889"/>
            <a:ext cx="10512947" cy="5316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0215">
              <a:lnSpc>
                <a:spcPct val="107000"/>
              </a:lnSpc>
              <a:spcAft>
                <a:spcPts val="0"/>
              </a:spcAft>
              <a:tabLst>
                <a:tab pos="450215" algn="l"/>
                <a:tab pos="540385" algn="l"/>
              </a:tabLst>
            </a:pPr>
            <a:r>
              <a:rPr lang="ru-RU" sz="2800" b="1" dirty="0">
                <a:solidFill>
                  <a:srgbClr val="2E3192"/>
                </a:solidFill>
                <a:latin typeface="Montserrat Black" panose="00000A00000000000000" pitchFamily="2" charset="-52"/>
              </a:rPr>
              <a:t>ПРОФИЦИТ</a:t>
            </a:r>
            <a:endParaRPr lang="ru-RU" sz="2800" b="1" dirty="0">
              <a:solidFill>
                <a:schemeClr val="accent2"/>
              </a:solidFill>
              <a:latin typeface="Montserrat Black" panose="00000A00000000000000" pitchFamily="2" charset="-52"/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BFD0E07D-C74D-6EB8-9598-67C6633D6DD3}"/>
              </a:ext>
            </a:extLst>
          </p:cNvPr>
          <p:cNvSpPr/>
          <p:nvPr/>
        </p:nvSpPr>
        <p:spPr>
          <a:xfrm>
            <a:off x="1231023" y="323423"/>
            <a:ext cx="914016" cy="914016"/>
          </a:xfrm>
          <a:prstGeom prst="ellipse">
            <a:avLst/>
          </a:prstGeom>
          <a:solidFill>
            <a:srgbClr val="2E319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bg1"/>
                </a:solidFill>
              </a:rPr>
              <a:t>03</a:t>
            </a:r>
            <a:endParaRPr lang="ru-RU" sz="3000" b="1" dirty="0">
              <a:solidFill>
                <a:schemeClr val="bg1"/>
              </a:solidFill>
            </a:endParaRP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C57AC21C-56C1-52E7-619D-E76F16AC80F7}"/>
              </a:ext>
            </a:extLst>
          </p:cNvPr>
          <p:cNvSpPr/>
          <p:nvPr/>
        </p:nvSpPr>
        <p:spPr>
          <a:xfrm>
            <a:off x="1231023" y="-2593690"/>
            <a:ext cx="914016" cy="914016"/>
          </a:xfrm>
          <a:prstGeom prst="ellipse">
            <a:avLst/>
          </a:prstGeom>
          <a:solidFill>
            <a:srgbClr val="2E319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bg1"/>
                </a:solidFill>
              </a:rPr>
              <a:t>04</a:t>
            </a:r>
            <a:endParaRPr lang="ru-RU" sz="3000" b="1" dirty="0">
              <a:solidFill>
                <a:schemeClr val="bg1"/>
              </a:solidFill>
            </a:endParaRPr>
          </a:p>
        </p:txBody>
      </p:sp>
      <p:sp>
        <p:nvSpPr>
          <p:cNvPr id="15" name="Полилиния: фигура 14">
            <a:extLst>
              <a:ext uri="{FF2B5EF4-FFF2-40B4-BE49-F238E27FC236}">
                <a16:creationId xmlns:a16="http://schemas.microsoft.com/office/drawing/2014/main" id="{7CE6A05D-3948-7549-FF5E-01273BF01219}"/>
              </a:ext>
            </a:extLst>
          </p:cNvPr>
          <p:cNvSpPr/>
          <p:nvPr/>
        </p:nvSpPr>
        <p:spPr>
          <a:xfrm>
            <a:off x="794149" y="4548977"/>
            <a:ext cx="10512948" cy="1642822"/>
          </a:xfrm>
          <a:custGeom>
            <a:avLst/>
            <a:gdLst>
              <a:gd name="connsiteX0" fmla="*/ 0 w 10512948"/>
              <a:gd name="connsiteY0" fmla="*/ 0 h 1274441"/>
              <a:gd name="connsiteX1" fmla="*/ 10512948 w 10512948"/>
              <a:gd name="connsiteY1" fmla="*/ 0 h 1274441"/>
              <a:gd name="connsiteX2" fmla="*/ 10512948 w 10512948"/>
              <a:gd name="connsiteY2" fmla="*/ 1053632 h 1274441"/>
              <a:gd name="connsiteX3" fmla="*/ 10249462 w 10512948"/>
              <a:gd name="connsiteY3" fmla="*/ 1274441 h 1274441"/>
              <a:gd name="connsiteX4" fmla="*/ 263486 w 10512948"/>
              <a:gd name="connsiteY4" fmla="*/ 1274441 h 1274441"/>
              <a:gd name="connsiteX5" fmla="*/ 0 w 10512948"/>
              <a:gd name="connsiteY5" fmla="*/ 1053632 h 1274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512948" h="1274441">
                <a:moveTo>
                  <a:pt x="0" y="0"/>
                </a:moveTo>
                <a:lnTo>
                  <a:pt x="10512948" y="0"/>
                </a:lnTo>
                <a:lnTo>
                  <a:pt x="10512948" y="1053632"/>
                </a:lnTo>
                <a:cubicBezTo>
                  <a:pt x="10512948" y="1175581"/>
                  <a:pt x="10394981" y="1274441"/>
                  <a:pt x="10249462" y="1274441"/>
                </a:cubicBezTo>
                <a:lnTo>
                  <a:pt x="263486" y="1274441"/>
                </a:lnTo>
                <a:cubicBezTo>
                  <a:pt x="117967" y="1274441"/>
                  <a:pt x="0" y="1175581"/>
                  <a:pt x="0" y="105363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 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4607392-0230-7AC0-B9A7-0A6CA0DEE24F}"/>
              </a:ext>
            </a:extLst>
          </p:cNvPr>
          <p:cNvSpPr txBox="1"/>
          <p:nvPr/>
        </p:nvSpPr>
        <p:spPr>
          <a:xfrm>
            <a:off x="1232183" y="4752466"/>
            <a:ext cx="96140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</a:rPr>
              <a:t>В 2022 году профицит бюджета района составил 360 млн руб.</a:t>
            </a:r>
            <a:endParaRPr lang="ru-RU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85695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9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7BADCB6-3E80-775E-DBBC-14F3F95C99A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68000">
                <a:srgbClr val="2E3192"/>
              </a:gs>
              <a:gs pos="38000">
                <a:srgbClr val="5BBF8C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7EB2B6C6-39BE-9C84-9575-A194B3BD665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8" t="4274" r="47115" b="11001"/>
          <a:stretch/>
        </p:blipFill>
        <p:spPr>
          <a:xfrm rot="16200000" flipH="1">
            <a:off x="2664077" y="-2669922"/>
            <a:ext cx="6863843" cy="12192000"/>
          </a:xfrm>
          <a:prstGeom prst="rect">
            <a:avLst/>
          </a:prstGeom>
        </p:spPr>
      </p:pic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2FE6E1BE-7BB6-74BF-CBA4-B157E72D4B81}"/>
              </a:ext>
            </a:extLst>
          </p:cNvPr>
          <p:cNvSpPr/>
          <p:nvPr/>
        </p:nvSpPr>
        <p:spPr>
          <a:xfrm>
            <a:off x="794150" y="772339"/>
            <a:ext cx="10512948" cy="5400409"/>
          </a:xfrm>
          <a:prstGeom prst="roundRect">
            <a:avLst>
              <a:gd name="adj" fmla="val 487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 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98148" y="1517814"/>
            <a:ext cx="9588883" cy="16731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7315" lvl="0">
              <a:lnSpc>
                <a:spcPct val="107000"/>
              </a:lnSpc>
              <a:spcAft>
                <a:spcPts val="0"/>
              </a:spcAft>
              <a:tabLst>
                <a:tab pos="450215" algn="l"/>
                <a:tab pos="540385" algn="l"/>
              </a:tabLst>
            </a:pPr>
            <a:r>
              <a:rPr lang="ru-RU" sz="3200" b="1" dirty="0" smtClean="0">
                <a:latin typeface="Montserrat ExtraBold" panose="00000900000000000000" pitchFamily="2" charset="-52"/>
              </a:rPr>
              <a:t>Объём </a:t>
            </a:r>
            <a:r>
              <a:rPr lang="ru-RU" sz="3200" b="1" dirty="0">
                <a:latin typeface="Montserrat ExtraBold" panose="00000900000000000000" pitchFamily="2" charset="-52"/>
              </a:rPr>
              <a:t>муниципального долга бюджета муниципального образования Сургутский </a:t>
            </a:r>
            <a:r>
              <a:rPr lang="ru-RU" sz="3200" b="1" dirty="0" smtClean="0">
                <a:latin typeface="Montserrat ExtraBold" panose="00000900000000000000" pitchFamily="2" charset="-52"/>
              </a:rPr>
              <a:t>район составляет:</a:t>
            </a:r>
            <a:endParaRPr lang="ru-RU" sz="3200" b="1" dirty="0">
              <a:latin typeface="Montserrat ExtraBold" panose="00000900000000000000" pitchFamily="2" charset="-52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94150" y="3534889"/>
            <a:ext cx="10512947" cy="5316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0215">
              <a:lnSpc>
                <a:spcPct val="107000"/>
              </a:lnSpc>
              <a:spcAft>
                <a:spcPts val="0"/>
              </a:spcAft>
              <a:tabLst>
                <a:tab pos="450215" algn="l"/>
                <a:tab pos="540385" algn="l"/>
              </a:tabLst>
            </a:pPr>
            <a:r>
              <a:rPr lang="ru-RU" sz="2800" b="1" dirty="0">
                <a:solidFill>
                  <a:srgbClr val="2E3192"/>
                </a:solidFill>
                <a:latin typeface="Montserrat Black" panose="00000A00000000000000" pitchFamily="2" charset="-52"/>
              </a:rPr>
              <a:t>Б. 0 рублей</a:t>
            </a:r>
            <a:endParaRPr lang="ru-RU" sz="2800" b="1" dirty="0">
              <a:solidFill>
                <a:schemeClr val="accent2"/>
              </a:solidFill>
              <a:latin typeface="Montserrat Black" panose="00000A00000000000000" pitchFamily="2" charset="-52"/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BFD0E07D-C74D-6EB8-9598-67C6633D6DD3}"/>
              </a:ext>
            </a:extLst>
          </p:cNvPr>
          <p:cNvSpPr/>
          <p:nvPr/>
        </p:nvSpPr>
        <p:spPr>
          <a:xfrm>
            <a:off x="1231023" y="323423"/>
            <a:ext cx="914016" cy="914016"/>
          </a:xfrm>
          <a:prstGeom prst="ellipse">
            <a:avLst/>
          </a:prstGeom>
          <a:solidFill>
            <a:srgbClr val="2E319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bg1"/>
                </a:solidFill>
              </a:rPr>
              <a:t>0</a:t>
            </a:r>
            <a:r>
              <a:rPr lang="ru-RU" sz="3000" b="1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C57AC21C-56C1-52E7-619D-E76F16AC80F7}"/>
              </a:ext>
            </a:extLst>
          </p:cNvPr>
          <p:cNvSpPr/>
          <p:nvPr/>
        </p:nvSpPr>
        <p:spPr>
          <a:xfrm>
            <a:off x="1231023" y="-2593690"/>
            <a:ext cx="914016" cy="914016"/>
          </a:xfrm>
          <a:prstGeom prst="ellipse">
            <a:avLst/>
          </a:prstGeom>
          <a:solidFill>
            <a:srgbClr val="2E319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bg1"/>
                </a:solidFill>
              </a:rPr>
              <a:t>0</a:t>
            </a:r>
            <a:r>
              <a:rPr lang="ru-RU" sz="3000" b="1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15" name="Полилиния: фигура 14">
            <a:extLst>
              <a:ext uri="{FF2B5EF4-FFF2-40B4-BE49-F238E27FC236}">
                <a16:creationId xmlns:a16="http://schemas.microsoft.com/office/drawing/2014/main" id="{7CE6A05D-3948-7549-FF5E-01273BF01219}"/>
              </a:ext>
            </a:extLst>
          </p:cNvPr>
          <p:cNvSpPr/>
          <p:nvPr/>
        </p:nvSpPr>
        <p:spPr>
          <a:xfrm>
            <a:off x="794149" y="4548977"/>
            <a:ext cx="10512948" cy="1642822"/>
          </a:xfrm>
          <a:custGeom>
            <a:avLst/>
            <a:gdLst>
              <a:gd name="connsiteX0" fmla="*/ 0 w 10512948"/>
              <a:gd name="connsiteY0" fmla="*/ 0 h 1274441"/>
              <a:gd name="connsiteX1" fmla="*/ 10512948 w 10512948"/>
              <a:gd name="connsiteY1" fmla="*/ 0 h 1274441"/>
              <a:gd name="connsiteX2" fmla="*/ 10512948 w 10512948"/>
              <a:gd name="connsiteY2" fmla="*/ 1053632 h 1274441"/>
              <a:gd name="connsiteX3" fmla="*/ 10249462 w 10512948"/>
              <a:gd name="connsiteY3" fmla="*/ 1274441 h 1274441"/>
              <a:gd name="connsiteX4" fmla="*/ 263486 w 10512948"/>
              <a:gd name="connsiteY4" fmla="*/ 1274441 h 1274441"/>
              <a:gd name="connsiteX5" fmla="*/ 0 w 10512948"/>
              <a:gd name="connsiteY5" fmla="*/ 1053632 h 1274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512948" h="1274441">
                <a:moveTo>
                  <a:pt x="0" y="0"/>
                </a:moveTo>
                <a:lnTo>
                  <a:pt x="10512948" y="0"/>
                </a:lnTo>
                <a:lnTo>
                  <a:pt x="10512948" y="1053632"/>
                </a:lnTo>
                <a:cubicBezTo>
                  <a:pt x="10512948" y="1175581"/>
                  <a:pt x="10394981" y="1274441"/>
                  <a:pt x="10249462" y="1274441"/>
                </a:cubicBezTo>
                <a:lnTo>
                  <a:pt x="263486" y="1274441"/>
                </a:lnTo>
                <a:cubicBezTo>
                  <a:pt x="117967" y="1274441"/>
                  <a:pt x="0" y="1175581"/>
                  <a:pt x="0" y="105363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 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545987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9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7BADCB6-3E80-775E-DBBC-14F3F95C99A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68000">
                <a:srgbClr val="2E3192"/>
              </a:gs>
              <a:gs pos="38000">
                <a:srgbClr val="5BBF8C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7EB2B6C6-39BE-9C84-9575-A194B3BD665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8" t="4274" r="47115" b="11001"/>
          <a:stretch/>
        </p:blipFill>
        <p:spPr>
          <a:xfrm rot="16200000" flipH="1">
            <a:off x="2664077" y="-2669922"/>
            <a:ext cx="6863843" cy="12192000"/>
          </a:xfrm>
          <a:prstGeom prst="rect">
            <a:avLst/>
          </a:prstGeom>
        </p:spPr>
      </p:pic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2FE6E1BE-7BB6-74BF-CBA4-B157E72D4B81}"/>
              </a:ext>
            </a:extLst>
          </p:cNvPr>
          <p:cNvSpPr/>
          <p:nvPr/>
        </p:nvSpPr>
        <p:spPr>
          <a:xfrm>
            <a:off x="794150" y="772339"/>
            <a:ext cx="10512948" cy="5400409"/>
          </a:xfrm>
          <a:prstGeom prst="roundRect">
            <a:avLst>
              <a:gd name="adj" fmla="val 487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 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98148" y="1302782"/>
            <a:ext cx="9588883" cy="16731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7315" lvl="0">
              <a:lnSpc>
                <a:spcPct val="107000"/>
              </a:lnSpc>
              <a:spcAft>
                <a:spcPts val="0"/>
              </a:spcAft>
              <a:tabLst>
                <a:tab pos="450215" algn="l"/>
                <a:tab pos="540385" algn="l"/>
              </a:tabLst>
            </a:pPr>
            <a:r>
              <a:rPr lang="ru-RU" sz="3200" b="1" dirty="0" smtClean="0">
                <a:latin typeface="Montserrat ExtraBold" panose="00000900000000000000" pitchFamily="2" charset="-52"/>
              </a:rPr>
              <a:t>Лишнее </a:t>
            </a:r>
            <a:r>
              <a:rPr lang="ru-RU" sz="3200" b="1" dirty="0">
                <a:latin typeface="Montserrat ExtraBold" panose="00000900000000000000" pitchFamily="2" charset="-52"/>
              </a:rPr>
              <a:t>слово в </a:t>
            </a:r>
            <a:r>
              <a:rPr lang="ru-RU" sz="3200" b="1" dirty="0" smtClean="0">
                <a:latin typeface="Montserrat ExtraBold" panose="00000900000000000000" pitchFamily="2" charset="-52"/>
              </a:rPr>
              <a:t>цепочке </a:t>
            </a:r>
            <a:r>
              <a:rPr lang="ru-RU" sz="3200" b="1" dirty="0">
                <a:latin typeface="Montserrat ExtraBold" panose="00000900000000000000" pitchFamily="2" charset="-52"/>
              </a:rPr>
              <a:t>слов: дотация, субвенция, субсидия, </a:t>
            </a:r>
            <a:r>
              <a:rPr lang="ru-RU" sz="3200" b="1" dirty="0" smtClean="0">
                <a:latin typeface="Montserrat ExtraBold" panose="00000900000000000000" pitchFamily="2" charset="-52"/>
              </a:rPr>
              <a:t>ссуда, иные межбюджетные </a:t>
            </a:r>
            <a:r>
              <a:rPr lang="ru-RU" sz="3200" b="1" dirty="0">
                <a:latin typeface="Montserrat ExtraBold" panose="00000900000000000000" pitchFamily="2" charset="-52"/>
              </a:rPr>
              <a:t>трансферты.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94150" y="3666098"/>
            <a:ext cx="10512947" cy="5268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0215">
              <a:lnSpc>
                <a:spcPct val="107000"/>
              </a:lnSpc>
              <a:spcAft>
                <a:spcPts val="0"/>
              </a:spcAft>
              <a:tabLst>
                <a:tab pos="450215" algn="l"/>
                <a:tab pos="540385" algn="l"/>
              </a:tabLst>
            </a:pPr>
            <a:r>
              <a:rPr lang="ru-RU" sz="2800" b="1" dirty="0" smtClean="0">
                <a:solidFill>
                  <a:srgbClr val="2E3192"/>
                </a:solidFill>
                <a:latin typeface="Montserrat Black" panose="00000A00000000000000" pitchFamily="2" charset="-52"/>
              </a:rPr>
              <a:t>Ссуда</a:t>
            </a:r>
            <a:endParaRPr lang="ru-RU" sz="2800" b="1" dirty="0">
              <a:solidFill>
                <a:schemeClr val="accent2"/>
              </a:solidFill>
              <a:latin typeface="Montserrat Black" panose="00000A00000000000000" pitchFamily="2" charset="-52"/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BFD0E07D-C74D-6EB8-9598-67C6633D6DD3}"/>
              </a:ext>
            </a:extLst>
          </p:cNvPr>
          <p:cNvSpPr/>
          <p:nvPr/>
        </p:nvSpPr>
        <p:spPr>
          <a:xfrm>
            <a:off x="1231023" y="323423"/>
            <a:ext cx="914016" cy="914016"/>
          </a:xfrm>
          <a:prstGeom prst="ellipse">
            <a:avLst/>
          </a:prstGeom>
          <a:solidFill>
            <a:srgbClr val="2E319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bg1"/>
                </a:solidFill>
              </a:rPr>
              <a:t>0</a:t>
            </a:r>
            <a:r>
              <a:rPr lang="ru-RU" sz="3000" b="1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15" name="Полилиния: фигура 14">
            <a:extLst>
              <a:ext uri="{FF2B5EF4-FFF2-40B4-BE49-F238E27FC236}">
                <a16:creationId xmlns:a16="http://schemas.microsoft.com/office/drawing/2014/main" id="{7CE6A05D-3948-7549-FF5E-01273BF01219}"/>
              </a:ext>
            </a:extLst>
          </p:cNvPr>
          <p:cNvSpPr/>
          <p:nvPr/>
        </p:nvSpPr>
        <p:spPr>
          <a:xfrm>
            <a:off x="794149" y="4548977"/>
            <a:ext cx="10512948" cy="1642822"/>
          </a:xfrm>
          <a:custGeom>
            <a:avLst/>
            <a:gdLst>
              <a:gd name="connsiteX0" fmla="*/ 0 w 10512948"/>
              <a:gd name="connsiteY0" fmla="*/ 0 h 1274441"/>
              <a:gd name="connsiteX1" fmla="*/ 10512948 w 10512948"/>
              <a:gd name="connsiteY1" fmla="*/ 0 h 1274441"/>
              <a:gd name="connsiteX2" fmla="*/ 10512948 w 10512948"/>
              <a:gd name="connsiteY2" fmla="*/ 1053632 h 1274441"/>
              <a:gd name="connsiteX3" fmla="*/ 10249462 w 10512948"/>
              <a:gd name="connsiteY3" fmla="*/ 1274441 h 1274441"/>
              <a:gd name="connsiteX4" fmla="*/ 263486 w 10512948"/>
              <a:gd name="connsiteY4" fmla="*/ 1274441 h 1274441"/>
              <a:gd name="connsiteX5" fmla="*/ 0 w 10512948"/>
              <a:gd name="connsiteY5" fmla="*/ 1053632 h 1274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512948" h="1274441">
                <a:moveTo>
                  <a:pt x="0" y="0"/>
                </a:moveTo>
                <a:lnTo>
                  <a:pt x="10512948" y="0"/>
                </a:lnTo>
                <a:lnTo>
                  <a:pt x="10512948" y="1053632"/>
                </a:lnTo>
                <a:cubicBezTo>
                  <a:pt x="10512948" y="1175581"/>
                  <a:pt x="10394981" y="1274441"/>
                  <a:pt x="10249462" y="1274441"/>
                </a:cubicBezTo>
                <a:lnTo>
                  <a:pt x="263486" y="1274441"/>
                </a:lnTo>
                <a:cubicBezTo>
                  <a:pt x="117967" y="1274441"/>
                  <a:pt x="0" y="1175581"/>
                  <a:pt x="0" y="105363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 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4607392-0230-7AC0-B9A7-0A6CA0DEE24F}"/>
              </a:ext>
            </a:extLst>
          </p:cNvPr>
          <p:cNvSpPr txBox="1"/>
          <p:nvPr/>
        </p:nvSpPr>
        <p:spPr>
          <a:xfrm>
            <a:off x="1232183" y="4752466"/>
            <a:ext cx="945484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</a:rPr>
              <a:t>Все остальные понятия относятся к межбюджетным трансфертам</a:t>
            </a:r>
            <a:endParaRPr lang="ru-RU" sz="2800" dirty="0">
              <a:solidFill>
                <a:schemeClr val="bg1"/>
              </a:solidFill>
            </a:endParaRP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7060D140-8182-CC4E-D3F6-90B9463E48DC}"/>
              </a:ext>
            </a:extLst>
          </p:cNvPr>
          <p:cNvGrpSpPr/>
          <p:nvPr/>
        </p:nvGrpSpPr>
        <p:grpSpPr>
          <a:xfrm>
            <a:off x="15164671" y="-1322207"/>
            <a:ext cx="4900537" cy="4900537"/>
            <a:chOff x="8848444" y="-703318"/>
            <a:chExt cx="4900537" cy="4900537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01B072A1-345A-072E-446C-297C374C1C5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347059">
              <a:off x="8848444" y="-703318"/>
              <a:ext cx="4900537" cy="4900537"/>
            </a:xfrm>
            <a:prstGeom prst="rect">
              <a:avLst/>
            </a:prstGeom>
          </p:spPr>
        </p:pic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F60FF108-9570-D2F3-152D-EC33A16A9A4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18647633">
              <a:off x="11758202" y="1462107"/>
              <a:ext cx="681122" cy="908163"/>
            </a:xfrm>
            <a:prstGeom prst="rect">
              <a:avLst/>
            </a:prstGeom>
          </p:spPr>
        </p:pic>
      </p:grp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99A7F086-B066-D3FA-6752-9E5F16158111}"/>
              </a:ext>
            </a:extLst>
          </p:cNvPr>
          <p:cNvGrpSpPr/>
          <p:nvPr/>
        </p:nvGrpSpPr>
        <p:grpSpPr>
          <a:xfrm>
            <a:off x="-4989934" y="1671337"/>
            <a:ext cx="2198262" cy="2198262"/>
            <a:chOff x="464593" y="1671337"/>
            <a:chExt cx="2198262" cy="2198262"/>
          </a:xfrm>
        </p:grpSpPr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20F3E9BD-5F75-B4F2-7E20-07FF1A76F85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727023" flipH="1">
              <a:off x="464593" y="1671337"/>
              <a:ext cx="2198262" cy="2198262"/>
            </a:xfrm>
            <a:prstGeom prst="rect">
              <a:avLst/>
            </a:prstGeom>
          </p:spPr>
        </p:pic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87581E6C-1434-FD3B-145B-64ADFFDE3A9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2849148">
              <a:off x="1123349" y="2795039"/>
              <a:ext cx="277691" cy="370255"/>
            </a:xfrm>
            <a:prstGeom prst="rect">
              <a:avLst/>
            </a:prstGeom>
          </p:spPr>
        </p:pic>
      </p:grp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1D9CA026-5BD0-21ED-72DF-CA21DF8FF15A}"/>
              </a:ext>
            </a:extLst>
          </p:cNvPr>
          <p:cNvSpPr/>
          <p:nvPr/>
        </p:nvSpPr>
        <p:spPr>
          <a:xfrm>
            <a:off x="4910616" y="-2036380"/>
            <a:ext cx="2352776" cy="669343"/>
          </a:xfrm>
          <a:prstGeom prst="roundRect">
            <a:avLst>
              <a:gd name="adj" fmla="val 50000"/>
            </a:avLst>
          </a:prstGeom>
          <a:solidFill>
            <a:srgbClr val="50C8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bg1"/>
                </a:solidFill>
              </a:rPr>
              <a:t>2 ЭТАП</a:t>
            </a:r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3C15BD93-E0D5-749A-9B2B-82449BB7791C}"/>
              </a:ext>
            </a:extLst>
          </p:cNvPr>
          <p:cNvGrpSpPr/>
          <p:nvPr/>
        </p:nvGrpSpPr>
        <p:grpSpPr>
          <a:xfrm rot="19339106">
            <a:off x="7327174" y="-2237111"/>
            <a:ext cx="614552" cy="614552"/>
            <a:chOff x="2667000" y="0"/>
            <a:chExt cx="6858000" cy="6858000"/>
          </a:xfrm>
        </p:grpSpPr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077125FD-F2BF-029E-03D5-56057708BA7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7000" y="0"/>
              <a:ext cx="6858000" cy="6858000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1" name="Овал 20">
              <a:extLst>
                <a:ext uri="{FF2B5EF4-FFF2-40B4-BE49-F238E27FC236}">
                  <a16:creationId xmlns:a16="http://schemas.microsoft.com/office/drawing/2014/main" id="{BAEBAE92-D49F-40C1-81D6-E9273B4F7C68}"/>
                </a:ext>
              </a:extLst>
            </p:cNvPr>
            <p:cNvSpPr/>
            <p:nvPr/>
          </p:nvSpPr>
          <p:spPr>
            <a:xfrm rot="19520239">
              <a:off x="5739054" y="1413737"/>
              <a:ext cx="1647362" cy="3707652"/>
            </a:xfrm>
            <a:prstGeom prst="ellipse">
              <a:avLst/>
            </a:prstGeom>
            <a:solidFill>
              <a:srgbClr val="E1E1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BDB915A4-1143-8D36-A672-8E89A650EC2F}"/>
              </a:ext>
            </a:extLst>
          </p:cNvPr>
          <p:cNvGrpSpPr/>
          <p:nvPr/>
        </p:nvGrpSpPr>
        <p:grpSpPr>
          <a:xfrm rot="20013268">
            <a:off x="7894290" y="-2743424"/>
            <a:ext cx="723003" cy="723003"/>
            <a:chOff x="2667000" y="0"/>
            <a:chExt cx="6858000" cy="6858000"/>
          </a:xfrm>
        </p:grpSpPr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6379C802-FADC-0617-9A44-4B656F5713B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7000" y="0"/>
              <a:ext cx="6858000" cy="6858000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5" name="Овал 24">
              <a:extLst>
                <a:ext uri="{FF2B5EF4-FFF2-40B4-BE49-F238E27FC236}">
                  <a16:creationId xmlns:a16="http://schemas.microsoft.com/office/drawing/2014/main" id="{00A93328-B9F2-CCEB-2102-05B18E226D9F}"/>
                </a:ext>
              </a:extLst>
            </p:cNvPr>
            <p:cNvSpPr/>
            <p:nvPr/>
          </p:nvSpPr>
          <p:spPr>
            <a:xfrm rot="19520239">
              <a:off x="5739054" y="1413737"/>
              <a:ext cx="1647362" cy="3707652"/>
            </a:xfrm>
            <a:prstGeom prst="ellipse">
              <a:avLst/>
            </a:prstGeom>
            <a:solidFill>
              <a:srgbClr val="E1E1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159EE5A0-AA26-1135-1760-1F74CCFF382B}"/>
              </a:ext>
            </a:extLst>
          </p:cNvPr>
          <p:cNvGrpSpPr/>
          <p:nvPr/>
        </p:nvGrpSpPr>
        <p:grpSpPr>
          <a:xfrm rot="20909796">
            <a:off x="7114525" y="-2615165"/>
            <a:ext cx="405621" cy="405621"/>
            <a:chOff x="2667000" y="0"/>
            <a:chExt cx="6858000" cy="6858000"/>
          </a:xfrm>
        </p:grpSpPr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E651AF1B-C4B0-2269-2529-3993AD9AE42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7000" y="0"/>
              <a:ext cx="6858000" cy="6858000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8" name="Овал 27">
              <a:extLst>
                <a:ext uri="{FF2B5EF4-FFF2-40B4-BE49-F238E27FC236}">
                  <a16:creationId xmlns:a16="http://schemas.microsoft.com/office/drawing/2014/main" id="{1552BC21-4869-F4B6-36F8-235F23D1FE6F}"/>
                </a:ext>
              </a:extLst>
            </p:cNvPr>
            <p:cNvSpPr/>
            <p:nvPr/>
          </p:nvSpPr>
          <p:spPr>
            <a:xfrm rot="19520239">
              <a:off x="5739054" y="1413737"/>
              <a:ext cx="1647362" cy="3707652"/>
            </a:xfrm>
            <a:prstGeom prst="ellipse">
              <a:avLst/>
            </a:prstGeom>
            <a:solidFill>
              <a:srgbClr val="E1E1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E82424C7-3487-B231-BBF7-856EC708D32B}"/>
              </a:ext>
            </a:extLst>
          </p:cNvPr>
          <p:cNvGrpSpPr/>
          <p:nvPr/>
        </p:nvGrpSpPr>
        <p:grpSpPr>
          <a:xfrm rot="18771479">
            <a:off x="4072998" y="-1924926"/>
            <a:ext cx="382916" cy="382916"/>
            <a:chOff x="2667000" y="0"/>
            <a:chExt cx="6858000" cy="6858000"/>
          </a:xfrm>
        </p:grpSpPr>
        <p:pic>
          <p:nvPicPr>
            <p:cNvPr id="30" name="Рисунок 29">
              <a:extLst>
                <a:ext uri="{FF2B5EF4-FFF2-40B4-BE49-F238E27FC236}">
                  <a16:creationId xmlns:a16="http://schemas.microsoft.com/office/drawing/2014/main" id="{D56806B4-BA88-DBE2-F4E9-0F8EAAABF50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7000" y="0"/>
              <a:ext cx="6858000" cy="6858000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1" name="Овал 30">
              <a:extLst>
                <a:ext uri="{FF2B5EF4-FFF2-40B4-BE49-F238E27FC236}">
                  <a16:creationId xmlns:a16="http://schemas.microsoft.com/office/drawing/2014/main" id="{4D8E6631-08C6-288D-AB7A-6105C604E11E}"/>
                </a:ext>
              </a:extLst>
            </p:cNvPr>
            <p:cNvSpPr/>
            <p:nvPr/>
          </p:nvSpPr>
          <p:spPr>
            <a:xfrm rot="19520239">
              <a:off x="5739054" y="1413737"/>
              <a:ext cx="1647362" cy="3707652"/>
            </a:xfrm>
            <a:prstGeom prst="ellipse">
              <a:avLst/>
            </a:prstGeom>
            <a:solidFill>
              <a:srgbClr val="E1E1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32" name="Группа 31">
            <a:extLst>
              <a:ext uri="{FF2B5EF4-FFF2-40B4-BE49-F238E27FC236}">
                <a16:creationId xmlns:a16="http://schemas.microsoft.com/office/drawing/2014/main" id="{FE02158C-864F-124F-631A-1C9F86C9603A}"/>
              </a:ext>
            </a:extLst>
          </p:cNvPr>
          <p:cNvGrpSpPr/>
          <p:nvPr/>
        </p:nvGrpSpPr>
        <p:grpSpPr>
          <a:xfrm rot="4214940">
            <a:off x="4429735" y="-2873685"/>
            <a:ext cx="323563" cy="323563"/>
            <a:chOff x="2667000" y="0"/>
            <a:chExt cx="6858000" cy="6858000"/>
          </a:xfrm>
        </p:grpSpPr>
        <p:pic>
          <p:nvPicPr>
            <p:cNvPr id="33" name="Рисунок 32">
              <a:extLst>
                <a:ext uri="{FF2B5EF4-FFF2-40B4-BE49-F238E27FC236}">
                  <a16:creationId xmlns:a16="http://schemas.microsoft.com/office/drawing/2014/main" id="{9B559A9C-5737-38A4-AC5B-595D84F8FF25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7000" y="0"/>
              <a:ext cx="6858000" cy="6858000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4" name="Овал 33">
              <a:extLst>
                <a:ext uri="{FF2B5EF4-FFF2-40B4-BE49-F238E27FC236}">
                  <a16:creationId xmlns:a16="http://schemas.microsoft.com/office/drawing/2014/main" id="{1B46CDFC-A636-0E9E-9EBF-FB28618FA33E}"/>
                </a:ext>
              </a:extLst>
            </p:cNvPr>
            <p:cNvSpPr/>
            <p:nvPr/>
          </p:nvSpPr>
          <p:spPr>
            <a:xfrm rot="19520239">
              <a:off x="5739054" y="1413737"/>
              <a:ext cx="1647362" cy="3707652"/>
            </a:xfrm>
            <a:prstGeom prst="ellipse">
              <a:avLst/>
            </a:prstGeom>
            <a:solidFill>
              <a:srgbClr val="E1E1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35" name="Группа 34">
            <a:extLst>
              <a:ext uri="{FF2B5EF4-FFF2-40B4-BE49-F238E27FC236}">
                <a16:creationId xmlns:a16="http://schemas.microsoft.com/office/drawing/2014/main" id="{E07FA53A-685C-F11C-571E-9D2A2F949E07}"/>
              </a:ext>
            </a:extLst>
          </p:cNvPr>
          <p:cNvGrpSpPr/>
          <p:nvPr/>
        </p:nvGrpSpPr>
        <p:grpSpPr>
          <a:xfrm rot="17459035">
            <a:off x="4526744" y="-2431106"/>
            <a:ext cx="453830" cy="453830"/>
            <a:chOff x="2667000" y="0"/>
            <a:chExt cx="6858000" cy="6858000"/>
          </a:xfrm>
        </p:grpSpPr>
        <p:pic>
          <p:nvPicPr>
            <p:cNvPr id="36" name="Рисунок 35">
              <a:extLst>
                <a:ext uri="{FF2B5EF4-FFF2-40B4-BE49-F238E27FC236}">
                  <a16:creationId xmlns:a16="http://schemas.microsoft.com/office/drawing/2014/main" id="{7C30B0C1-5892-29C7-C819-A461081705FE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7000" y="0"/>
              <a:ext cx="6858000" cy="6858000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7" name="Овал 36">
              <a:extLst>
                <a:ext uri="{FF2B5EF4-FFF2-40B4-BE49-F238E27FC236}">
                  <a16:creationId xmlns:a16="http://schemas.microsoft.com/office/drawing/2014/main" id="{E067626C-7CA6-A348-703D-0B71C011BE6E}"/>
                </a:ext>
              </a:extLst>
            </p:cNvPr>
            <p:cNvSpPr/>
            <p:nvPr/>
          </p:nvSpPr>
          <p:spPr>
            <a:xfrm rot="19520239">
              <a:off x="5739054" y="1413737"/>
              <a:ext cx="1647362" cy="3707652"/>
            </a:xfrm>
            <a:prstGeom prst="ellipse">
              <a:avLst/>
            </a:prstGeom>
            <a:solidFill>
              <a:srgbClr val="E1E1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59FAEEB9-2C62-3B3E-F4C9-366067FAA00C}"/>
              </a:ext>
            </a:extLst>
          </p:cNvPr>
          <p:cNvSpPr/>
          <p:nvPr/>
        </p:nvSpPr>
        <p:spPr>
          <a:xfrm>
            <a:off x="1075378" y="8518831"/>
            <a:ext cx="10041244" cy="821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5600"/>
              </a:lnSpc>
              <a:tabLst>
                <a:tab pos="450215" algn="l"/>
                <a:tab pos="540385" algn="l"/>
                <a:tab pos="630555" algn="l"/>
              </a:tabLst>
            </a:pPr>
            <a:r>
              <a:rPr lang="ru-RU" sz="6000" b="1" dirty="0">
                <a:solidFill>
                  <a:schemeClr val="bg1"/>
                </a:solidFill>
                <a:latin typeface="Montserrat ExtraBold" panose="00000900000000000000" pitchFamily="2" charset="-52"/>
              </a:rPr>
              <a:t>ВСЁ О ФИНАНСАХ 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1B6CA61-F15C-E511-BBF7-64E3BC1E4258}"/>
              </a:ext>
            </a:extLst>
          </p:cNvPr>
          <p:cNvSpPr txBox="1"/>
          <p:nvPr/>
        </p:nvSpPr>
        <p:spPr>
          <a:xfrm>
            <a:off x="834887" y="9260551"/>
            <a:ext cx="1052222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tabLst>
                <a:tab pos="450215" algn="l"/>
                <a:tab pos="540385" algn="l"/>
                <a:tab pos="630555" algn="l"/>
              </a:tabLst>
            </a:pPr>
            <a:r>
              <a:rPr lang="ru-RU" sz="2000" dirty="0">
                <a:solidFill>
                  <a:schemeClr val="bg1"/>
                </a:solidFill>
                <a:latin typeface="Montserrat" panose="00000500000000000000" pitchFamily="2" charset="-52"/>
              </a:rPr>
              <a:t>интересные события в сфере финансов, </a:t>
            </a:r>
          </a:p>
          <a:p>
            <a:pPr algn="ctr">
              <a:tabLst>
                <a:tab pos="450215" algn="l"/>
                <a:tab pos="540385" algn="l"/>
                <a:tab pos="630555" algn="l"/>
              </a:tabLst>
            </a:pPr>
            <a:r>
              <a:rPr lang="ru-RU" sz="2000" dirty="0">
                <a:solidFill>
                  <a:schemeClr val="bg1"/>
                </a:solidFill>
                <a:latin typeface="Montserrat" panose="00000500000000000000" pitchFamily="2" charset="-52"/>
              </a:rPr>
              <a:t>финансовые факты в России и в мире</a:t>
            </a:r>
          </a:p>
        </p:txBody>
      </p:sp>
    </p:spTree>
    <p:extLst>
      <p:ext uri="{BB962C8B-B14F-4D97-AF65-F5344CB8AC3E}">
        <p14:creationId xmlns:p14="http://schemas.microsoft.com/office/powerpoint/2010/main" val="260366097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9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7BADCB6-3E80-775E-DBBC-14F3F95C99A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68000">
                <a:srgbClr val="2E3192"/>
              </a:gs>
              <a:gs pos="38000">
                <a:srgbClr val="5BBF8C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7EB2B6C6-39BE-9C84-9575-A194B3BD665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8" t="4274" r="47115" b="11001"/>
          <a:stretch/>
        </p:blipFill>
        <p:spPr>
          <a:xfrm rot="16200000" flipH="1">
            <a:off x="2664077" y="-2669922"/>
            <a:ext cx="6863843" cy="12192000"/>
          </a:xfrm>
          <a:prstGeom prst="rect">
            <a:avLst/>
          </a:prstGeom>
        </p:spPr>
      </p:pic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2FE6E1BE-7BB6-74BF-CBA4-B157E72D4B81}"/>
              </a:ext>
            </a:extLst>
          </p:cNvPr>
          <p:cNvSpPr/>
          <p:nvPr/>
        </p:nvSpPr>
        <p:spPr>
          <a:xfrm>
            <a:off x="794150" y="772339"/>
            <a:ext cx="10512948" cy="5400409"/>
          </a:xfrm>
          <a:prstGeom prst="roundRect">
            <a:avLst>
              <a:gd name="adj" fmla="val 487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 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98148" y="1302782"/>
            <a:ext cx="9588883" cy="16731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7315" lvl="0">
              <a:lnSpc>
                <a:spcPct val="107000"/>
              </a:lnSpc>
              <a:spcAft>
                <a:spcPts val="0"/>
              </a:spcAft>
              <a:tabLst>
                <a:tab pos="450215" algn="l"/>
                <a:tab pos="540385" algn="l"/>
              </a:tabLst>
            </a:pPr>
            <a:r>
              <a:rPr lang="ru-RU" sz="3200" b="1" dirty="0" smtClean="0">
                <a:latin typeface="Montserrat ExtraBold" panose="00000900000000000000" pitchFamily="2" charset="-52"/>
              </a:rPr>
              <a:t>Какой </a:t>
            </a:r>
            <a:r>
              <a:rPr lang="ru-RU" sz="3200" b="1" dirty="0">
                <a:latin typeface="Montserrat ExtraBold" panose="00000900000000000000" pitchFamily="2" charset="-52"/>
              </a:rPr>
              <a:t>орган утверждает бюджет района?</a:t>
            </a:r>
          </a:p>
          <a:p>
            <a:pPr marL="107315" lvl="0">
              <a:lnSpc>
                <a:spcPct val="107000"/>
              </a:lnSpc>
              <a:spcAft>
                <a:spcPts val="0"/>
              </a:spcAft>
              <a:tabLst>
                <a:tab pos="450215" algn="l"/>
                <a:tab pos="540385" algn="l"/>
              </a:tabLst>
            </a:pPr>
            <a:endParaRPr lang="ru-RU" sz="3200" b="1" dirty="0">
              <a:latin typeface="Montserrat ExtraBold" panose="00000900000000000000" pitchFamily="2" charset="-52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94150" y="3666098"/>
            <a:ext cx="10512947" cy="5533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0215">
              <a:lnSpc>
                <a:spcPct val="107000"/>
              </a:lnSpc>
              <a:spcAft>
                <a:spcPts val="0"/>
              </a:spcAft>
              <a:tabLst>
                <a:tab pos="450215" algn="l"/>
                <a:tab pos="540385" algn="l"/>
              </a:tabLst>
            </a:pPr>
            <a:r>
              <a:rPr lang="ru-RU" sz="2800" b="1" dirty="0" smtClean="0">
                <a:solidFill>
                  <a:srgbClr val="2E3192"/>
                </a:solidFill>
                <a:latin typeface="Montserrat Black" panose="00000A00000000000000" pitchFamily="2" charset="-52"/>
              </a:rPr>
              <a:t>Г. Дума района</a:t>
            </a:r>
            <a:endParaRPr lang="ru-RU" sz="2800" b="1" dirty="0">
              <a:solidFill>
                <a:schemeClr val="accent2"/>
              </a:solidFill>
              <a:latin typeface="Montserrat Black" panose="00000A00000000000000" pitchFamily="2" charset="-52"/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BFD0E07D-C74D-6EB8-9598-67C6633D6DD3}"/>
              </a:ext>
            </a:extLst>
          </p:cNvPr>
          <p:cNvSpPr/>
          <p:nvPr/>
        </p:nvSpPr>
        <p:spPr>
          <a:xfrm>
            <a:off x="1231023" y="323423"/>
            <a:ext cx="914016" cy="914016"/>
          </a:xfrm>
          <a:prstGeom prst="ellipse">
            <a:avLst/>
          </a:prstGeom>
          <a:solidFill>
            <a:srgbClr val="2E319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 smtClean="0">
                <a:solidFill>
                  <a:schemeClr val="bg1"/>
                </a:solidFill>
              </a:rPr>
              <a:t>0</a:t>
            </a:r>
            <a:r>
              <a:rPr lang="ru-RU" sz="3000" b="1" dirty="0" smtClean="0">
                <a:solidFill>
                  <a:schemeClr val="bg1"/>
                </a:solidFill>
              </a:rPr>
              <a:t>6</a:t>
            </a:r>
            <a:endParaRPr lang="ru-RU" sz="3000" b="1" dirty="0">
              <a:solidFill>
                <a:schemeClr val="bg1"/>
              </a:solidFill>
            </a:endParaRPr>
          </a:p>
        </p:txBody>
      </p:sp>
      <p:sp>
        <p:nvSpPr>
          <p:cNvPr id="15" name="Полилиния: фигура 14">
            <a:extLst>
              <a:ext uri="{FF2B5EF4-FFF2-40B4-BE49-F238E27FC236}">
                <a16:creationId xmlns:a16="http://schemas.microsoft.com/office/drawing/2014/main" id="{7CE6A05D-3948-7549-FF5E-01273BF01219}"/>
              </a:ext>
            </a:extLst>
          </p:cNvPr>
          <p:cNvSpPr/>
          <p:nvPr/>
        </p:nvSpPr>
        <p:spPr>
          <a:xfrm>
            <a:off x="794149" y="4548977"/>
            <a:ext cx="10512948" cy="1642822"/>
          </a:xfrm>
          <a:custGeom>
            <a:avLst/>
            <a:gdLst>
              <a:gd name="connsiteX0" fmla="*/ 0 w 10512948"/>
              <a:gd name="connsiteY0" fmla="*/ 0 h 1274441"/>
              <a:gd name="connsiteX1" fmla="*/ 10512948 w 10512948"/>
              <a:gd name="connsiteY1" fmla="*/ 0 h 1274441"/>
              <a:gd name="connsiteX2" fmla="*/ 10512948 w 10512948"/>
              <a:gd name="connsiteY2" fmla="*/ 1053632 h 1274441"/>
              <a:gd name="connsiteX3" fmla="*/ 10249462 w 10512948"/>
              <a:gd name="connsiteY3" fmla="*/ 1274441 h 1274441"/>
              <a:gd name="connsiteX4" fmla="*/ 263486 w 10512948"/>
              <a:gd name="connsiteY4" fmla="*/ 1274441 h 1274441"/>
              <a:gd name="connsiteX5" fmla="*/ 0 w 10512948"/>
              <a:gd name="connsiteY5" fmla="*/ 1053632 h 1274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512948" h="1274441">
                <a:moveTo>
                  <a:pt x="0" y="0"/>
                </a:moveTo>
                <a:lnTo>
                  <a:pt x="10512948" y="0"/>
                </a:lnTo>
                <a:lnTo>
                  <a:pt x="10512948" y="1053632"/>
                </a:lnTo>
                <a:cubicBezTo>
                  <a:pt x="10512948" y="1175581"/>
                  <a:pt x="10394981" y="1274441"/>
                  <a:pt x="10249462" y="1274441"/>
                </a:cubicBezTo>
                <a:lnTo>
                  <a:pt x="263486" y="1274441"/>
                </a:lnTo>
                <a:cubicBezTo>
                  <a:pt x="117967" y="1274441"/>
                  <a:pt x="0" y="1175581"/>
                  <a:pt x="0" y="105363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 </a:t>
            </a:r>
            <a:endParaRPr lang="ru-RU" sz="2800" b="1" dirty="0">
              <a:solidFill>
                <a:schemeClr val="bg1"/>
              </a:solidFill>
            </a:endParaRP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7060D140-8182-CC4E-D3F6-90B9463E48DC}"/>
              </a:ext>
            </a:extLst>
          </p:cNvPr>
          <p:cNvGrpSpPr/>
          <p:nvPr/>
        </p:nvGrpSpPr>
        <p:grpSpPr>
          <a:xfrm>
            <a:off x="15164671" y="-1322207"/>
            <a:ext cx="4900537" cy="4900537"/>
            <a:chOff x="8848444" y="-703318"/>
            <a:chExt cx="4900537" cy="4900537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01B072A1-345A-072E-446C-297C374C1C5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347059">
              <a:off x="8848444" y="-703318"/>
              <a:ext cx="4900537" cy="4900537"/>
            </a:xfrm>
            <a:prstGeom prst="rect">
              <a:avLst/>
            </a:prstGeom>
          </p:spPr>
        </p:pic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F60FF108-9570-D2F3-152D-EC33A16A9A4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18647633">
              <a:off x="11758202" y="1462107"/>
              <a:ext cx="681122" cy="908163"/>
            </a:xfrm>
            <a:prstGeom prst="rect">
              <a:avLst/>
            </a:prstGeom>
          </p:spPr>
        </p:pic>
      </p:grp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99A7F086-B066-D3FA-6752-9E5F16158111}"/>
              </a:ext>
            </a:extLst>
          </p:cNvPr>
          <p:cNvGrpSpPr/>
          <p:nvPr/>
        </p:nvGrpSpPr>
        <p:grpSpPr>
          <a:xfrm>
            <a:off x="-4989934" y="1671337"/>
            <a:ext cx="2198262" cy="2198262"/>
            <a:chOff x="464593" y="1671337"/>
            <a:chExt cx="2198262" cy="2198262"/>
          </a:xfrm>
        </p:grpSpPr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20F3E9BD-5F75-B4F2-7E20-07FF1A76F85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727023" flipH="1">
              <a:off x="464593" y="1671337"/>
              <a:ext cx="2198262" cy="2198262"/>
            </a:xfrm>
            <a:prstGeom prst="rect">
              <a:avLst/>
            </a:prstGeom>
          </p:spPr>
        </p:pic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87581E6C-1434-FD3B-145B-64ADFFDE3A9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2849148">
              <a:off x="1123349" y="2795039"/>
              <a:ext cx="277691" cy="370255"/>
            </a:xfrm>
            <a:prstGeom prst="rect">
              <a:avLst/>
            </a:prstGeom>
          </p:spPr>
        </p:pic>
      </p:grp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1D9CA026-5BD0-21ED-72DF-CA21DF8FF15A}"/>
              </a:ext>
            </a:extLst>
          </p:cNvPr>
          <p:cNvSpPr/>
          <p:nvPr/>
        </p:nvSpPr>
        <p:spPr>
          <a:xfrm>
            <a:off x="4910616" y="-2036380"/>
            <a:ext cx="2352776" cy="669343"/>
          </a:xfrm>
          <a:prstGeom prst="roundRect">
            <a:avLst>
              <a:gd name="adj" fmla="val 50000"/>
            </a:avLst>
          </a:prstGeom>
          <a:solidFill>
            <a:srgbClr val="50C8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bg1"/>
                </a:solidFill>
              </a:rPr>
              <a:t>2 ЭТАП</a:t>
            </a:r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3C15BD93-E0D5-749A-9B2B-82449BB7791C}"/>
              </a:ext>
            </a:extLst>
          </p:cNvPr>
          <p:cNvGrpSpPr/>
          <p:nvPr/>
        </p:nvGrpSpPr>
        <p:grpSpPr>
          <a:xfrm rot="19339106">
            <a:off x="7327174" y="-2237111"/>
            <a:ext cx="614552" cy="614552"/>
            <a:chOff x="2667000" y="0"/>
            <a:chExt cx="6858000" cy="6858000"/>
          </a:xfrm>
        </p:grpSpPr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077125FD-F2BF-029E-03D5-56057708BA7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7000" y="0"/>
              <a:ext cx="6858000" cy="6858000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1" name="Овал 20">
              <a:extLst>
                <a:ext uri="{FF2B5EF4-FFF2-40B4-BE49-F238E27FC236}">
                  <a16:creationId xmlns:a16="http://schemas.microsoft.com/office/drawing/2014/main" id="{BAEBAE92-D49F-40C1-81D6-E9273B4F7C68}"/>
                </a:ext>
              </a:extLst>
            </p:cNvPr>
            <p:cNvSpPr/>
            <p:nvPr/>
          </p:nvSpPr>
          <p:spPr>
            <a:xfrm rot="19520239">
              <a:off x="5739054" y="1413737"/>
              <a:ext cx="1647362" cy="3707652"/>
            </a:xfrm>
            <a:prstGeom prst="ellipse">
              <a:avLst/>
            </a:prstGeom>
            <a:solidFill>
              <a:srgbClr val="E1E1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BDB915A4-1143-8D36-A672-8E89A650EC2F}"/>
              </a:ext>
            </a:extLst>
          </p:cNvPr>
          <p:cNvGrpSpPr/>
          <p:nvPr/>
        </p:nvGrpSpPr>
        <p:grpSpPr>
          <a:xfrm rot="20013268">
            <a:off x="7894290" y="-2743424"/>
            <a:ext cx="723003" cy="723003"/>
            <a:chOff x="2667000" y="0"/>
            <a:chExt cx="6858000" cy="6858000"/>
          </a:xfrm>
        </p:grpSpPr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6379C802-FADC-0617-9A44-4B656F5713B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7000" y="0"/>
              <a:ext cx="6858000" cy="6858000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5" name="Овал 24">
              <a:extLst>
                <a:ext uri="{FF2B5EF4-FFF2-40B4-BE49-F238E27FC236}">
                  <a16:creationId xmlns:a16="http://schemas.microsoft.com/office/drawing/2014/main" id="{00A93328-B9F2-CCEB-2102-05B18E226D9F}"/>
                </a:ext>
              </a:extLst>
            </p:cNvPr>
            <p:cNvSpPr/>
            <p:nvPr/>
          </p:nvSpPr>
          <p:spPr>
            <a:xfrm rot="19520239">
              <a:off x="5739054" y="1413737"/>
              <a:ext cx="1647362" cy="3707652"/>
            </a:xfrm>
            <a:prstGeom prst="ellipse">
              <a:avLst/>
            </a:prstGeom>
            <a:solidFill>
              <a:srgbClr val="E1E1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159EE5A0-AA26-1135-1760-1F74CCFF382B}"/>
              </a:ext>
            </a:extLst>
          </p:cNvPr>
          <p:cNvGrpSpPr/>
          <p:nvPr/>
        </p:nvGrpSpPr>
        <p:grpSpPr>
          <a:xfrm rot="20909796">
            <a:off x="7114525" y="-2615165"/>
            <a:ext cx="405621" cy="405621"/>
            <a:chOff x="2667000" y="0"/>
            <a:chExt cx="6858000" cy="6858000"/>
          </a:xfrm>
        </p:grpSpPr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E651AF1B-C4B0-2269-2529-3993AD9AE42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7000" y="0"/>
              <a:ext cx="6858000" cy="6858000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8" name="Овал 27">
              <a:extLst>
                <a:ext uri="{FF2B5EF4-FFF2-40B4-BE49-F238E27FC236}">
                  <a16:creationId xmlns:a16="http://schemas.microsoft.com/office/drawing/2014/main" id="{1552BC21-4869-F4B6-36F8-235F23D1FE6F}"/>
                </a:ext>
              </a:extLst>
            </p:cNvPr>
            <p:cNvSpPr/>
            <p:nvPr/>
          </p:nvSpPr>
          <p:spPr>
            <a:xfrm rot="19520239">
              <a:off x="5739054" y="1413737"/>
              <a:ext cx="1647362" cy="3707652"/>
            </a:xfrm>
            <a:prstGeom prst="ellipse">
              <a:avLst/>
            </a:prstGeom>
            <a:solidFill>
              <a:srgbClr val="E1E1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E82424C7-3487-B231-BBF7-856EC708D32B}"/>
              </a:ext>
            </a:extLst>
          </p:cNvPr>
          <p:cNvGrpSpPr/>
          <p:nvPr/>
        </p:nvGrpSpPr>
        <p:grpSpPr>
          <a:xfrm rot="18771479">
            <a:off x="4072998" y="-1924926"/>
            <a:ext cx="382916" cy="382916"/>
            <a:chOff x="2667000" y="0"/>
            <a:chExt cx="6858000" cy="6858000"/>
          </a:xfrm>
        </p:grpSpPr>
        <p:pic>
          <p:nvPicPr>
            <p:cNvPr id="30" name="Рисунок 29">
              <a:extLst>
                <a:ext uri="{FF2B5EF4-FFF2-40B4-BE49-F238E27FC236}">
                  <a16:creationId xmlns:a16="http://schemas.microsoft.com/office/drawing/2014/main" id="{D56806B4-BA88-DBE2-F4E9-0F8EAAABF50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7000" y="0"/>
              <a:ext cx="6858000" cy="6858000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1" name="Овал 30">
              <a:extLst>
                <a:ext uri="{FF2B5EF4-FFF2-40B4-BE49-F238E27FC236}">
                  <a16:creationId xmlns:a16="http://schemas.microsoft.com/office/drawing/2014/main" id="{4D8E6631-08C6-288D-AB7A-6105C604E11E}"/>
                </a:ext>
              </a:extLst>
            </p:cNvPr>
            <p:cNvSpPr/>
            <p:nvPr/>
          </p:nvSpPr>
          <p:spPr>
            <a:xfrm rot="19520239">
              <a:off x="5739054" y="1413737"/>
              <a:ext cx="1647362" cy="3707652"/>
            </a:xfrm>
            <a:prstGeom prst="ellipse">
              <a:avLst/>
            </a:prstGeom>
            <a:solidFill>
              <a:srgbClr val="E1E1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32" name="Группа 31">
            <a:extLst>
              <a:ext uri="{FF2B5EF4-FFF2-40B4-BE49-F238E27FC236}">
                <a16:creationId xmlns:a16="http://schemas.microsoft.com/office/drawing/2014/main" id="{FE02158C-864F-124F-631A-1C9F86C9603A}"/>
              </a:ext>
            </a:extLst>
          </p:cNvPr>
          <p:cNvGrpSpPr/>
          <p:nvPr/>
        </p:nvGrpSpPr>
        <p:grpSpPr>
          <a:xfrm rot="4214940">
            <a:off x="4429735" y="-2873685"/>
            <a:ext cx="323563" cy="323563"/>
            <a:chOff x="2667000" y="0"/>
            <a:chExt cx="6858000" cy="6858000"/>
          </a:xfrm>
        </p:grpSpPr>
        <p:pic>
          <p:nvPicPr>
            <p:cNvPr id="33" name="Рисунок 32">
              <a:extLst>
                <a:ext uri="{FF2B5EF4-FFF2-40B4-BE49-F238E27FC236}">
                  <a16:creationId xmlns:a16="http://schemas.microsoft.com/office/drawing/2014/main" id="{9B559A9C-5737-38A4-AC5B-595D84F8FF25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7000" y="0"/>
              <a:ext cx="6858000" cy="6858000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4" name="Овал 33">
              <a:extLst>
                <a:ext uri="{FF2B5EF4-FFF2-40B4-BE49-F238E27FC236}">
                  <a16:creationId xmlns:a16="http://schemas.microsoft.com/office/drawing/2014/main" id="{1B46CDFC-A636-0E9E-9EBF-FB28618FA33E}"/>
                </a:ext>
              </a:extLst>
            </p:cNvPr>
            <p:cNvSpPr/>
            <p:nvPr/>
          </p:nvSpPr>
          <p:spPr>
            <a:xfrm rot="19520239">
              <a:off x="5739054" y="1413737"/>
              <a:ext cx="1647362" cy="3707652"/>
            </a:xfrm>
            <a:prstGeom prst="ellipse">
              <a:avLst/>
            </a:prstGeom>
            <a:solidFill>
              <a:srgbClr val="E1E1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35" name="Группа 34">
            <a:extLst>
              <a:ext uri="{FF2B5EF4-FFF2-40B4-BE49-F238E27FC236}">
                <a16:creationId xmlns:a16="http://schemas.microsoft.com/office/drawing/2014/main" id="{E07FA53A-685C-F11C-571E-9D2A2F949E07}"/>
              </a:ext>
            </a:extLst>
          </p:cNvPr>
          <p:cNvGrpSpPr/>
          <p:nvPr/>
        </p:nvGrpSpPr>
        <p:grpSpPr>
          <a:xfrm rot="17459035">
            <a:off x="4526744" y="-2431106"/>
            <a:ext cx="453830" cy="453830"/>
            <a:chOff x="2667000" y="0"/>
            <a:chExt cx="6858000" cy="6858000"/>
          </a:xfrm>
        </p:grpSpPr>
        <p:pic>
          <p:nvPicPr>
            <p:cNvPr id="36" name="Рисунок 35">
              <a:extLst>
                <a:ext uri="{FF2B5EF4-FFF2-40B4-BE49-F238E27FC236}">
                  <a16:creationId xmlns:a16="http://schemas.microsoft.com/office/drawing/2014/main" id="{7C30B0C1-5892-29C7-C819-A461081705FE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7000" y="0"/>
              <a:ext cx="6858000" cy="6858000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7" name="Овал 36">
              <a:extLst>
                <a:ext uri="{FF2B5EF4-FFF2-40B4-BE49-F238E27FC236}">
                  <a16:creationId xmlns:a16="http://schemas.microsoft.com/office/drawing/2014/main" id="{E067626C-7CA6-A348-703D-0B71C011BE6E}"/>
                </a:ext>
              </a:extLst>
            </p:cNvPr>
            <p:cNvSpPr/>
            <p:nvPr/>
          </p:nvSpPr>
          <p:spPr>
            <a:xfrm rot="19520239">
              <a:off x="5739054" y="1413737"/>
              <a:ext cx="1647362" cy="3707652"/>
            </a:xfrm>
            <a:prstGeom prst="ellipse">
              <a:avLst/>
            </a:prstGeom>
            <a:solidFill>
              <a:srgbClr val="E1E1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59FAEEB9-2C62-3B3E-F4C9-366067FAA00C}"/>
              </a:ext>
            </a:extLst>
          </p:cNvPr>
          <p:cNvSpPr/>
          <p:nvPr/>
        </p:nvSpPr>
        <p:spPr>
          <a:xfrm>
            <a:off x="1075378" y="8518831"/>
            <a:ext cx="10041244" cy="821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5600"/>
              </a:lnSpc>
              <a:tabLst>
                <a:tab pos="450215" algn="l"/>
                <a:tab pos="540385" algn="l"/>
                <a:tab pos="630555" algn="l"/>
              </a:tabLst>
            </a:pPr>
            <a:r>
              <a:rPr lang="ru-RU" sz="6000" b="1" dirty="0">
                <a:solidFill>
                  <a:schemeClr val="bg1"/>
                </a:solidFill>
                <a:latin typeface="Montserrat ExtraBold" panose="00000900000000000000" pitchFamily="2" charset="-52"/>
              </a:rPr>
              <a:t>ВСЁ О ФИНАНСАХ 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1B6CA61-F15C-E511-BBF7-64E3BC1E4258}"/>
              </a:ext>
            </a:extLst>
          </p:cNvPr>
          <p:cNvSpPr txBox="1"/>
          <p:nvPr/>
        </p:nvSpPr>
        <p:spPr>
          <a:xfrm>
            <a:off x="834887" y="9260551"/>
            <a:ext cx="1052222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tabLst>
                <a:tab pos="450215" algn="l"/>
                <a:tab pos="540385" algn="l"/>
                <a:tab pos="630555" algn="l"/>
              </a:tabLst>
            </a:pPr>
            <a:r>
              <a:rPr lang="ru-RU" sz="2000" dirty="0">
                <a:solidFill>
                  <a:schemeClr val="bg1"/>
                </a:solidFill>
                <a:latin typeface="Montserrat" panose="00000500000000000000" pitchFamily="2" charset="-52"/>
              </a:rPr>
              <a:t>интересные события в сфере финансов, </a:t>
            </a:r>
          </a:p>
          <a:p>
            <a:pPr algn="ctr">
              <a:tabLst>
                <a:tab pos="450215" algn="l"/>
                <a:tab pos="540385" algn="l"/>
                <a:tab pos="630555" algn="l"/>
              </a:tabLst>
            </a:pPr>
            <a:r>
              <a:rPr lang="ru-RU" sz="2000" dirty="0">
                <a:solidFill>
                  <a:schemeClr val="bg1"/>
                </a:solidFill>
                <a:latin typeface="Montserrat" panose="00000500000000000000" pitchFamily="2" charset="-52"/>
              </a:rPr>
              <a:t>финансовые факты в России и в мире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856"/>
          <a:stretch/>
        </p:blipFill>
        <p:spPr>
          <a:xfrm>
            <a:off x="5571823" y="3549221"/>
            <a:ext cx="5182839" cy="3072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33191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9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Группа 62">
            <a:extLst>
              <a:ext uri="{FF2B5EF4-FFF2-40B4-BE49-F238E27FC236}">
                <a16:creationId xmlns:a16="http://schemas.microsoft.com/office/drawing/2014/main" id="{8F33EFD2-5461-C348-1D59-610CCD7A784D}"/>
              </a:ext>
            </a:extLst>
          </p:cNvPr>
          <p:cNvGrpSpPr/>
          <p:nvPr/>
        </p:nvGrpSpPr>
        <p:grpSpPr>
          <a:xfrm>
            <a:off x="464593" y="1671337"/>
            <a:ext cx="2198262" cy="2198262"/>
            <a:chOff x="464593" y="1671337"/>
            <a:chExt cx="2198262" cy="2198262"/>
          </a:xfrm>
        </p:grpSpPr>
        <p:pic>
          <p:nvPicPr>
            <p:cNvPr id="37" name="Рисунок 36">
              <a:extLst>
                <a:ext uri="{FF2B5EF4-FFF2-40B4-BE49-F238E27FC236}">
                  <a16:creationId xmlns:a16="http://schemas.microsoft.com/office/drawing/2014/main" id="{E50B9FB7-BBE4-2077-0D1C-64ED867DF66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727023" flipH="1">
              <a:off x="464593" y="1671337"/>
              <a:ext cx="2198262" cy="2198262"/>
            </a:xfrm>
            <a:prstGeom prst="rect">
              <a:avLst/>
            </a:prstGeom>
          </p:spPr>
        </p:pic>
        <p:pic>
          <p:nvPicPr>
            <p:cNvPr id="61" name="Рисунок 60">
              <a:extLst>
                <a:ext uri="{FF2B5EF4-FFF2-40B4-BE49-F238E27FC236}">
                  <a16:creationId xmlns:a16="http://schemas.microsoft.com/office/drawing/2014/main" id="{40FE1F69-EC10-50DA-1D5C-B156A0B32B4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2849148">
              <a:off x="1123349" y="2795039"/>
              <a:ext cx="277691" cy="370255"/>
            </a:xfrm>
            <a:prstGeom prst="rect">
              <a:avLst/>
            </a:prstGeom>
          </p:spPr>
        </p:pic>
      </p:grpSp>
      <p:grpSp>
        <p:nvGrpSpPr>
          <p:cNvPr id="64" name="Группа 63">
            <a:extLst>
              <a:ext uri="{FF2B5EF4-FFF2-40B4-BE49-F238E27FC236}">
                <a16:creationId xmlns:a16="http://schemas.microsoft.com/office/drawing/2014/main" id="{08BCDE98-7198-90C1-0C29-05EC106C5DA6}"/>
              </a:ext>
            </a:extLst>
          </p:cNvPr>
          <p:cNvGrpSpPr/>
          <p:nvPr/>
        </p:nvGrpSpPr>
        <p:grpSpPr>
          <a:xfrm>
            <a:off x="8396940" y="-749038"/>
            <a:ext cx="4900537" cy="4900537"/>
            <a:chOff x="8848444" y="-703318"/>
            <a:chExt cx="4900537" cy="4900537"/>
          </a:xfrm>
        </p:grpSpPr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E76D5E72-0ECD-ACBC-1AE0-871BDE07666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347059">
              <a:off x="8848444" y="-703318"/>
              <a:ext cx="4900537" cy="4900537"/>
            </a:xfrm>
            <a:prstGeom prst="rect">
              <a:avLst/>
            </a:prstGeom>
          </p:spPr>
        </p:pic>
        <p:pic>
          <p:nvPicPr>
            <p:cNvPr id="62" name="Рисунок 61">
              <a:extLst>
                <a:ext uri="{FF2B5EF4-FFF2-40B4-BE49-F238E27FC236}">
                  <a16:creationId xmlns:a16="http://schemas.microsoft.com/office/drawing/2014/main" id="{1F45BB21-D2AB-1408-F6D5-F131D4FEB01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rot="18647633">
              <a:off x="11758202" y="1462107"/>
              <a:ext cx="681122" cy="908163"/>
            </a:xfrm>
            <a:prstGeom prst="rect">
              <a:avLst/>
            </a:prstGeom>
          </p:spPr>
        </p:pic>
      </p:grp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BC4E55A8-16C3-776A-DADA-A843AF7B2252}"/>
              </a:ext>
            </a:extLst>
          </p:cNvPr>
          <p:cNvSpPr/>
          <p:nvPr/>
        </p:nvSpPr>
        <p:spPr>
          <a:xfrm>
            <a:off x="4910615" y="2321834"/>
            <a:ext cx="2352776" cy="669343"/>
          </a:xfrm>
          <a:prstGeom prst="roundRect">
            <a:avLst>
              <a:gd name="adj" fmla="val 50000"/>
            </a:avLst>
          </a:prstGeom>
          <a:solidFill>
            <a:srgbClr val="50C8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bg1"/>
                </a:solidFill>
              </a:rPr>
              <a:t>2 ЭТАП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75378" y="3530492"/>
            <a:ext cx="10041244" cy="821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5600"/>
              </a:lnSpc>
              <a:tabLst>
                <a:tab pos="450215" algn="l"/>
                <a:tab pos="540385" algn="l"/>
                <a:tab pos="630555" algn="l"/>
              </a:tabLst>
            </a:pPr>
            <a:r>
              <a:rPr lang="ru-RU" sz="6000" b="1" dirty="0">
                <a:solidFill>
                  <a:schemeClr val="bg1"/>
                </a:solidFill>
                <a:latin typeface="Montserrat ExtraBold" panose="00000900000000000000" pitchFamily="2" charset="-52"/>
              </a:rPr>
              <a:t>ВСЁ О ФИНАНСАХ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5317DC8-B6C3-83E3-8C6A-F02126128A5D}"/>
              </a:ext>
            </a:extLst>
          </p:cNvPr>
          <p:cNvSpPr txBox="1"/>
          <p:nvPr/>
        </p:nvSpPr>
        <p:spPr>
          <a:xfrm>
            <a:off x="834887" y="4272212"/>
            <a:ext cx="1052222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tabLst>
                <a:tab pos="450215" algn="l"/>
                <a:tab pos="540385" algn="l"/>
                <a:tab pos="630555" algn="l"/>
              </a:tabLst>
            </a:pPr>
            <a:r>
              <a:rPr lang="ru-RU" sz="2000" dirty="0">
                <a:solidFill>
                  <a:schemeClr val="bg1"/>
                </a:solidFill>
                <a:latin typeface="Montserrat" panose="00000500000000000000" pitchFamily="2" charset="-52"/>
              </a:rPr>
              <a:t>интересные события в сфере финансов, </a:t>
            </a:r>
          </a:p>
          <a:p>
            <a:pPr algn="ctr">
              <a:tabLst>
                <a:tab pos="450215" algn="l"/>
                <a:tab pos="540385" algn="l"/>
                <a:tab pos="630555" algn="l"/>
              </a:tabLst>
            </a:pPr>
            <a:r>
              <a:rPr lang="ru-RU" sz="2000" dirty="0">
                <a:solidFill>
                  <a:schemeClr val="bg1"/>
                </a:solidFill>
                <a:latin typeface="Montserrat" panose="00000500000000000000" pitchFamily="2" charset="-52"/>
              </a:rPr>
              <a:t>финансовые факты в России и в мире</a:t>
            </a: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24287250-174C-F5CB-256E-71C0B9F65E01}"/>
              </a:ext>
            </a:extLst>
          </p:cNvPr>
          <p:cNvSpPr/>
          <p:nvPr/>
        </p:nvSpPr>
        <p:spPr>
          <a:xfrm>
            <a:off x="1231023" y="-2593690"/>
            <a:ext cx="914016" cy="914016"/>
          </a:xfrm>
          <a:prstGeom prst="ellipse">
            <a:avLst/>
          </a:prstGeom>
          <a:solidFill>
            <a:srgbClr val="2E319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bg1"/>
                </a:solidFill>
              </a:rPr>
              <a:t>01</a:t>
            </a:r>
            <a:endParaRPr lang="ru-RU" sz="3000" b="1" dirty="0">
              <a:solidFill>
                <a:schemeClr val="bg1"/>
              </a:solidFill>
            </a:endParaRP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E44E8C94-6BE4-A99D-65B6-5012C986AE76}"/>
              </a:ext>
            </a:extLst>
          </p:cNvPr>
          <p:cNvGrpSpPr/>
          <p:nvPr/>
        </p:nvGrpSpPr>
        <p:grpSpPr>
          <a:xfrm rot="18771479">
            <a:off x="2136691" y="1967810"/>
            <a:ext cx="382916" cy="382916"/>
            <a:chOff x="2667000" y="0"/>
            <a:chExt cx="6858000" cy="6858000"/>
          </a:xfrm>
        </p:grpSpPr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8EAFE7DD-9C26-973F-F775-2F1EEF13974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7000" y="0"/>
              <a:ext cx="6858000" cy="6858000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5" name="Овал 4">
              <a:extLst>
                <a:ext uri="{FF2B5EF4-FFF2-40B4-BE49-F238E27FC236}">
                  <a16:creationId xmlns:a16="http://schemas.microsoft.com/office/drawing/2014/main" id="{8E659321-F3C4-9CA9-B5B6-D7ACE4387806}"/>
                </a:ext>
              </a:extLst>
            </p:cNvPr>
            <p:cNvSpPr/>
            <p:nvPr/>
          </p:nvSpPr>
          <p:spPr>
            <a:xfrm rot="19520239">
              <a:off x="5739054" y="1413737"/>
              <a:ext cx="1647362" cy="3707652"/>
            </a:xfrm>
            <a:prstGeom prst="ellipse">
              <a:avLst/>
            </a:prstGeom>
            <a:solidFill>
              <a:srgbClr val="E1E1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2FB24AC5-48D2-C288-A817-6B41ABFAFF1E}"/>
              </a:ext>
            </a:extLst>
          </p:cNvPr>
          <p:cNvGrpSpPr/>
          <p:nvPr/>
        </p:nvGrpSpPr>
        <p:grpSpPr>
          <a:xfrm rot="4214940">
            <a:off x="2493428" y="1019051"/>
            <a:ext cx="323563" cy="323563"/>
            <a:chOff x="2667000" y="0"/>
            <a:chExt cx="6858000" cy="685800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BBBEE049-305B-209E-88F7-7CE9E8B0F8D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7000" y="0"/>
              <a:ext cx="6858000" cy="6858000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9" name="Овал 8">
              <a:extLst>
                <a:ext uri="{FF2B5EF4-FFF2-40B4-BE49-F238E27FC236}">
                  <a16:creationId xmlns:a16="http://schemas.microsoft.com/office/drawing/2014/main" id="{4B6C6129-A4F1-14F6-8E5A-ACEDEC18A4EB}"/>
                </a:ext>
              </a:extLst>
            </p:cNvPr>
            <p:cNvSpPr/>
            <p:nvPr/>
          </p:nvSpPr>
          <p:spPr>
            <a:xfrm rot="19520239">
              <a:off x="5739054" y="1413737"/>
              <a:ext cx="1647362" cy="3707652"/>
            </a:xfrm>
            <a:prstGeom prst="ellipse">
              <a:avLst/>
            </a:prstGeom>
            <a:solidFill>
              <a:srgbClr val="E1E1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6AD7D77A-4116-7C0C-F049-A82829280181}"/>
              </a:ext>
            </a:extLst>
          </p:cNvPr>
          <p:cNvGrpSpPr/>
          <p:nvPr/>
        </p:nvGrpSpPr>
        <p:grpSpPr>
          <a:xfrm rot="2735487">
            <a:off x="2053443" y="1484800"/>
            <a:ext cx="427676" cy="427676"/>
            <a:chOff x="2667000" y="0"/>
            <a:chExt cx="6858000" cy="6858000"/>
          </a:xfrm>
        </p:grpSpPr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166643C7-5EC8-7BA4-F434-17104D36F1C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7000" y="0"/>
              <a:ext cx="6858000" cy="6858000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id="{83023D2C-52E1-90FC-D8CC-CE862300561A}"/>
                </a:ext>
              </a:extLst>
            </p:cNvPr>
            <p:cNvSpPr/>
            <p:nvPr/>
          </p:nvSpPr>
          <p:spPr>
            <a:xfrm rot="19520239">
              <a:off x="5739054" y="1413737"/>
              <a:ext cx="1647362" cy="3707652"/>
            </a:xfrm>
            <a:prstGeom prst="ellipse">
              <a:avLst/>
            </a:prstGeom>
            <a:solidFill>
              <a:srgbClr val="E1E1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DBB7A082-6A6F-E2D9-71AB-707085484367}"/>
              </a:ext>
            </a:extLst>
          </p:cNvPr>
          <p:cNvGrpSpPr/>
          <p:nvPr/>
        </p:nvGrpSpPr>
        <p:grpSpPr>
          <a:xfrm rot="17459035">
            <a:off x="2590437" y="1461630"/>
            <a:ext cx="453830" cy="453830"/>
            <a:chOff x="2667000" y="0"/>
            <a:chExt cx="6858000" cy="6858000"/>
          </a:xfrm>
        </p:grpSpPr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41B7DB47-4262-C4BD-03C1-85412F8C66A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7000" y="0"/>
              <a:ext cx="6858000" cy="6858000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6" name="Овал 15">
              <a:extLst>
                <a:ext uri="{FF2B5EF4-FFF2-40B4-BE49-F238E27FC236}">
                  <a16:creationId xmlns:a16="http://schemas.microsoft.com/office/drawing/2014/main" id="{9B1824CF-5945-0A10-59EA-3D204985B549}"/>
                </a:ext>
              </a:extLst>
            </p:cNvPr>
            <p:cNvSpPr/>
            <p:nvPr/>
          </p:nvSpPr>
          <p:spPr>
            <a:xfrm rot="19520239">
              <a:off x="5739054" y="1413737"/>
              <a:ext cx="1647362" cy="3707652"/>
            </a:xfrm>
            <a:prstGeom prst="ellipse">
              <a:avLst/>
            </a:prstGeom>
            <a:solidFill>
              <a:srgbClr val="E1E1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44" name="Группа 43">
            <a:extLst>
              <a:ext uri="{FF2B5EF4-FFF2-40B4-BE49-F238E27FC236}">
                <a16:creationId xmlns:a16="http://schemas.microsoft.com/office/drawing/2014/main" id="{0BF37A24-5DC7-96F2-3928-1BD9EF4B9BFD}"/>
              </a:ext>
            </a:extLst>
          </p:cNvPr>
          <p:cNvGrpSpPr/>
          <p:nvPr/>
        </p:nvGrpSpPr>
        <p:grpSpPr>
          <a:xfrm rot="19339106">
            <a:off x="8665771" y="211086"/>
            <a:ext cx="614552" cy="614552"/>
            <a:chOff x="2667000" y="0"/>
            <a:chExt cx="6858000" cy="6858000"/>
          </a:xfrm>
        </p:grpSpPr>
        <p:pic>
          <p:nvPicPr>
            <p:cNvPr id="45" name="Рисунок 44">
              <a:extLst>
                <a:ext uri="{FF2B5EF4-FFF2-40B4-BE49-F238E27FC236}">
                  <a16:creationId xmlns:a16="http://schemas.microsoft.com/office/drawing/2014/main" id="{44AEB807-CAA8-8B63-C79D-6BB06BEBB02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7000" y="0"/>
              <a:ext cx="6858000" cy="6858000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6" name="Овал 45">
              <a:extLst>
                <a:ext uri="{FF2B5EF4-FFF2-40B4-BE49-F238E27FC236}">
                  <a16:creationId xmlns:a16="http://schemas.microsoft.com/office/drawing/2014/main" id="{FB67048E-3A9E-51BC-4B4E-C291D53A7F38}"/>
                </a:ext>
              </a:extLst>
            </p:cNvPr>
            <p:cNvSpPr/>
            <p:nvPr/>
          </p:nvSpPr>
          <p:spPr>
            <a:xfrm rot="19520239">
              <a:off x="5739054" y="1413737"/>
              <a:ext cx="1647362" cy="3707652"/>
            </a:xfrm>
            <a:prstGeom prst="ellipse">
              <a:avLst/>
            </a:prstGeom>
            <a:solidFill>
              <a:srgbClr val="E1E1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41" name="Группа 40">
            <a:extLst>
              <a:ext uri="{FF2B5EF4-FFF2-40B4-BE49-F238E27FC236}">
                <a16:creationId xmlns:a16="http://schemas.microsoft.com/office/drawing/2014/main" id="{83F9332C-0643-7B61-CFD2-77178A958C1A}"/>
              </a:ext>
            </a:extLst>
          </p:cNvPr>
          <p:cNvGrpSpPr/>
          <p:nvPr/>
        </p:nvGrpSpPr>
        <p:grpSpPr>
          <a:xfrm rot="20013268">
            <a:off x="9232887" y="-295227"/>
            <a:ext cx="723003" cy="723003"/>
            <a:chOff x="2667000" y="0"/>
            <a:chExt cx="6858000" cy="6858000"/>
          </a:xfrm>
        </p:grpSpPr>
        <p:pic>
          <p:nvPicPr>
            <p:cNvPr id="42" name="Рисунок 41">
              <a:extLst>
                <a:ext uri="{FF2B5EF4-FFF2-40B4-BE49-F238E27FC236}">
                  <a16:creationId xmlns:a16="http://schemas.microsoft.com/office/drawing/2014/main" id="{760C555B-8986-8873-7E26-31D84CF43BF5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7000" y="0"/>
              <a:ext cx="6858000" cy="6858000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3" name="Овал 42">
              <a:extLst>
                <a:ext uri="{FF2B5EF4-FFF2-40B4-BE49-F238E27FC236}">
                  <a16:creationId xmlns:a16="http://schemas.microsoft.com/office/drawing/2014/main" id="{3EFE88F1-842F-68D4-FAA6-B37D85B2BCBC}"/>
                </a:ext>
              </a:extLst>
            </p:cNvPr>
            <p:cNvSpPr/>
            <p:nvPr/>
          </p:nvSpPr>
          <p:spPr>
            <a:xfrm rot="19520239">
              <a:off x="5739054" y="1413737"/>
              <a:ext cx="1647362" cy="3707652"/>
            </a:xfrm>
            <a:prstGeom prst="ellipse">
              <a:avLst/>
            </a:prstGeom>
            <a:solidFill>
              <a:srgbClr val="E1E1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47" name="Группа 46">
            <a:extLst>
              <a:ext uri="{FF2B5EF4-FFF2-40B4-BE49-F238E27FC236}">
                <a16:creationId xmlns:a16="http://schemas.microsoft.com/office/drawing/2014/main" id="{E6CF4263-3756-04D0-B636-8D59DBE2D792}"/>
              </a:ext>
            </a:extLst>
          </p:cNvPr>
          <p:cNvGrpSpPr/>
          <p:nvPr/>
        </p:nvGrpSpPr>
        <p:grpSpPr>
          <a:xfrm rot="20909796">
            <a:off x="8453122" y="-166968"/>
            <a:ext cx="405621" cy="405621"/>
            <a:chOff x="2667000" y="0"/>
            <a:chExt cx="6858000" cy="6858000"/>
          </a:xfrm>
        </p:grpSpPr>
        <p:pic>
          <p:nvPicPr>
            <p:cNvPr id="48" name="Рисунок 47">
              <a:extLst>
                <a:ext uri="{FF2B5EF4-FFF2-40B4-BE49-F238E27FC236}">
                  <a16:creationId xmlns:a16="http://schemas.microsoft.com/office/drawing/2014/main" id="{C8B6AC87-6B1C-F904-0F61-C60D7DDDD550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7000" y="0"/>
              <a:ext cx="6858000" cy="6858000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9" name="Овал 48">
              <a:extLst>
                <a:ext uri="{FF2B5EF4-FFF2-40B4-BE49-F238E27FC236}">
                  <a16:creationId xmlns:a16="http://schemas.microsoft.com/office/drawing/2014/main" id="{41B01543-E45A-4416-A7AE-5AF3FE15FED5}"/>
                </a:ext>
              </a:extLst>
            </p:cNvPr>
            <p:cNvSpPr/>
            <p:nvPr/>
          </p:nvSpPr>
          <p:spPr>
            <a:xfrm rot="19520239">
              <a:off x="5739054" y="1413737"/>
              <a:ext cx="1647362" cy="3707652"/>
            </a:xfrm>
            <a:prstGeom prst="ellipse">
              <a:avLst/>
            </a:prstGeom>
            <a:solidFill>
              <a:srgbClr val="E1E1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700D5E74-F77A-2F9C-622F-02680340CBC7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8" t="4274" r="47115" b="11001"/>
          <a:stretch/>
        </p:blipFill>
        <p:spPr>
          <a:xfrm rot="16200000" flipH="1">
            <a:off x="2682099" y="-2669922"/>
            <a:ext cx="6863843" cy="12192000"/>
          </a:xfrm>
          <a:prstGeom prst="rect">
            <a:avLst/>
          </a:prstGeom>
        </p:spPr>
      </p:pic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69D390F1-0222-7CCB-2D02-17C3FF83054C}"/>
              </a:ext>
            </a:extLst>
          </p:cNvPr>
          <p:cNvSpPr/>
          <p:nvPr/>
        </p:nvSpPr>
        <p:spPr>
          <a:xfrm>
            <a:off x="-12432113" y="772339"/>
            <a:ext cx="10712557" cy="5400409"/>
          </a:xfrm>
          <a:prstGeom prst="roundRect">
            <a:avLst>
              <a:gd name="adj" fmla="val 487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 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30053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9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75450C86-31B4-0022-78BA-0687C25F997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0C8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7EB2B6C6-39BE-9C84-9575-A194B3BD665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8" t="4274" r="47115" b="11001"/>
          <a:stretch/>
        </p:blipFill>
        <p:spPr>
          <a:xfrm rot="16200000" flipH="1">
            <a:off x="2664077" y="-2623457"/>
            <a:ext cx="6863843" cy="12192000"/>
          </a:xfrm>
          <a:prstGeom prst="rect">
            <a:avLst/>
          </a:prstGeom>
        </p:spPr>
      </p:pic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2FE6E1BE-7BB6-74BF-CBA4-B157E72D4B81}"/>
              </a:ext>
            </a:extLst>
          </p:cNvPr>
          <p:cNvSpPr/>
          <p:nvPr/>
        </p:nvSpPr>
        <p:spPr>
          <a:xfrm>
            <a:off x="794150" y="630152"/>
            <a:ext cx="10512948" cy="5597696"/>
          </a:xfrm>
          <a:prstGeom prst="roundRect">
            <a:avLst>
              <a:gd name="adj" fmla="val 487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 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20876" y="4352207"/>
            <a:ext cx="7574085" cy="17072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0215">
              <a:lnSpc>
                <a:spcPts val="3200"/>
              </a:lnSpc>
              <a:tabLst>
                <a:tab pos="450215" algn="l"/>
                <a:tab pos="540385" algn="l"/>
              </a:tabLst>
            </a:pPr>
            <a:r>
              <a:rPr lang="ru-RU" sz="2400" b="1" dirty="0">
                <a:latin typeface="Montserrat ExtraBold" panose="00000900000000000000" pitchFamily="2" charset="-52"/>
              </a:rPr>
              <a:t>Сколько денежных средств </a:t>
            </a:r>
          </a:p>
          <a:p>
            <a:pPr marL="450215">
              <a:lnSpc>
                <a:spcPts val="3200"/>
              </a:lnSpc>
              <a:tabLst>
                <a:tab pos="450215" algn="l"/>
                <a:tab pos="540385" algn="l"/>
              </a:tabLst>
            </a:pPr>
            <a:r>
              <a:rPr lang="ru-RU" sz="2400" b="1" dirty="0">
                <a:latin typeface="Montserrat ExtraBold" panose="00000900000000000000" pitchFamily="2" charset="-52"/>
              </a:rPr>
              <a:t>должна возвратить </a:t>
            </a:r>
          </a:p>
          <a:p>
            <a:pPr marL="450215">
              <a:lnSpc>
                <a:spcPts val="3200"/>
              </a:lnSpc>
              <a:tabLst>
                <a:tab pos="450215" algn="l"/>
                <a:tab pos="540385" algn="l"/>
              </a:tabLst>
            </a:pPr>
            <a:r>
              <a:rPr lang="ru-RU" sz="2400" b="1" dirty="0">
                <a:latin typeface="Montserrat ExtraBold" panose="00000900000000000000" pitchFamily="2" charset="-52"/>
              </a:rPr>
              <a:t>Баба Яга Змею Горынычу </a:t>
            </a:r>
          </a:p>
          <a:p>
            <a:pPr marL="450215">
              <a:lnSpc>
                <a:spcPts val="3200"/>
              </a:lnSpc>
              <a:tabLst>
                <a:tab pos="450215" algn="l"/>
                <a:tab pos="540385" algn="l"/>
              </a:tabLst>
            </a:pPr>
            <a:r>
              <a:rPr lang="ru-RU" sz="2400" b="1" dirty="0">
                <a:latin typeface="Montserrat ExtraBold" panose="00000900000000000000" pitchFamily="2" charset="-52"/>
              </a:rPr>
              <a:t>через 3 месяца и 10 дней?</a:t>
            </a:r>
          </a:p>
        </p:txBody>
      </p:sp>
      <p:pic>
        <p:nvPicPr>
          <p:cNvPr id="1026" name="Picture 2" descr="Змей Горыныч">
            <a:extLst>
              <a:ext uri="{FF2B5EF4-FFF2-40B4-BE49-F238E27FC236}">
                <a16:creationId xmlns:a16="http://schemas.microsoft.com/office/drawing/2014/main" id="{25352A55-5321-C0FC-F80B-87C70A42CA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0743" y="3873872"/>
            <a:ext cx="2722954" cy="2728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51036" y="1162312"/>
            <a:ext cx="9588883" cy="5889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7315" lvl="0">
              <a:lnSpc>
                <a:spcPct val="107000"/>
              </a:lnSpc>
              <a:spcAft>
                <a:spcPts val="0"/>
              </a:spcAft>
              <a:tabLst>
                <a:tab pos="450215" algn="l"/>
                <a:tab pos="540385" algn="l"/>
              </a:tabLst>
            </a:pPr>
            <a:r>
              <a:rPr lang="ru-RU" sz="3200" b="1" dirty="0">
                <a:latin typeface="Montserrat ExtraBold" panose="00000900000000000000" pitchFamily="2" charset="-52"/>
              </a:rPr>
              <a:t>Необходимо решить задачу: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951036" y="1884304"/>
            <a:ext cx="10143926" cy="16945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7315">
              <a:lnSpc>
                <a:spcPts val="3200"/>
              </a:lnSpc>
              <a:tabLst>
                <a:tab pos="450215" algn="l"/>
                <a:tab pos="540385" algn="l"/>
              </a:tabLst>
            </a:pPr>
            <a:r>
              <a:rPr lang="ru-RU" sz="2000" dirty="0">
                <a:latin typeface="Montserrat" panose="00000500000000000000" pitchFamily="2" charset="-52"/>
              </a:rPr>
              <a:t>Змей Горыныч, работающий в </a:t>
            </a:r>
            <a:r>
              <a:rPr lang="ru-RU" sz="2000" dirty="0" err="1">
                <a:latin typeface="Montserrat" panose="00000500000000000000" pitchFamily="2" charset="-52"/>
              </a:rPr>
              <a:t>микрокредитной</a:t>
            </a:r>
            <a:r>
              <a:rPr lang="ru-RU" sz="2000" dirty="0">
                <a:latin typeface="Montserrat" panose="00000500000000000000" pitchFamily="2" charset="-52"/>
              </a:rPr>
              <a:t> компании, выдал кредит Бабе Яге в сумме 100 000 рублей на 3 месяца под 60% годовых, </a:t>
            </a:r>
            <a:endParaRPr lang="en-US" sz="2000" dirty="0">
              <a:latin typeface="Montserrat" panose="00000500000000000000" pitchFamily="2" charset="-52"/>
            </a:endParaRPr>
          </a:p>
          <a:p>
            <a:pPr marL="107315">
              <a:lnSpc>
                <a:spcPts val="3200"/>
              </a:lnSpc>
              <a:tabLst>
                <a:tab pos="450215" algn="l"/>
                <a:tab pos="540385" algn="l"/>
              </a:tabLst>
            </a:pPr>
            <a:r>
              <a:rPr lang="ru-RU" sz="2000" dirty="0">
                <a:latin typeface="Montserrat" panose="00000500000000000000" pitchFamily="2" charset="-52"/>
              </a:rPr>
              <a:t>с условием уплаты 1% в день от суммы кредита в случае просрочки возврата заемных средств. </a:t>
            </a: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BFD0E07D-C74D-6EB8-9598-67C6633D6DD3}"/>
              </a:ext>
            </a:extLst>
          </p:cNvPr>
          <p:cNvSpPr/>
          <p:nvPr/>
        </p:nvSpPr>
        <p:spPr>
          <a:xfrm>
            <a:off x="1231023" y="211184"/>
            <a:ext cx="914016" cy="914016"/>
          </a:xfrm>
          <a:prstGeom prst="ellipse">
            <a:avLst/>
          </a:prstGeom>
          <a:solidFill>
            <a:srgbClr val="2E319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bg1"/>
                </a:solidFill>
              </a:rPr>
              <a:t>01</a:t>
            </a:r>
            <a:endParaRPr lang="ru-RU" sz="3000" b="1" dirty="0">
              <a:solidFill>
                <a:schemeClr val="bg1"/>
              </a:solidFill>
            </a:endParaRP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FEEB11FD-A0DA-4E99-6FD9-6F9A72C9EA8A}"/>
              </a:ext>
            </a:extLst>
          </p:cNvPr>
          <p:cNvSpPr/>
          <p:nvPr/>
        </p:nvSpPr>
        <p:spPr>
          <a:xfrm>
            <a:off x="9553090" y="4294760"/>
            <a:ext cx="2367759" cy="2367759"/>
          </a:xfrm>
          <a:prstGeom prst="ellipse">
            <a:avLst/>
          </a:prstGeom>
          <a:solidFill>
            <a:srgbClr val="1309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8" name="aviatsionnyiy-signal-trevogi">
            <a:hlinkClick r:id="" action="ppaction://media"/>
            <a:extLst>
              <a:ext uri="{FF2B5EF4-FFF2-40B4-BE49-F238E27FC236}">
                <a16:creationId xmlns:a16="http://schemas.microsoft.com/office/drawing/2014/main" id="{634391CF-B5DC-811C-3329-156B9F2C61F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l="36496" t="26426" r="36378" b="25778"/>
          <a:stretch/>
        </p:blipFill>
        <p:spPr>
          <a:xfrm>
            <a:off x="9872998" y="4625360"/>
            <a:ext cx="1727942" cy="1712687"/>
          </a:xfrm>
          <a:prstGeom prst="flowChartConnector">
            <a:avLst/>
          </a:prstGeom>
        </p:spPr>
      </p:pic>
      <p:sp>
        <p:nvSpPr>
          <p:cNvPr id="19" name="Овал 18">
            <a:extLst>
              <a:ext uri="{FF2B5EF4-FFF2-40B4-BE49-F238E27FC236}">
                <a16:creationId xmlns:a16="http://schemas.microsoft.com/office/drawing/2014/main" id="{C57AC21C-56C1-52E7-619D-E76F16AC80F7}"/>
              </a:ext>
            </a:extLst>
          </p:cNvPr>
          <p:cNvSpPr/>
          <p:nvPr/>
        </p:nvSpPr>
        <p:spPr>
          <a:xfrm>
            <a:off x="1231023" y="-2593690"/>
            <a:ext cx="914016" cy="914016"/>
          </a:xfrm>
          <a:prstGeom prst="ellipse">
            <a:avLst/>
          </a:prstGeom>
          <a:solidFill>
            <a:srgbClr val="2E319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bg1"/>
                </a:solidFill>
              </a:rPr>
              <a:t>0</a:t>
            </a:r>
            <a:r>
              <a:rPr lang="ru-RU" sz="3000" b="1" dirty="0">
                <a:solidFill>
                  <a:schemeClr val="bg1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05427555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9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354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75450C86-31B4-0022-78BA-0687C25F997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0C8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7EB2B6C6-39BE-9C84-9575-A194B3BD665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8" t="4274" r="47115" b="11001"/>
          <a:stretch/>
        </p:blipFill>
        <p:spPr>
          <a:xfrm rot="16200000" flipH="1">
            <a:off x="2664077" y="-2623457"/>
            <a:ext cx="6863843" cy="12192000"/>
          </a:xfrm>
          <a:prstGeom prst="rect">
            <a:avLst/>
          </a:prstGeom>
        </p:spPr>
      </p:pic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2FE6E1BE-7BB6-74BF-CBA4-B157E72D4B81}"/>
              </a:ext>
            </a:extLst>
          </p:cNvPr>
          <p:cNvSpPr/>
          <p:nvPr/>
        </p:nvSpPr>
        <p:spPr>
          <a:xfrm>
            <a:off x="794150" y="413687"/>
            <a:ext cx="10512948" cy="5513777"/>
          </a:xfrm>
          <a:prstGeom prst="roundRect">
            <a:avLst>
              <a:gd name="adj" fmla="val 487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 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85806" y="1078215"/>
            <a:ext cx="9929636" cy="1887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7315" lvl="0">
              <a:lnSpc>
                <a:spcPts val="3500"/>
              </a:lnSpc>
              <a:spcAft>
                <a:spcPts val="0"/>
              </a:spcAft>
              <a:tabLst>
                <a:tab pos="450215" algn="l"/>
                <a:tab pos="540385" algn="l"/>
              </a:tabLst>
            </a:pPr>
            <a:r>
              <a:rPr lang="ru-RU" sz="3200" b="1" dirty="0">
                <a:latin typeface="Montserrat ExtraBold" panose="00000900000000000000" pitchFamily="2" charset="-52"/>
              </a:rPr>
              <a:t>Какие две банкноты Российской Федерации, выпущенные в обращение, имеют элементы дополненной реальности? </a:t>
            </a: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BFD0E07D-C74D-6EB8-9598-67C6633D6DD3}"/>
              </a:ext>
            </a:extLst>
          </p:cNvPr>
          <p:cNvSpPr/>
          <p:nvPr/>
        </p:nvSpPr>
        <p:spPr>
          <a:xfrm>
            <a:off x="1231023" y="118045"/>
            <a:ext cx="914016" cy="914016"/>
          </a:xfrm>
          <a:prstGeom prst="ellipse">
            <a:avLst/>
          </a:prstGeom>
          <a:solidFill>
            <a:srgbClr val="2E319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bg1"/>
                </a:solidFill>
              </a:rPr>
              <a:t>0</a:t>
            </a:r>
            <a:r>
              <a:rPr lang="ru-RU" sz="30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C57AC21C-56C1-52E7-619D-E76F16AC80F7}"/>
              </a:ext>
            </a:extLst>
          </p:cNvPr>
          <p:cNvSpPr/>
          <p:nvPr/>
        </p:nvSpPr>
        <p:spPr>
          <a:xfrm>
            <a:off x="1231023" y="-2593690"/>
            <a:ext cx="914016" cy="914016"/>
          </a:xfrm>
          <a:prstGeom prst="ellipse">
            <a:avLst/>
          </a:prstGeom>
          <a:solidFill>
            <a:srgbClr val="2E319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bg1"/>
                </a:solidFill>
              </a:rPr>
              <a:t>0</a:t>
            </a:r>
            <a:r>
              <a:rPr lang="ru-RU" sz="3000" b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B8D9884-B091-BA68-1FB3-D90820E9B2C4}"/>
              </a:ext>
            </a:extLst>
          </p:cNvPr>
          <p:cNvSpPr txBox="1"/>
          <p:nvPr/>
        </p:nvSpPr>
        <p:spPr>
          <a:xfrm>
            <a:off x="1085806" y="2965911"/>
            <a:ext cx="10068063" cy="7840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7315" lvl="0">
              <a:lnSpc>
                <a:spcPts val="2800"/>
              </a:lnSpc>
              <a:spcAft>
                <a:spcPts val="0"/>
              </a:spcAft>
              <a:tabLst>
                <a:tab pos="450215" algn="l"/>
                <a:tab pos="540385" algn="l"/>
              </a:tabLst>
            </a:pPr>
            <a:r>
              <a:rPr lang="ru-RU" sz="2000" dirty="0">
                <a:latin typeface="Montserrat" panose="00000500000000000000" pitchFamily="2" charset="-52"/>
              </a:rPr>
              <a:t>Обе эти банкноты начинаются с одной и той же цифры </a:t>
            </a:r>
          </a:p>
          <a:p>
            <a:pPr marL="107315" lvl="0">
              <a:lnSpc>
                <a:spcPts val="2800"/>
              </a:lnSpc>
              <a:spcAft>
                <a:spcPts val="0"/>
              </a:spcAft>
              <a:tabLst>
                <a:tab pos="450215" algn="l"/>
                <a:tab pos="540385" algn="l"/>
              </a:tabLst>
            </a:pPr>
            <a:r>
              <a:rPr lang="ru-RU" sz="2000" dirty="0">
                <a:latin typeface="Montserrat" panose="00000500000000000000" pitchFamily="2" charset="-52"/>
              </a:rPr>
              <a:t>и отличаются только количеством нулей.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D73523E2-E8C2-52B0-90F8-E497D7F3E7CC}"/>
              </a:ext>
            </a:extLst>
          </p:cNvPr>
          <p:cNvSpPr/>
          <p:nvPr/>
        </p:nvSpPr>
        <p:spPr>
          <a:xfrm>
            <a:off x="9553090" y="4294760"/>
            <a:ext cx="2367759" cy="2367759"/>
          </a:xfrm>
          <a:prstGeom prst="ellipse">
            <a:avLst/>
          </a:prstGeom>
          <a:solidFill>
            <a:srgbClr val="1309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9" name="aviatsionnyiy-signal-trevogi">
            <a:hlinkClick r:id="" action="ppaction://media"/>
            <a:extLst>
              <a:ext uri="{FF2B5EF4-FFF2-40B4-BE49-F238E27FC236}">
                <a16:creationId xmlns:a16="http://schemas.microsoft.com/office/drawing/2014/main" id="{BF73794D-C607-F5F6-883F-78DE79F2D80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l="36496" t="26426" r="36378" b="25778"/>
          <a:stretch/>
        </p:blipFill>
        <p:spPr>
          <a:xfrm>
            <a:off x="9872998" y="4625360"/>
            <a:ext cx="1727942" cy="1712687"/>
          </a:xfrm>
          <a:prstGeom prst="flowChartConnector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098B64F-733C-57C2-5B14-81FE813E224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2664" y="3854697"/>
            <a:ext cx="2207049" cy="275187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5E5959C-5EF6-1CD3-1CEE-7E28364DD8E0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  <a14:imgEffect>
                      <a14:colorTemperature colorTemp="112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510" r="23485"/>
          <a:stretch/>
        </p:blipFill>
        <p:spPr>
          <a:xfrm>
            <a:off x="1504950" y="3862497"/>
            <a:ext cx="2228850" cy="2751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18279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9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35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75450C86-31B4-0022-78BA-0687C25F997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0C8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9E4E096-E665-DBC9-6293-3DAB1796E68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8" t="4274" r="47115" b="11001"/>
          <a:stretch/>
        </p:blipFill>
        <p:spPr>
          <a:xfrm rot="16200000" flipH="1">
            <a:off x="2664078" y="-2630487"/>
            <a:ext cx="6863843" cy="12192000"/>
          </a:xfrm>
          <a:prstGeom prst="rect">
            <a:avLst/>
          </a:prstGeom>
        </p:spPr>
      </p:pic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6BDD153C-5A03-2A99-58E6-D89454A50F54}"/>
              </a:ext>
            </a:extLst>
          </p:cNvPr>
          <p:cNvSpPr/>
          <p:nvPr/>
        </p:nvSpPr>
        <p:spPr>
          <a:xfrm>
            <a:off x="794150" y="772339"/>
            <a:ext cx="10512948" cy="5400409"/>
          </a:xfrm>
          <a:prstGeom prst="roundRect">
            <a:avLst>
              <a:gd name="adj" fmla="val 487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 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27415" y="1483616"/>
            <a:ext cx="11035947" cy="14754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7315" lvl="0">
              <a:lnSpc>
                <a:spcPct val="107000"/>
              </a:lnSpc>
              <a:spcAft>
                <a:spcPts val="0"/>
              </a:spcAft>
              <a:tabLst>
                <a:tab pos="450215" algn="l"/>
                <a:tab pos="540385" algn="l"/>
              </a:tabLst>
            </a:pPr>
            <a:r>
              <a:rPr lang="ru-RU" sz="2800" b="1" dirty="0">
                <a:latin typeface="Montserrat ExtraBold" panose="00000900000000000000" pitchFamily="2" charset="-52"/>
              </a:rPr>
              <a:t>В некоторых странах мира, например, </a:t>
            </a:r>
          </a:p>
          <a:p>
            <a:pPr marL="107315" lvl="0">
              <a:lnSpc>
                <a:spcPct val="107000"/>
              </a:lnSpc>
              <a:spcAft>
                <a:spcPts val="0"/>
              </a:spcAft>
              <a:tabLst>
                <a:tab pos="450215" algn="l"/>
                <a:tab pos="540385" algn="l"/>
              </a:tabLst>
            </a:pPr>
            <a:r>
              <a:rPr lang="ru-RU" sz="2800" b="1" dirty="0">
                <a:latin typeface="Montserrat ExtraBold" panose="00000900000000000000" pitchFamily="2" charset="-52"/>
              </a:rPr>
              <a:t>в Австралии и Малайзии, из </a:t>
            </a:r>
            <a:r>
              <a:rPr lang="ru-RU" sz="2800" b="1" dirty="0" smtClean="0">
                <a:latin typeface="Montserrat ExtraBold" panose="00000900000000000000" pitchFamily="2" charset="-52"/>
              </a:rPr>
              <a:t>ЭТОГО </a:t>
            </a:r>
            <a:r>
              <a:rPr lang="ru-RU" sz="2800" b="1" dirty="0">
                <a:latin typeface="Montserrat ExtraBold" panose="00000900000000000000" pitchFamily="2" charset="-52"/>
              </a:rPr>
              <a:t>материала </a:t>
            </a:r>
          </a:p>
          <a:p>
            <a:pPr marL="107315" lvl="0">
              <a:lnSpc>
                <a:spcPct val="107000"/>
              </a:lnSpc>
              <a:spcAft>
                <a:spcPts val="0"/>
              </a:spcAft>
              <a:tabLst>
                <a:tab pos="450215" algn="l"/>
                <a:tab pos="540385" algn="l"/>
              </a:tabLst>
            </a:pPr>
            <a:r>
              <a:rPr lang="ru-RU" sz="2800" b="1" dirty="0">
                <a:latin typeface="Montserrat ExtraBold" panose="00000900000000000000" pitchFamily="2" charset="-52"/>
              </a:rPr>
              <a:t>в настоящее время изготавливают </a:t>
            </a:r>
            <a:r>
              <a:rPr lang="ru-RU" sz="2800" b="1" dirty="0" smtClean="0">
                <a:latin typeface="Montserrat ExtraBold" panose="00000900000000000000" pitchFamily="2" charset="-52"/>
              </a:rPr>
              <a:t>деньги </a:t>
            </a:r>
            <a:endParaRPr lang="ru-RU" sz="2800" b="1" dirty="0">
              <a:latin typeface="Montserrat ExtraBold" panose="00000900000000000000" pitchFamily="2" charset="-52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24238" y="4123971"/>
            <a:ext cx="8928504" cy="25087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0215">
              <a:lnSpc>
                <a:spcPct val="107000"/>
              </a:lnSpc>
              <a:tabLst>
                <a:tab pos="450215" algn="l"/>
                <a:tab pos="540385" algn="l"/>
              </a:tabLst>
            </a:pPr>
            <a:r>
              <a:rPr lang="ru-RU" sz="2400" b="1" dirty="0">
                <a:solidFill>
                  <a:schemeClr val="bg1"/>
                </a:solidFill>
              </a:rPr>
              <a:t>Подсказка:</a:t>
            </a:r>
          </a:p>
          <a:p>
            <a:pPr marL="450215">
              <a:lnSpc>
                <a:spcPct val="107000"/>
              </a:lnSpc>
              <a:tabLst>
                <a:tab pos="450215" algn="l"/>
                <a:tab pos="540385" algn="l"/>
              </a:tabLst>
            </a:pPr>
            <a:r>
              <a:rPr lang="ru-RU" sz="2400" b="1" dirty="0">
                <a:solidFill>
                  <a:schemeClr val="bg1"/>
                </a:solidFill>
              </a:rPr>
              <a:t>на одной из загаданных купюр элементы дополненной реальности: - это космодром «Восточный» с планетами </a:t>
            </a:r>
          </a:p>
          <a:p>
            <a:pPr marL="450215">
              <a:lnSpc>
                <a:spcPct val="107000"/>
              </a:lnSpc>
              <a:tabLst>
                <a:tab pos="450215" algn="l"/>
                <a:tab pos="540385" algn="l"/>
              </a:tabLst>
            </a:pPr>
            <a:r>
              <a:rPr lang="ru-RU" sz="2400" b="1" dirty="0">
                <a:solidFill>
                  <a:schemeClr val="bg1"/>
                </a:solidFill>
              </a:rPr>
              <a:t>с одной стороны и Крымский мост с потоком машин </a:t>
            </a:r>
          </a:p>
          <a:p>
            <a:pPr marL="450215">
              <a:lnSpc>
                <a:spcPct val="107000"/>
              </a:lnSpc>
              <a:tabLst>
                <a:tab pos="450215" algn="l"/>
                <a:tab pos="540385" algn="l"/>
              </a:tabLst>
            </a:pPr>
            <a:r>
              <a:rPr lang="ru-RU" sz="2400" b="1" dirty="0">
                <a:solidFill>
                  <a:schemeClr val="bg1"/>
                </a:solidFill>
              </a:rPr>
              <a:t>и проплывающим пароходом, с другой стороны.</a:t>
            </a:r>
          </a:p>
          <a:p>
            <a:pPr marL="450215">
              <a:lnSpc>
                <a:spcPct val="107000"/>
              </a:lnSpc>
              <a:tabLst>
                <a:tab pos="450215" algn="l"/>
                <a:tab pos="540385" algn="l"/>
              </a:tabLst>
            </a:pPr>
            <a:endParaRPr lang="ru-RU" sz="2800" b="1" dirty="0"/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BFD0E07D-C74D-6EB8-9598-67C6633D6DD3}"/>
              </a:ext>
            </a:extLst>
          </p:cNvPr>
          <p:cNvSpPr/>
          <p:nvPr/>
        </p:nvSpPr>
        <p:spPr>
          <a:xfrm>
            <a:off x="1231023" y="292963"/>
            <a:ext cx="914016" cy="914016"/>
          </a:xfrm>
          <a:prstGeom prst="ellipse">
            <a:avLst/>
          </a:prstGeom>
          <a:solidFill>
            <a:srgbClr val="2E319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bg1"/>
                </a:solidFill>
              </a:rPr>
              <a:t>0</a:t>
            </a:r>
            <a:r>
              <a:rPr lang="ru-RU" sz="3000" b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C57AC21C-56C1-52E7-619D-E76F16AC80F7}"/>
              </a:ext>
            </a:extLst>
          </p:cNvPr>
          <p:cNvSpPr/>
          <p:nvPr/>
        </p:nvSpPr>
        <p:spPr>
          <a:xfrm>
            <a:off x="1231023" y="-2593690"/>
            <a:ext cx="914016" cy="914016"/>
          </a:xfrm>
          <a:prstGeom prst="ellipse">
            <a:avLst/>
          </a:prstGeom>
          <a:solidFill>
            <a:srgbClr val="2E319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bg1"/>
                </a:solidFill>
              </a:rPr>
              <a:t>0</a:t>
            </a:r>
            <a:r>
              <a:rPr lang="ru-RU" sz="3000" b="1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B8D9884-B091-BA68-1FB3-D90820E9B2C4}"/>
              </a:ext>
            </a:extLst>
          </p:cNvPr>
          <p:cNvSpPr txBox="1"/>
          <p:nvPr/>
        </p:nvSpPr>
        <p:spPr>
          <a:xfrm>
            <a:off x="1204312" y="2977701"/>
            <a:ext cx="9682427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ru-RU" sz="2000" b="1" dirty="0" smtClean="0">
                <a:solidFill>
                  <a:srgbClr val="2E3191"/>
                </a:solidFill>
                <a:latin typeface="Montserrat" panose="00000500000000000000" pitchFamily="2" charset="-52"/>
              </a:rPr>
              <a:t>*ТАКИЕ* </a:t>
            </a:r>
            <a:r>
              <a:rPr lang="ru-RU" sz="2000" dirty="0">
                <a:latin typeface="Montserrat" panose="00000500000000000000" pitchFamily="2" charset="-52"/>
              </a:rPr>
              <a:t>банкноты дороже в изготовлении, зато служат намного дольше, чем бумажные, так как </a:t>
            </a:r>
            <a:r>
              <a:rPr lang="ru-RU" sz="2000" dirty="0" smtClean="0">
                <a:latin typeface="Montserrat" panose="00000500000000000000" pitchFamily="2" charset="-52"/>
              </a:rPr>
              <a:t>не </a:t>
            </a:r>
            <a:r>
              <a:rPr lang="ru-RU" sz="2000" dirty="0">
                <a:latin typeface="Montserrat" panose="00000500000000000000" pitchFamily="2" charset="-52"/>
              </a:rPr>
              <a:t>поглощают влагу и грязь, </a:t>
            </a:r>
            <a:r>
              <a:rPr lang="ru-RU" sz="2000" dirty="0" smtClean="0">
                <a:latin typeface="Montserrat" panose="00000500000000000000" pitchFamily="2" charset="-52"/>
              </a:rPr>
              <a:t>и </a:t>
            </a:r>
            <a:r>
              <a:rPr lang="ru-RU" sz="2000" dirty="0">
                <a:latin typeface="Montserrat" panose="00000500000000000000" pitchFamily="2" charset="-52"/>
              </a:rPr>
              <a:t>потому дольше остаются чистыми. </a:t>
            </a:r>
          </a:p>
          <a:p>
            <a:pPr lvl="0"/>
            <a:r>
              <a:rPr lang="ru-RU" sz="2000" dirty="0">
                <a:latin typeface="Montserrat" panose="00000500000000000000" pitchFamily="2" charset="-52"/>
              </a:rPr>
              <a:t>Кроме того, </a:t>
            </a:r>
            <a:r>
              <a:rPr lang="ru-RU" sz="2000" b="1" dirty="0" smtClean="0">
                <a:solidFill>
                  <a:srgbClr val="2E3191"/>
                </a:solidFill>
                <a:latin typeface="Montserrat" panose="00000500000000000000" pitchFamily="2" charset="-52"/>
              </a:rPr>
              <a:t>*ТАКИЕ* </a:t>
            </a:r>
            <a:r>
              <a:rPr lang="ru-RU" sz="2000" dirty="0">
                <a:latin typeface="Montserrat" panose="00000500000000000000" pitchFamily="2" charset="-52"/>
              </a:rPr>
              <a:t>банкноты снабжают новыми средствами защиты </a:t>
            </a:r>
          </a:p>
          <a:p>
            <a:pPr lvl="0"/>
            <a:r>
              <a:rPr lang="ru-RU" sz="2000" dirty="0">
                <a:latin typeface="Montserrat" panose="00000500000000000000" pitchFamily="2" charset="-52"/>
              </a:rPr>
              <a:t>от подделок, которые невозможно применить на бумаге. 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D73523E2-E8C2-52B0-90F8-E497D7F3E7CC}"/>
              </a:ext>
            </a:extLst>
          </p:cNvPr>
          <p:cNvSpPr/>
          <p:nvPr/>
        </p:nvSpPr>
        <p:spPr>
          <a:xfrm>
            <a:off x="9553090" y="4294760"/>
            <a:ext cx="2367759" cy="2367759"/>
          </a:xfrm>
          <a:prstGeom prst="ellipse">
            <a:avLst/>
          </a:prstGeom>
          <a:solidFill>
            <a:srgbClr val="1309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9" name="aviatsionnyiy-signal-trevogi">
            <a:hlinkClick r:id="" action="ppaction://media"/>
            <a:extLst>
              <a:ext uri="{FF2B5EF4-FFF2-40B4-BE49-F238E27FC236}">
                <a16:creationId xmlns:a16="http://schemas.microsoft.com/office/drawing/2014/main" id="{BF73794D-C607-F5F6-883F-78DE79F2D80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l="36496" t="26426" r="36378" b="25778"/>
          <a:stretch/>
        </p:blipFill>
        <p:spPr>
          <a:xfrm>
            <a:off x="9872998" y="4625360"/>
            <a:ext cx="1727942" cy="1712687"/>
          </a:xfrm>
          <a:prstGeom prst="flowChartConnector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DC52757-F9C6-879F-D7B5-0EEF7134A589}"/>
              </a:ext>
            </a:extLst>
          </p:cNvPr>
          <p:cNvSpPr txBox="1"/>
          <p:nvPr/>
        </p:nvSpPr>
        <p:spPr>
          <a:xfrm>
            <a:off x="1204312" y="4676149"/>
            <a:ext cx="934468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Montserrat ExtraBold" panose="00000900000000000000" pitchFamily="2" charset="-52"/>
              </a:rPr>
              <a:t>Назовите, КАКИЕ банкноты.</a:t>
            </a:r>
            <a:endParaRPr lang="en-US" sz="2800" b="1" dirty="0">
              <a:latin typeface="Montserrat ExtraBold" panose="000009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98437037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9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35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75450C86-31B4-0022-78BA-0687C25F997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0C8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9E4E096-E665-DBC9-6293-3DAB1796E68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8" t="4274" r="47115" b="11001"/>
          <a:stretch/>
        </p:blipFill>
        <p:spPr>
          <a:xfrm rot="16200000" flipH="1">
            <a:off x="2664078" y="-2630487"/>
            <a:ext cx="6863843" cy="12192000"/>
          </a:xfrm>
          <a:prstGeom prst="rect">
            <a:avLst/>
          </a:prstGeom>
        </p:spPr>
      </p:pic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6BDD153C-5A03-2A99-58E6-D89454A50F54}"/>
              </a:ext>
            </a:extLst>
          </p:cNvPr>
          <p:cNvSpPr/>
          <p:nvPr/>
        </p:nvSpPr>
        <p:spPr>
          <a:xfrm>
            <a:off x="794150" y="772339"/>
            <a:ext cx="10512948" cy="5400409"/>
          </a:xfrm>
          <a:prstGeom prst="roundRect">
            <a:avLst>
              <a:gd name="adj" fmla="val 487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 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65301" y="1329345"/>
            <a:ext cx="11035947" cy="1936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7315" lvl="0">
              <a:lnSpc>
                <a:spcPct val="107000"/>
              </a:lnSpc>
              <a:spcAft>
                <a:spcPts val="0"/>
              </a:spcAft>
              <a:tabLst>
                <a:tab pos="450215" algn="l"/>
                <a:tab pos="540385" algn="l"/>
              </a:tabLst>
            </a:pPr>
            <a:r>
              <a:rPr lang="ru-RU" sz="2800" b="1" dirty="0">
                <a:latin typeface="Montserrat ExtraBold" panose="00000900000000000000" pitchFamily="2" charset="-52"/>
              </a:rPr>
              <a:t>«Скованные одной цепью». Вам необходимо разгадать три слова, которые мы зашифровали. </a:t>
            </a:r>
          </a:p>
          <a:p>
            <a:pPr marL="107315" lvl="0">
              <a:lnSpc>
                <a:spcPct val="107000"/>
              </a:lnSpc>
              <a:spcAft>
                <a:spcPts val="0"/>
              </a:spcAft>
              <a:tabLst>
                <a:tab pos="450215" algn="l"/>
                <a:tab pos="540385" algn="l"/>
              </a:tabLst>
            </a:pPr>
            <a:r>
              <a:rPr lang="ru-RU" sz="2800" b="1" dirty="0">
                <a:latin typeface="Montserrat ExtraBold" panose="00000900000000000000" pitchFamily="2" charset="-52"/>
              </a:rPr>
              <a:t>При </a:t>
            </a:r>
            <a:r>
              <a:rPr lang="ru-RU" sz="2800" b="1" dirty="0" smtClean="0">
                <a:latin typeface="Montserrat ExtraBold" panose="00000900000000000000" pitchFamily="2" charset="-52"/>
              </a:rPr>
              <a:t>этом, </a:t>
            </a:r>
            <a:r>
              <a:rPr lang="ru-RU" sz="2800" b="1" dirty="0">
                <a:latin typeface="Montserrat ExtraBold" panose="00000900000000000000" pitchFamily="2" charset="-52"/>
              </a:rPr>
              <a:t>последняя буква первого </a:t>
            </a:r>
            <a:r>
              <a:rPr lang="ru-RU" sz="2800" b="1" dirty="0" smtClean="0">
                <a:latin typeface="Montserrat ExtraBold" panose="00000900000000000000" pitchFamily="2" charset="-52"/>
              </a:rPr>
              <a:t>слова - </a:t>
            </a:r>
            <a:endParaRPr lang="ru-RU" sz="2800" b="1" dirty="0">
              <a:latin typeface="Montserrat ExtraBold" panose="00000900000000000000" pitchFamily="2" charset="-52"/>
            </a:endParaRPr>
          </a:p>
          <a:p>
            <a:pPr marL="107315" lvl="0">
              <a:lnSpc>
                <a:spcPct val="107000"/>
              </a:lnSpc>
              <a:spcAft>
                <a:spcPts val="0"/>
              </a:spcAft>
              <a:tabLst>
                <a:tab pos="450215" algn="l"/>
                <a:tab pos="540385" algn="l"/>
              </a:tabLst>
            </a:pPr>
            <a:r>
              <a:rPr lang="ru-RU" sz="2800" b="1" dirty="0">
                <a:latin typeface="Montserrat ExtraBold" panose="00000900000000000000" pitchFamily="2" charset="-52"/>
              </a:rPr>
              <a:t>это первая буква второго слова и так далее.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24238" y="4123971"/>
            <a:ext cx="8928504" cy="25087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0215">
              <a:lnSpc>
                <a:spcPct val="107000"/>
              </a:lnSpc>
              <a:tabLst>
                <a:tab pos="450215" algn="l"/>
                <a:tab pos="540385" algn="l"/>
              </a:tabLst>
            </a:pPr>
            <a:r>
              <a:rPr lang="ru-RU" sz="2400" b="1" dirty="0">
                <a:solidFill>
                  <a:schemeClr val="bg1"/>
                </a:solidFill>
              </a:rPr>
              <a:t>Подсказка:</a:t>
            </a:r>
          </a:p>
          <a:p>
            <a:pPr marL="450215">
              <a:lnSpc>
                <a:spcPct val="107000"/>
              </a:lnSpc>
              <a:tabLst>
                <a:tab pos="450215" algn="l"/>
                <a:tab pos="540385" algn="l"/>
              </a:tabLst>
            </a:pPr>
            <a:r>
              <a:rPr lang="ru-RU" sz="2400" b="1" dirty="0">
                <a:solidFill>
                  <a:schemeClr val="bg1"/>
                </a:solidFill>
              </a:rPr>
              <a:t>на одной из загаданных купюр элементы дополненной реальности: - это космодром «Восточный» с планетами </a:t>
            </a:r>
          </a:p>
          <a:p>
            <a:pPr marL="450215">
              <a:lnSpc>
                <a:spcPct val="107000"/>
              </a:lnSpc>
              <a:tabLst>
                <a:tab pos="450215" algn="l"/>
                <a:tab pos="540385" algn="l"/>
              </a:tabLst>
            </a:pPr>
            <a:r>
              <a:rPr lang="ru-RU" sz="2400" b="1" dirty="0">
                <a:solidFill>
                  <a:schemeClr val="bg1"/>
                </a:solidFill>
              </a:rPr>
              <a:t>с одной стороны и Крымский мост с потоком машин </a:t>
            </a:r>
          </a:p>
          <a:p>
            <a:pPr marL="450215">
              <a:lnSpc>
                <a:spcPct val="107000"/>
              </a:lnSpc>
              <a:tabLst>
                <a:tab pos="450215" algn="l"/>
                <a:tab pos="540385" algn="l"/>
              </a:tabLst>
            </a:pPr>
            <a:r>
              <a:rPr lang="ru-RU" sz="2400" b="1" dirty="0">
                <a:solidFill>
                  <a:schemeClr val="bg1"/>
                </a:solidFill>
              </a:rPr>
              <a:t>и проплывающим пароходом, с другой стороны.</a:t>
            </a:r>
          </a:p>
          <a:p>
            <a:pPr marL="450215">
              <a:lnSpc>
                <a:spcPct val="107000"/>
              </a:lnSpc>
              <a:tabLst>
                <a:tab pos="450215" algn="l"/>
                <a:tab pos="540385" algn="l"/>
              </a:tabLst>
            </a:pPr>
            <a:endParaRPr lang="ru-RU" sz="2800" b="1" dirty="0"/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BFD0E07D-C74D-6EB8-9598-67C6633D6DD3}"/>
              </a:ext>
            </a:extLst>
          </p:cNvPr>
          <p:cNvSpPr/>
          <p:nvPr/>
        </p:nvSpPr>
        <p:spPr>
          <a:xfrm>
            <a:off x="1231023" y="213352"/>
            <a:ext cx="914016" cy="914016"/>
          </a:xfrm>
          <a:prstGeom prst="ellipse">
            <a:avLst/>
          </a:prstGeom>
          <a:solidFill>
            <a:srgbClr val="2E319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bg1"/>
                </a:solidFill>
              </a:rPr>
              <a:t>0</a:t>
            </a:r>
            <a:r>
              <a:rPr lang="ru-RU" sz="3000" b="1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C57AC21C-56C1-52E7-619D-E76F16AC80F7}"/>
              </a:ext>
            </a:extLst>
          </p:cNvPr>
          <p:cNvSpPr/>
          <p:nvPr/>
        </p:nvSpPr>
        <p:spPr>
          <a:xfrm>
            <a:off x="1231023" y="-2593690"/>
            <a:ext cx="914016" cy="914016"/>
          </a:xfrm>
          <a:prstGeom prst="ellipse">
            <a:avLst/>
          </a:prstGeom>
          <a:solidFill>
            <a:srgbClr val="2E319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bg1"/>
                </a:solidFill>
              </a:rPr>
              <a:t>0</a:t>
            </a:r>
            <a:r>
              <a:rPr lang="ru-RU" sz="3000" b="1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B8D9884-B091-BA68-1FB3-D90820E9B2C4}"/>
              </a:ext>
            </a:extLst>
          </p:cNvPr>
          <p:cNvSpPr txBox="1"/>
          <p:nvPr/>
        </p:nvSpPr>
        <p:spPr>
          <a:xfrm>
            <a:off x="765512" y="3404591"/>
            <a:ext cx="10262849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0215">
              <a:tabLst>
                <a:tab pos="450215" algn="l"/>
                <a:tab pos="540385" algn="l"/>
              </a:tabLst>
            </a:pPr>
            <a:r>
              <a:rPr lang="ru-RU" sz="2000" dirty="0">
                <a:solidFill>
                  <a:schemeClr val="accent2"/>
                </a:solidFill>
                <a:latin typeface="Montserrat" panose="00000500000000000000" pitchFamily="2" charset="-52"/>
              </a:rPr>
              <a:t>Первое слово </a:t>
            </a:r>
            <a:r>
              <a:rPr lang="ru-RU" sz="2000" dirty="0">
                <a:latin typeface="Montserrat" panose="00000500000000000000" pitchFamily="2" charset="-52"/>
              </a:rPr>
              <a:t>- означает возврат части потраченных денег </a:t>
            </a:r>
          </a:p>
          <a:p>
            <a:pPr marL="450215">
              <a:tabLst>
                <a:tab pos="450215" algn="l"/>
                <a:tab pos="540385" algn="l"/>
              </a:tabLst>
            </a:pPr>
            <a:r>
              <a:rPr lang="ru-RU" sz="2000" dirty="0">
                <a:latin typeface="Montserrat" panose="00000500000000000000" pitchFamily="2" charset="-52"/>
              </a:rPr>
              <a:t>на банковскую карту; </a:t>
            </a:r>
          </a:p>
          <a:p>
            <a:pPr marL="450215">
              <a:tabLst>
                <a:tab pos="450215" algn="l"/>
                <a:tab pos="540385" algn="l"/>
              </a:tabLst>
            </a:pPr>
            <a:r>
              <a:rPr lang="ru-RU" sz="2000" dirty="0">
                <a:solidFill>
                  <a:schemeClr val="accent2"/>
                </a:solidFill>
                <a:latin typeface="Montserrat" panose="00000500000000000000" pitchFamily="2" charset="-52"/>
              </a:rPr>
              <a:t>Второе</a:t>
            </a:r>
            <a:r>
              <a:rPr lang="ru-RU" sz="2000" dirty="0">
                <a:latin typeface="Montserrat" panose="00000500000000000000" pitchFamily="2" charset="-52"/>
              </a:rPr>
              <a:t> - предоставление денег на условиях платности, срочности, возвратности; </a:t>
            </a:r>
          </a:p>
          <a:p>
            <a:pPr marL="450215">
              <a:tabLst>
                <a:tab pos="450215" algn="l"/>
                <a:tab pos="540385" algn="l"/>
              </a:tabLst>
            </a:pPr>
            <a:r>
              <a:rPr lang="ru-RU" sz="2000" dirty="0">
                <a:solidFill>
                  <a:schemeClr val="accent2"/>
                </a:solidFill>
                <a:latin typeface="Montserrat" panose="00000500000000000000" pitchFamily="2" charset="-52"/>
              </a:rPr>
              <a:t>Третье</a:t>
            </a:r>
            <a:r>
              <a:rPr lang="ru-RU" sz="2000" dirty="0">
                <a:latin typeface="Montserrat" panose="00000500000000000000" pitchFamily="2" charset="-52"/>
              </a:rPr>
              <a:t> - продукт, произведенный для продажи.  </a:t>
            </a:r>
          </a:p>
        </p:txBody>
      </p:sp>
      <p:sp>
        <p:nvSpPr>
          <p:cNvPr id="14" name="Полилиния: фигура 13">
            <a:extLst>
              <a:ext uri="{FF2B5EF4-FFF2-40B4-BE49-F238E27FC236}">
                <a16:creationId xmlns:a16="http://schemas.microsoft.com/office/drawing/2014/main" id="{26B9662F-1F57-2934-FD34-2FB72859380F}"/>
              </a:ext>
            </a:extLst>
          </p:cNvPr>
          <p:cNvSpPr/>
          <p:nvPr/>
        </p:nvSpPr>
        <p:spPr>
          <a:xfrm>
            <a:off x="794149" y="5362768"/>
            <a:ext cx="10512950" cy="824872"/>
          </a:xfrm>
          <a:custGeom>
            <a:avLst/>
            <a:gdLst>
              <a:gd name="connsiteX0" fmla="*/ 0 w 10512950"/>
              <a:gd name="connsiteY0" fmla="*/ 0 h 824872"/>
              <a:gd name="connsiteX1" fmla="*/ 10512950 w 10512950"/>
              <a:gd name="connsiteY1" fmla="*/ 0 h 824872"/>
              <a:gd name="connsiteX2" fmla="*/ 10512950 w 10512950"/>
              <a:gd name="connsiteY2" fmla="*/ 544828 h 824872"/>
              <a:gd name="connsiteX3" fmla="*/ 10232906 w 10512950"/>
              <a:gd name="connsiteY3" fmla="*/ 824872 h 824872"/>
              <a:gd name="connsiteX4" fmla="*/ 280045 w 10512950"/>
              <a:gd name="connsiteY4" fmla="*/ 824872 h 824872"/>
              <a:gd name="connsiteX5" fmla="*/ 0 w 10512950"/>
              <a:gd name="connsiteY5" fmla="*/ 544828 h 8248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512950" h="824872">
                <a:moveTo>
                  <a:pt x="0" y="0"/>
                </a:moveTo>
                <a:lnTo>
                  <a:pt x="10512950" y="0"/>
                </a:lnTo>
                <a:lnTo>
                  <a:pt x="10512950" y="544828"/>
                </a:lnTo>
                <a:cubicBezTo>
                  <a:pt x="10512950" y="699492"/>
                  <a:pt x="10387570" y="824872"/>
                  <a:pt x="10232906" y="824872"/>
                </a:cubicBezTo>
                <a:lnTo>
                  <a:pt x="280045" y="824872"/>
                </a:lnTo>
                <a:cubicBezTo>
                  <a:pt x="125381" y="824872"/>
                  <a:pt x="0" y="699492"/>
                  <a:pt x="0" y="54482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 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AB27A37-1553-7989-F7A5-C5C682D3F67F}"/>
              </a:ext>
            </a:extLst>
          </p:cNvPr>
          <p:cNvSpPr txBox="1"/>
          <p:nvPr/>
        </p:nvSpPr>
        <p:spPr>
          <a:xfrm>
            <a:off x="1231022" y="5516421"/>
            <a:ext cx="701762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Пример:  </a:t>
            </a:r>
            <a:r>
              <a:rPr lang="ru-RU" sz="3200" b="1" dirty="0">
                <a:solidFill>
                  <a:schemeClr val="bg1"/>
                </a:solidFill>
              </a:rPr>
              <a:t>Арбу</a:t>
            </a:r>
            <a:r>
              <a:rPr lang="ru-RU" sz="32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</a:t>
            </a:r>
            <a:r>
              <a:rPr lang="ru-RU" sz="3200" b="1" dirty="0">
                <a:solidFill>
                  <a:schemeClr val="bg1"/>
                </a:solidFill>
              </a:rPr>
              <a:t>  →  </a:t>
            </a:r>
            <a:r>
              <a:rPr lang="ru-RU" sz="3200" b="1" dirty="0" smtClean="0">
                <a:solidFill>
                  <a:schemeClr val="accent1"/>
                </a:solidFill>
              </a:rPr>
              <a:t>З</a:t>
            </a:r>
            <a:r>
              <a:rPr lang="ru-RU" sz="3200" b="1" dirty="0" smtClean="0">
                <a:solidFill>
                  <a:schemeClr val="bg1"/>
                </a:solidFill>
              </a:rPr>
              <a:t>олот</a:t>
            </a:r>
            <a:r>
              <a:rPr lang="ru-RU" sz="3200" b="1" dirty="0" smtClean="0">
                <a:solidFill>
                  <a:schemeClr val="accent1"/>
                </a:solidFill>
              </a:rPr>
              <a:t>о</a:t>
            </a:r>
            <a:r>
              <a:rPr lang="ru-RU" sz="3200" b="1" dirty="0" smtClean="0">
                <a:solidFill>
                  <a:schemeClr val="bg1"/>
                </a:solidFill>
              </a:rPr>
              <a:t>  </a:t>
            </a:r>
            <a:r>
              <a:rPr lang="ru-RU" sz="3200" b="1" dirty="0">
                <a:solidFill>
                  <a:schemeClr val="bg1"/>
                </a:solidFill>
              </a:rPr>
              <a:t>→ </a:t>
            </a:r>
            <a:r>
              <a:rPr lang="ru-RU" sz="3200" b="1" dirty="0" smtClean="0">
                <a:solidFill>
                  <a:schemeClr val="accent1"/>
                </a:solidFill>
              </a:rPr>
              <a:t>О</a:t>
            </a:r>
            <a:r>
              <a:rPr lang="ru-RU" sz="3200" b="1" dirty="0" smtClean="0">
                <a:solidFill>
                  <a:schemeClr val="bg1"/>
                </a:solidFill>
              </a:rPr>
              <a:t>рел</a:t>
            </a:r>
            <a:endParaRPr lang="ru-RU" sz="3200" b="1" dirty="0">
              <a:solidFill>
                <a:schemeClr val="bg1"/>
              </a:solidFill>
            </a:endParaRPr>
          </a:p>
          <a:p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D73523E2-E8C2-52B0-90F8-E497D7F3E7CC}"/>
              </a:ext>
            </a:extLst>
          </p:cNvPr>
          <p:cNvSpPr/>
          <p:nvPr/>
        </p:nvSpPr>
        <p:spPr>
          <a:xfrm>
            <a:off x="9553090" y="4294760"/>
            <a:ext cx="2367759" cy="2367759"/>
          </a:xfrm>
          <a:prstGeom prst="ellipse">
            <a:avLst/>
          </a:prstGeom>
          <a:solidFill>
            <a:srgbClr val="1309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9" name="aviatsionnyiy-signal-trevogi">
            <a:hlinkClick r:id="" action="ppaction://media"/>
            <a:extLst>
              <a:ext uri="{FF2B5EF4-FFF2-40B4-BE49-F238E27FC236}">
                <a16:creationId xmlns:a16="http://schemas.microsoft.com/office/drawing/2014/main" id="{BF73794D-C607-F5F6-883F-78DE79F2D80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l="36496" t="26426" r="36378" b="25778"/>
          <a:stretch/>
        </p:blipFill>
        <p:spPr>
          <a:xfrm>
            <a:off x="9872998" y="4625360"/>
            <a:ext cx="1727942" cy="1712687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280300324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9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35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75450C86-31B4-0022-78BA-0687C25F997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0C8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9E4E096-E665-DBC9-6293-3DAB1796E68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8" t="4274" r="47115" b="11001"/>
          <a:stretch/>
        </p:blipFill>
        <p:spPr>
          <a:xfrm rot="16200000" flipH="1">
            <a:off x="2664078" y="-2630487"/>
            <a:ext cx="6863843" cy="12192000"/>
          </a:xfrm>
          <a:prstGeom prst="rect">
            <a:avLst/>
          </a:prstGeom>
        </p:spPr>
      </p:pic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6BDD153C-5A03-2A99-58E6-D89454A50F54}"/>
              </a:ext>
            </a:extLst>
          </p:cNvPr>
          <p:cNvSpPr/>
          <p:nvPr/>
        </p:nvSpPr>
        <p:spPr>
          <a:xfrm>
            <a:off x="794150" y="772339"/>
            <a:ext cx="10512948" cy="5400409"/>
          </a:xfrm>
          <a:prstGeom prst="roundRect">
            <a:avLst>
              <a:gd name="adj" fmla="val 487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 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27416" y="1528254"/>
            <a:ext cx="10017506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7315" lvl="0">
              <a:lnSpc>
                <a:spcPts val="3000"/>
              </a:lnSpc>
              <a:spcAft>
                <a:spcPts val="0"/>
              </a:spcAft>
              <a:tabLst>
                <a:tab pos="450215" algn="l"/>
                <a:tab pos="540385" algn="l"/>
              </a:tabLst>
            </a:pPr>
            <a:r>
              <a:rPr lang="ru-RU" sz="2000" dirty="0">
                <a:latin typeface="Montserrat" panose="00000500000000000000" pitchFamily="2" charset="-52"/>
              </a:rPr>
              <a:t>Налог в размере 5% установлен с продажи каждой пары </a:t>
            </a:r>
            <a:r>
              <a:rPr lang="ru-RU" sz="2000" dirty="0" smtClean="0">
                <a:latin typeface="Montserrat" panose="00000500000000000000" pitchFamily="2" charset="-52"/>
              </a:rPr>
              <a:t>ЭТИХ </a:t>
            </a:r>
            <a:r>
              <a:rPr lang="ru-RU" sz="2000" dirty="0">
                <a:latin typeface="Montserrat" panose="00000500000000000000" pitchFamily="2" charset="-52"/>
              </a:rPr>
              <a:t>изделий в государственную казну Китая. Для изготовления этого простого и гениального </a:t>
            </a:r>
            <a:r>
              <a:rPr lang="ru-RU" sz="2000" dirty="0" smtClean="0">
                <a:latin typeface="Montserrat" panose="00000500000000000000" pitchFamily="2" charset="-52"/>
              </a:rPr>
              <a:t>изобретения ежегодно </a:t>
            </a:r>
            <a:r>
              <a:rPr lang="ru-RU" sz="2000" dirty="0">
                <a:latin typeface="Montserrat" panose="00000500000000000000" pitchFamily="2" charset="-52"/>
              </a:rPr>
              <a:t>вырубается 45 млн. деревьев. Власти Китая не только задумались над этим вопросом, но и ввели налог на использование одноразовых </a:t>
            </a:r>
            <a:r>
              <a:rPr lang="ru-RU" sz="2000" b="1" dirty="0" smtClean="0">
                <a:solidFill>
                  <a:schemeClr val="accent1"/>
                </a:solidFill>
                <a:latin typeface="Montserrat" panose="00000500000000000000" pitchFamily="2" charset="-52"/>
              </a:rPr>
              <a:t>*ИХ*.  </a:t>
            </a:r>
            <a:endParaRPr lang="ru-RU" sz="2000" b="1" dirty="0">
              <a:solidFill>
                <a:schemeClr val="accent1"/>
              </a:solidFill>
              <a:latin typeface="Montserrat" panose="00000500000000000000" pitchFamily="2" charset="-52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24238" y="4123971"/>
            <a:ext cx="8928504" cy="25087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0215">
              <a:lnSpc>
                <a:spcPct val="107000"/>
              </a:lnSpc>
              <a:tabLst>
                <a:tab pos="450215" algn="l"/>
                <a:tab pos="540385" algn="l"/>
              </a:tabLst>
            </a:pPr>
            <a:r>
              <a:rPr lang="ru-RU" sz="2400" b="1" dirty="0">
                <a:solidFill>
                  <a:schemeClr val="bg1"/>
                </a:solidFill>
              </a:rPr>
              <a:t>Подсказка:</a:t>
            </a:r>
          </a:p>
          <a:p>
            <a:pPr marL="450215">
              <a:lnSpc>
                <a:spcPct val="107000"/>
              </a:lnSpc>
              <a:tabLst>
                <a:tab pos="450215" algn="l"/>
                <a:tab pos="540385" algn="l"/>
              </a:tabLst>
            </a:pPr>
            <a:r>
              <a:rPr lang="ru-RU" sz="2400" b="1" dirty="0">
                <a:solidFill>
                  <a:schemeClr val="bg1"/>
                </a:solidFill>
              </a:rPr>
              <a:t>на одной из загаданных купюр элементы дополненной реальности: - это космодром «Восточный» с планетами </a:t>
            </a:r>
          </a:p>
          <a:p>
            <a:pPr marL="450215">
              <a:lnSpc>
                <a:spcPct val="107000"/>
              </a:lnSpc>
              <a:tabLst>
                <a:tab pos="450215" algn="l"/>
                <a:tab pos="540385" algn="l"/>
              </a:tabLst>
            </a:pPr>
            <a:r>
              <a:rPr lang="ru-RU" sz="2400" b="1" dirty="0">
                <a:solidFill>
                  <a:schemeClr val="bg1"/>
                </a:solidFill>
              </a:rPr>
              <a:t>с одной стороны и Крымский мост с потоком машин </a:t>
            </a:r>
          </a:p>
          <a:p>
            <a:pPr marL="450215">
              <a:lnSpc>
                <a:spcPct val="107000"/>
              </a:lnSpc>
              <a:tabLst>
                <a:tab pos="450215" algn="l"/>
                <a:tab pos="540385" algn="l"/>
              </a:tabLst>
            </a:pPr>
            <a:r>
              <a:rPr lang="ru-RU" sz="2400" b="1" dirty="0">
                <a:solidFill>
                  <a:schemeClr val="bg1"/>
                </a:solidFill>
              </a:rPr>
              <a:t>и проплывающим пароходом, с другой стороны.</a:t>
            </a:r>
          </a:p>
          <a:p>
            <a:pPr marL="450215">
              <a:lnSpc>
                <a:spcPct val="107000"/>
              </a:lnSpc>
              <a:tabLst>
                <a:tab pos="450215" algn="l"/>
                <a:tab pos="540385" algn="l"/>
              </a:tabLst>
            </a:pPr>
            <a:endParaRPr lang="ru-RU" sz="2800" b="1" dirty="0"/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BFD0E07D-C74D-6EB8-9598-67C6633D6DD3}"/>
              </a:ext>
            </a:extLst>
          </p:cNvPr>
          <p:cNvSpPr/>
          <p:nvPr/>
        </p:nvSpPr>
        <p:spPr>
          <a:xfrm>
            <a:off x="1231023" y="315331"/>
            <a:ext cx="914016" cy="914016"/>
          </a:xfrm>
          <a:prstGeom prst="ellipse">
            <a:avLst/>
          </a:prstGeom>
          <a:solidFill>
            <a:srgbClr val="2E319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bg1"/>
                </a:solidFill>
              </a:rPr>
              <a:t>0</a:t>
            </a:r>
            <a:r>
              <a:rPr lang="ru-RU" sz="3000" b="1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C57AC21C-56C1-52E7-619D-E76F16AC80F7}"/>
              </a:ext>
            </a:extLst>
          </p:cNvPr>
          <p:cNvSpPr/>
          <p:nvPr/>
        </p:nvSpPr>
        <p:spPr>
          <a:xfrm>
            <a:off x="1231023" y="-2593690"/>
            <a:ext cx="914016" cy="914016"/>
          </a:xfrm>
          <a:prstGeom prst="ellipse">
            <a:avLst/>
          </a:prstGeom>
          <a:solidFill>
            <a:srgbClr val="2E319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bg1"/>
                </a:solidFill>
              </a:rPr>
              <a:t>0</a:t>
            </a:r>
            <a:r>
              <a:rPr lang="ru-RU" sz="3000" b="1" dirty="0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D73523E2-E8C2-52B0-90F8-E497D7F3E7CC}"/>
              </a:ext>
            </a:extLst>
          </p:cNvPr>
          <p:cNvSpPr/>
          <p:nvPr/>
        </p:nvSpPr>
        <p:spPr>
          <a:xfrm>
            <a:off x="9553090" y="4294760"/>
            <a:ext cx="2367759" cy="2367759"/>
          </a:xfrm>
          <a:prstGeom prst="ellipse">
            <a:avLst/>
          </a:prstGeom>
          <a:solidFill>
            <a:srgbClr val="1309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9" name="aviatsionnyiy-signal-trevogi">
            <a:hlinkClick r:id="" action="ppaction://media"/>
            <a:extLst>
              <a:ext uri="{FF2B5EF4-FFF2-40B4-BE49-F238E27FC236}">
                <a16:creationId xmlns:a16="http://schemas.microsoft.com/office/drawing/2014/main" id="{BF73794D-C607-F5F6-883F-78DE79F2D80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l="36496" t="26426" r="36378" b="25778"/>
          <a:stretch/>
        </p:blipFill>
        <p:spPr>
          <a:xfrm>
            <a:off x="9872998" y="4625360"/>
            <a:ext cx="1727942" cy="1712687"/>
          </a:xfrm>
          <a:prstGeom prst="flowChartConnector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0542242-097C-B238-FD6C-0CCE3779B888}"/>
              </a:ext>
            </a:extLst>
          </p:cNvPr>
          <p:cNvSpPr txBox="1"/>
          <p:nvPr/>
        </p:nvSpPr>
        <p:spPr>
          <a:xfrm>
            <a:off x="4140509" y="4595576"/>
            <a:ext cx="608457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latin typeface="Montserrat ExtraBold" panose="00000900000000000000" pitchFamily="2" charset="-52"/>
              </a:rPr>
              <a:t>О чём идёт речь? </a:t>
            </a:r>
          </a:p>
        </p:txBody>
      </p:sp>
      <p:pic>
        <p:nvPicPr>
          <p:cNvPr id="2052" name="Picture 4" descr="Культура Китая– Древний Китай и Современный | Чайна Хайлайтс">
            <a:extLst>
              <a:ext uri="{FF2B5EF4-FFF2-40B4-BE49-F238E27FC236}">
                <a16:creationId xmlns:a16="http://schemas.microsoft.com/office/drawing/2014/main" id="{1450910D-23BE-05FB-3BB1-745516F8C1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6389" y="3835833"/>
            <a:ext cx="2739922" cy="2826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993929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9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35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75450C86-31B4-0022-78BA-0687C25F997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0C8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F24219-8730-B95A-DBF5-DD0B143D6A4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8" t="4274" r="47115" b="11001"/>
          <a:stretch/>
        </p:blipFill>
        <p:spPr>
          <a:xfrm rot="16200000" flipH="1">
            <a:off x="2664077" y="-2623457"/>
            <a:ext cx="6863843" cy="12192000"/>
          </a:xfrm>
          <a:prstGeom prst="rect">
            <a:avLst/>
          </a:prstGeom>
        </p:spPr>
      </p:pic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2FE6E1BE-7BB6-74BF-CBA4-B157E72D4B81}"/>
              </a:ext>
            </a:extLst>
          </p:cNvPr>
          <p:cNvSpPr/>
          <p:nvPr/>
        </p:nvSpPr>
        <p:spPr>
          <a:xfrm>
            <a:off x="794150" y="772339"/>
            <a:ext cx="10512948" cy="5400409"/>
          </a:xfrm>
          <a:prstGeom prst="roundRect">
            <a:avLst>
              <a:gd name="adj" fmla="val 487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 </a:t>
            </a:r>
            <a:endParaRPr lang="ru-RU" sz="2800" b="1" dirty="0">
              <a:solidFill>
                <a:schemeClr val="bg1"/>
              </a:solidFill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CB4D475-E892-3FF7-54D0-981F75896B1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264" t="127" r="15391" b="302"/>
          <a:stretch>
            <a:fillRect/>
          </a:stretch>
        </p:blipFill>
        <p:spPr>
          <a:xfrm>
            <a:off x="1297172" y="3827252"/>
            <a:ext cx="2738393" cy="2826686"/>
          </a:xfrm>
          <a:custGeom>
            <a:avLst/>
            <a:gdLst>
              <a:gd name="connsiteX0" fmla="*/ 0 w 2738393"/>
              <a:gd name="connsiteY0" fmla="*/ 0 h 2826686"/>
              <a:gd name="connsiteX1" fmla="*/ 2738393 w 2738393"/>
              <a:gd name="connsiteY1" fmla="*/ 0 h 2826686"/>
              <a:gd name="connsiteX2" fmla="*/ 2738393 w 2738393"/>
              <a:gd name="connsiteY2" fmla="*/ 2826686 h 2826686"/>
              <a:gd name="connsiteX3" fmla="*/ 0 w 2738393"/>
              <a:gd name="connsiteY3" fmla="*/ 2826686 h 2826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38393" h="2826686">
                <a:moveTo>
                  <a:pt x="0" y="0"/>
                </a:moveTo>
                <a:lnTo>
                  <a:pt x="2738393" y="0"/>
                </a:lnTo>
                <a:lnTo>
                  <a:pt x="2738393" y="2826686"/>
                </a:lnTo>
                <a:lnTo>
                  <a:pt x="0" y="2826686"/>
                </a:lnTo>
                <a:close/>
              </a:path>
            </a:pathLst>
          </a:custGeom>
        </p:spPr>
      </p:pic>
      <p:sp>
        <p:nvSpPr>
          <p:cNvPr id="2" name="Прямоугольник 1"/>
          <p:cNvSpPr/>
          <p:nvPr/>
        </p:nvSpPr>
        <p:spPr>
          <a:xfrm>
            <a:off x="1098148" y="1777138"/>
            <a:ext cx="9588883" cy="10613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7315" lvl="0">
              <a:lnSpc>
                <a:spcPct val="107000"/>
              </a:lnSpc>
              <a:spcAft>
                <a:spcPts val="0"/>
              </a:spcAft>
              <a:tabLst>
                <a:tab pos="450215" algn="l"/>
                <a:tab pos="540385" algn="l"/>
              </a:tabLst>
            </a:pPr>
            <a:r>
              <a:rPr lang="ru-RU" sz="2000" dirty="0">
                <a:latin typeface="Montserrat" panose="00000500000000000000" pitchFamily="2" charset="-52"/>
              </a:rPr>
              <a:t>Слово «копейка» появилось во времена Ивана Грозного, так как на монетах, которые тогда чеканили из серебра, был изображён сам царь с этим предметом в руке. </a:t>
            </a: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BFD0E07D-C74D-6EB8-9598-67C6633D6DD3}"/>
              </a:ext>
            </a:extLst>
          </p:cNvPr>
          <p:cNvSpPr/>
          <p:nvPr/>
        </p:nvSpPr>
        <p:spPr>
          <a:xfrm>
            <a:off x="1231023" y="323423"/>
            <a:ext cx="914016" cy="914016"/>
          </a:xfrm>
          <a:prstGeom prst="ellipse">
            <a:avLst/>
          </a:prstGeom>
          <a:solidFill>
            <a:srgbClr val="2E319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bg1"/>
                </a:solidFill>
              </a:rPr>
              <a:t>0</a:t>
            </a:r>
            <a:r>
              <a:rPr lang="ru-RU" sz="3000" b="1" dirty="0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FEEB11FD-A0DA-4E99-6FD9-6F9A72C9EA8A}"/>
              </a:ext>
            </a:extLst>
          </p:cNvPr>
          <p:cNvSpPr/>
          <p:nvPr/>
        </p:nvSpPr>
        <p:spPr>
          <a:xfrm>
            <a:off x="9250439" y="4239661"/>
            <a:ext cx="2367759" cy="2367759"/>
          </a:xfrm>
          <a:prstGeom prst="ellipse">
            <a:avLst/>
          </a:prstGeom>
          <a:solidFill>
            <a:srgbClr val="1309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8" name="aviatsionnyiy-signal-trevogi">
            <a:hlinkClick r:id="" action="ppaction://media"/>
            <a:extLst>
              <a:ext uri="{FF2B5EF4-FFF2-40B4-BE49-F238E27FC236}">
                <a16:creationId xmlns:a16="http://schemas.microsoft.com/office/drawing/2014/main" id="{634391CF-B5DC-811C-3329-156B9F2C61F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8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l="36496" t="26426" r="36378" b="25778"/>
          <a:stretch/>
        </p:blipFill>
        <p:spPr>
          <a:xfrm>
            <a:off x="9570347" y="4570261"/>
            <a:ext cx="1727942" cy="1712687"/>
          </a:xfrm>
          <a:prstGeom prst="flowChartConnector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34E7BCF-55B3-C235-B8E0-657DA472A8E9}"/>
              </a:ext>
            </a:extLst>
          </p:cNvPr>
          <p:cNvSpPr txBox="1"/>
          <p:nvPr/>
        </p:nvSpPr>
        <p:spPr>
          <a:xfrm>
            <a:off x="1231023" y="2858546"/>
            <a:ext cx="85476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Montserrat ExtraBold" panose="00000900000000000000" pitchFamily="2" charset="-52"/>
              </a:rPr>
              <a:t>Назовите, </a:t>
            </a:r>
            <a:r>
              <a:rPr lang="ru-RU" sz="2800" b="1" dirty="0">
                <a:latin typeface="Montserrat ExtraBold" panose="00000900000000000000" pitchFamily="2" charset="-52"/>
              </a:rPr>
              <a:t>что держит царь на монете.</a:t>
            </a:r>
          </a:p>
        </p:txBody>
      </p:sp>
    </p:spTree>
    <p:extLst>
      <p:ext uri="{BB962C8B-B14F-4D97-AF65-F5344CB8AC3E}">
        <p14:creationId xmlns:p14="http://schemas.microsoft.com/office/powerpoint/2010/main" val="131956622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9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354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8243FC6-8601-81D2-95C3-A85D64F9996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50C891"/>
              </a:gs>
              <a:gs pos="100000">
                <a:srgbClr val="2D238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64C4188-30FF-CBF3-52E8-D4ADF61B66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3888" y="844495"/>
            <a:ext cx="889965" cy="88996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23362EC-6AA3-02D2-A259-C31018140A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3888" y="2285792"/>
            <a:ext cx="889965" cy="88996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C9A9D62-F35D-A162-8818-2894B919C7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3888" y="3727089"/>
            <a:ext cx="889965" cy="88996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2D69D12-4EA8-ACA7-055A-7C844B7ED3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3888" y="5168386"/>
            <a:ext cx="889965" cy="889965"/>
          </a:xfrm>
          <a:prstGeom prst="rect">
            <a:avLst/>
          </a:prstGeom>
        </p:spPr>
      </p:pic>
      <p:pic>
        <p:nvPicPr>
          <p:cNvPr id="90" name="Рисунок 89">
            <a:extLst>
              <a:ext uri="{FF2B5EF4-FFF2-40B4-BE49-F238E27FC236}">
                <a16:creationId xmlns:a16="http://schemas.microsoft.com/office/drawing/2014/main" id="{1EFB8CB8-8C8B-9CFD-E7B5-64AA8E5735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37147" y="844495"/>
            <a:ext cx="889965" cy="889965"/>
          </a:xfrm>
          <a:prstGeom prst="rect">
            <a:avLst/>
          </a:prstGeom>
        </p:spPr>
      </p:pic>
      <p:pic>
        <p:nvPicPr>
          <p:cNvPr id="91" name="Рисунок 90">
            <a:extLst>
              <a:ext uri="{FF2B5EF4-FFF2-40B4-BE49-F238E27FC236}">
                <a16:creationId xmlns:a16="http://schemas.microsoft.com/office/drawing/2014/main" id="{5BFB57C7-1AC6-3E1F-3F05-5BF9BD4DF7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37147" y="2285792"/>
            <a:ext cx="889965" cy="889965"/>
          </a:xfrm>
          <a:prstGeom prst="rect">
            <a:avLst/>
          </a:prstGeom>
        </p:spPr>
      </p:pic>
      <p:pic>
        <p:nvPicPr>
          <p:cNvPr id="92" name="Рисунок 91">
            <a:extLst>
              <a:ext uri="{FF2B5EF4-FFF2-40B4-BE49-F238E27FC236}">
                <a16:creationId xmlns:a16="http://schemas.microsoft.com/office/drawing/2014/main" id="{E72C9013-9DE8-072F-A4B2-6403D96DC4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37147" y="3727089"/>
            <a:ext cx="889965" cy="889965"/>
          </a:xfrm>
          <a:prstGeom prst="rect">
            <a:avLst/>
          </a:prstGeom>
        </p:spPr>
      </p:pic>
      <p:pic>
        <p:nvPicPr>
          <p:cNvPr id="93" name="Рисунок 92">
            <a:extLst>
              <a:ext uri="{FF2B5EF4-FFF2-40B4-BE49-F238E27FC236}">
                <a16:creationId xmlns:a16="http://schemas.microsoft.com/office/drawing/2014/main" id="{7B7F0B6B-4199-AF08-42F2-2A3954E95D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37147" y="5168386"/>
            <a:ext cx="889965" cy="889965"/>
          </a:xfrm>
          <a:prstGeom prst="rect">
            <a:avLst/>
          </a:prstGeom>
        </p:spPr>
      </p:pic>
      <p:pic>
        <p:nvPicPr>
          <p:cNvPr id="94" name="Рисунок 93">
            <a:extLst>
              <a:ext uri="{FF2B5EF4-FFF2-40B4-BE49-F238E27FC236}">
                <a16:creationId xmlns:a16="http://schemas.microsoft.com/office/drawing/2014/main" id="{A1EEF404-3EC7-B042-D0FC-AEDB7D949E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50406" y="844495"/>
            <a:ext cx="889965" cy="889965"/>
          </a:xfrm>
          <a:prstGeom prst="rect">
            <a:avLst/>
          </a:prstGeom>
        </p:spPr>
      </p:pic>
      <p:pic>
        <p:nvPicPr>
          <p:cNvPr id="95" name="Рисунок 94">
            <a:extLst>
              <a:ext uri="{FF2B5EF4-FFF2-40B4-BE49-F238E27FC236}">
                <a16:creationId xmlns:a16="http://schemas.microsoft.com/office/drawing/2014/main" id="{09B14EDC-1E37-04A9-01F9-9D39DC221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50406" y="2285792"/>
            <a:ext cx="889965" cy="889965"/>
          </a:xfrm>
          <a:prstGeom prst="rect">
            <a:avLst/>
          </a:prstGeom>
        </p:spPr>
      </p:pic>
      <p:pic>
        <p:nvPicPr>
          <p:cNvPr id="96" name="Рисунок 95">
            <a:extLst>
              <a:ext uri="{FF2B5EF4-FFF2-40B4-BE49-F238E27FC236}">
                <a16:creationId xmlns:a16="http://schemas.microsoft.com/office/drawing/2014/main" id="{2D9634CE-D1E8-8DB8-7277-ECBAD3F7B4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50406" y="3727089"/>
            <a:ext cx="889965" cy="889965"/>
          </a:xfrm>
          <a:prstGeom prst="rect">
            <a:avLst/>
          </a:prstGeom>
        </p:spPr>
      </p:pic>
      <p:pic>
        <p:nvPicPr>
          <p:cNvPr id="97" name="Рисунок 96">
            <a:extLst>
              <a:ext uri="{FF2B5EF4-FFF2-40B4-BE49-F238E27FC236}">
                <a16:creationId xmlns:a16="http://schemas.microsoft.com/office/drawing/2014/main" id="{A4E30EB5-093D-0925-DE82-0A3B155BB4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50406" y="5168386"/>
            <a:ext cx="889965" cy="889965"/>
          </a:xfrm>
          <a:prstGeom prst="rect">
            <a:avLst/>
          </a:prstGeom>
        </p:spPr>
      </p:pic>
      <p:pic>
        <p:nvPicPr>
          <p:cNvPr id="98" name="Рисунок 97">
            <a:extLst>
              <a:ext uri="{FF2B5EF4-FFF2-40B4-BE49-F238E27FC236}">
                <a16:creationId xmlns:a16="http://schemas.microsoft.com/office/drawing/2014/main" id="{1A7EAD1B-0BDC-5F3F-922D-29BE202103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63665" y="844495"/>
            <a:ext cx="889965" cy="889965"/>
          </a:xfrm>
          <a:prstGeom prst="rect">
            <a:avLst/>
          </a:prstGeom>
        </p:spPr>
      </p:pic>
      <p:pic>
        <p:nvPicPr>
          <p:cNvPr id="99" name="Рисунок 98">
            <a:extLst>
              <a:ext uri="{FF2B5EF4-FFF2-40B4-BE49-F238E27FC236}">
                <a16:creationId xmlns:a16="http://schemas.microsoft.com/office/drawing/2014/main" id="{A2832832-E9C3-7CFE-CB25-E3DE8092BC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63665" y="2285792"/>
            <a:ext cx="889965" cy="889965"/>
          </a:xfrm>
          <a:prstGeom prst="rect">
            <a:avLst/>
          </a:prstGeom>
        </p:spPr>
      </p:pic>
      <p:pic>
        <p:nvPicPr>
          <p:cNvPr id="100" name="Рисунок 99">
            <a:extLst>
              <a:ext uri="{FF2B5EF4-FFF2-40B4-BE49-F238E27FC236}">
                <a16:creationId xmlns:a16="http://schemas.microsoft.com/office/drawing/2014/main" id="{578492EA-0FD9-0B58-B268-526EB63416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63665" y="3727089"/>
            <a:ext cx="889965" cy="889965"/>
          </a:xfrm>
          <a:prstGeom prst="rect">
            <a:avLst/>
          </a:prstGeom>
        </p:spPr>
      </p:pic>
      <p:pic>
        <p:nvPicPr>
          <p:cNvPr id="101" name="Рисунок 100">
            <a:extLst>
              <a:ext uri="{FF2B5EF4-FFF2-40B4-BE49-F238E27FC236}">
                <a16:creationId xmlns:a16="http://schemas.microsoft.com/office/drawing/2014/main" id="{0C7785A5-512E-A2FE-C02D-F5EB6E30C5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63665" y="5168386"/>
            <a:ext cx="889965" cy="889965"/>
          </a:xfrm>
          <a:prstGeom prst="rect">
            <a:avLst/>
          </a:prstGeom>
        </p:spPr>
      </p:pic>
      <p:pic>
        <p:nvPicPr>
          <p:cNvPr id="102" name="Рисунок 101">
            <a:extLst>
              <a:ext uri="{FF2B5EF4-FFF2-40B4-BE49-F238E27FC236}">
                <a16:creationId xmlns:a16="http://schemas.microsoft.com/office/drawing/2014/main" id="{31196F1F-B49B-661C-CDDF-B2E42F42F8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76924" y="844495"/>
            <a:ext cx="889965" cy="889965"/>
          </a:xfrm>
          <a:prstGeom prst="rect">
            <a:avLst/>
          </a:prstGeom>
        </p:spPr>
      </p:pic>
      <p:pic>
        <p:nvPicPr>
          <p:cNvPr id="103" name="Рисунок 102">
            <a:extLst>
              <a:ext uri="{FF2B5EF4-FFF2-40B4-BE49-F238E27FC236}">
                <a16:creationId xmlns:a16="http://schemas.microsoft.com/office/drawing/2014/main" id="{CB583C6C-4CB4-36B1-1CBE-0A71221303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76924" y="2285792"/>
            <a:ext cx="889965" cy="889965"/>
          </a:xfrm>
          <a:prstGeom prst="rect">
            <a:avLst/>
          </a:prstGeom>
        </p:spPr>
      </p:pic>
      <p:pic>
        <p:nvPicPr>
          <p:cNvPr id="104" name="Рисунок 103">
            <a:extLst>
              <a:ext uri="{FF2B5EF4-FFF2-40B4-BE49-F238E27FC236}">
                <a16:creationId xmlns:a16="http://schemas.microsoft.com/office/drawing/2014/main" id="{585AF90E-D6AA-4B44-A084-11C3EA7C4C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76924" y="3727089"/>
            <a:ext cx="889965" cy="889965"/>
          </a:xfrm>
          <a:prstGeom prst="rect">
            <a:avLst/>
          </a:prstGeom>
        </p:spPr>
      </p:pic>
      <p:pic>
        <p:nvPicPr>
          <p:cNvPr id="105" name="Рисунок 104">
            <a:extLst>
              <a:ext uri="{FF2B5EF4-FFF2-40B4-BE49-F238E27FC236}">
                <a16:creationId xmlns:a16="http://schemas.microsoft.com/office/drawing/2014/main" id="{9521EE5B-7036-D421-8472-4588C6E8E4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76924" y="5168386"/>
            <a:ext cx="889965" cy="889965"/>
          </a:xfrm>
          <a:prstGeom prst="rect">
            <a:avLst/>
          </a:prstGeom>
        </p:spPr>
      </p:pic>
      <p:pic>
        <p:nvPicPr>
          <p:cNvPr id="106" name="Рисунок 105">
            <a:extLst>
              <a:ext uri="{FF2B5EF4-FFF2-40B4-BE49-F238E27FC236}">
                <a16:creationId xmlns:a16="http://schemas.microsoft.com/office/drawing/2014/main" id="{C4D4D210-2088-F553-BDD9-BB944B307A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90183" y="844495"/>
            <a:ext cx="889965" cy="889965"/>
          </a:xfrm>
          <a:prstGeom prst="rect">
            <a:avLst/>
          </a:prstGeom>
        </p:spPr>
      </p:pic>
      <p:pic>
        <p:nvPicPr>
          <p:cNvPr id="107" name="Рисунок 106">
            <a:extLst>
              <a:ext uri="{FF2B5EF4-FFF2-40B4-BE49-F238E27FC236}">
                <a16:creationId xmlns:a16="http://schemas.microsoft.com/office/drawing/2014/main" id="{902916C0-E7B8-94BD-CFA2-14EDD9777F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90183" y="2285792"/>
            <a:ext cx="889965" cy="889965"/>
          </a:xfrm>
          <a:prstGeom prst="rect">
            <a:avLst/>
          </a:prstGeom>
        </p:spPr>
      </p:pic>
      <p:pic>
        <p:nvPicPr>
          <p:cNvPr id="108" name="Рисунок 107">
            <a:extLst>
              <a:ext uri="{FF2B5EF4-FFF2-40B4-BE49-F238E27FC236}">
                <a16:creationId xmlns:a16="http://schemas.microsoft.com/office/drawing/2014/main" id="{152B9D35-4E5B-ADFE-B9A3-3BAF56C07C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90183" y="3727089"/>
            <a:ext cx="889965" cy="889965"/>
          </a:xfrm>
          <a:prstGeom prst="rect">
            <a:avLst/>
          </a:prstGeom>
        </p:spPr>
      </p:pic>
      <p:pic>
        <p:nvPicPr>
          <p:cNvPr id="109" name="Рисунок 108">
            <a:extLst>
              <a:ext uri="{FF2B5EF4-FFF2-40B4-BE49-F238E27FC236}">
                <a16:creationId xmlns:a16="http://schemas.microsoft.com/office/drawing/2014/main" id="{B7F23AFA-C699-6C38-E3F1-D429B07ACC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90183" y="5168386"/>
            <a:ext cx="889965" cy="889965"/>
          </a:xfrm>
          <a:prstGeom prst="rect">
            <a:avLst/>
          </a:prstGeom>
        </p:spPr>
      </p:pic>
      <p:pic>
        <p:nvPicPr>
          <p:cNvPr id="110" name="Рисунок 109">
            <a:extLst>
              <a:ext uri="{FF2B5EF4-FFF2-40B4-BE49-F238E27FC236}">
                <a16:creationId xmlns:a16="http://schemas.microsoft.com/office/drawing/2014/main" id="{E834116A-20D7-CD7A-07E3-0EAE21D365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03442" y="844495"/>
            <a:ext cx="889965" cy="889965"/>
          </a:xfrm>
          <a:prstGeom prst="rect">
            <a:avLst/>
          </a:prstGeom>
        </p:spPr>
      </p:pic>
      <p:pic>
        <p:nvPicPr>
          <p:cNvPr id="111" name="Рисунок 110">
            <a:extLst>
              <a:ext uri="{FF2B5EF4-FFF2-40B4-BE49-F238E27FC236}">
                <a16:creationId xmlns:a16="http://schemas.microsoft.com/office/drawing/2014/main" id="{898024BB-D43B-7641-7DB6-3E135BB6DB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03442" y="2285792"/>
            <a:ext cx="889965" cy="889965"/>
          </a:xfrm>
          <a:prstGeom prst="rect">
            <a:avLst/>
          </a:prstGeom>
        </p:spPr>
      </p:pic>
      <p:pic>
        <p:nvPicPr>
          <p:cNvPr id="112" name="Рисунок 111">
            <a:extLst>
              <a:ext uri="{FF2B5EF4-FFF2-40B4-BE49-F238E27FC236}">
                <a16:creationId xmlns:a16="http://schemas.microsoft.com/office/drawing/2014/main" id="{DCAA23FF-BDA2-2C24-904D-6DA146C046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03442" y="3727089"/>
            <a:ext cx="889965" cy="889965"/>
          </a:xfrm>
          <a:prstGeom prst="rect">
            <a:avLst/>
          </a:prstGeom>
        </p:spPr>
      </p:pic>
      <p:pic>
        <p:nvPicPr>
          <p:cNvPr id="113" name="Рисунок 112">
            <a:extLst>
              <a:ext uri="{FF2B5EF4-FFF2-40B4-BE49-F238E27FC236}">
                <a16:creationId xmlns:a16="http://schemas.microsoft.com/office/drawing/2014/main" id="{A6DD36D4-7E96-95FE-4611-67A44B5810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03442" y="5168386"/>
            <a:ext cx="889965" cy="889965"/>
          </a:xfrm>
          <a:prstGeom prst="rect">
            <a:avLst/>
          </a:prstGeom>
        </p:spPr>
      </p:pic>
      <p:pic>
        <p:nvPicPr>
          <p:cNvPr id="114" name="Рисунок 113">
            <a:extLst>
              <a:ext uri="{FF2B5EF4-FFF2-40B4-BE49-F238E27FC236}">
                <a16:creationId xmlns:a16="http://schemas.microsoft.com/office/drawing/2014/main" id="{F5EA06D8-F38D-CDF6-8DD2-B5F09620C0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16701" y="844495"/>
            <a:ext cx="889965" cy="889965"/>
          </a:xfrm>
          <a:prstGeom prst="rect">
            <a:avLst/>
          </a:prstGeom>
        </p:spPr>
      </p:pic>
      <p:pic>
        <p:nvPicPr>
          <p:cNvPr id="115" name="Рисунок 114">
            <a:extLst>
              <a:ext uri="{FF2B5EF4-FFF2-40B4-BE49-F238E27FC236}">
                <a16:creationId xmlns:a16="http://schemas.microsoft.com/office/drawing/2014/main" id="{598BFC81-D85F-7F14-4ACC-7DD4FEADC2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16701" y="2285792"/>
            <a:ext cx="889965" cy="889965"/>
          </a:xfrm>
          <a:prstGeom prst="rect">
            <a:avLst/>
          </a:prstGeom>
        </p:spPr>
      </p:pic>
      <p:pic>
        <p:nvPicPr>
          <p:cNvPr id="116" name="Рисунок 115">
            <a:extLst>
              <a:ext uri="{FF2B5EF4-FFF2-40B4-BE49-F238E27FC236}">
                <a16:creationId xmlns:a16="http://schemas.microsoft.com/office/drawing/2014/main" id="{8911A3DF-8FEE-6A10-33A3-A315DCCA47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16701" y="3727089"/>
            <a:ext cx="889965" cy="889965"/>
          </a:xfrm>
          <a:prstGeom prst="rect">
            <a:avLst/>
          </a:prstGeom>
        </p:spPr>
      </p:pic>
      <p:pic>
        <p:nvPicPr>
          <p:cNvPr id="117" name="Рисунок 116">
            <a:extLst>
              <a:ext uri="{FF2B5EF4-FFF2-40B4-BE49-F238E27FC236}">
                <a16:creationId xmlns:a16="http://schemas.microsoft.com/office/drawing/2014/main" id="{AED5CA3D-B3BA-7945-B114-87BEE4445A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16701" y="5168386"/>
            <a:ext cx="889965" cy="889965"/>
          </a:xfrm>
          <a:prstGeom prst="rect">
            <a:avLst/>
          </a:prstGeom>
        </p:spPr>
      </p:pic>
      <p:pic>
        <p:nvPicPr>
          <p:cNvPr id="118" name="Рисунок 117">
            <a:extLst>
              <a:ext uri="{FF2B5EF4-FFF2-40B4-BE49-F238E27FC236}">
                <a16:creationId xmlns:a16="http://schemas.microsoft.com/office/drawing/2014/main" id="{1491B149-E66F-25F5-0189-375A2FF6BF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29960" y="844495"/>
            <a:ext cx="889965" cy="889965"/>
          </a:xfrm>
          <a:prstGeom prst="rect">
            <a:avLst/>
          </a:prstGeom>
        </p:spPr>
      </p:pic>
      <p:pic>
        <p:nvPicPr>
          <p:cNvPr id="119" name="Рисунок 118">
            <a:extLst>
              <a:ext uri="{FF2B5EF4-FFF2-40B4-BE49-F238E27FC236}">
                <a16:creationId xmlns:a16="http://schemas.microsoft.com/office/drawing/2014/main" id="{40F6FD55-360A-229C-2123-73107B547F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29960" y="2285792"/>
            <a:ext cx="889965" cy="889965"/>
          </a:xfrm>
          <a:prstGeom prst="rect">
            <a:avLst/>
          </a:prstGeom>
        </p:spPr>
      </p:pic>
      <p:pic>
        <p:nvPicPr>
          <p:cNvPr id="120" name="Рисунок 119">
            <a:extLst>
              <a:ext uri="{FF2B5EF4-FFF2-40B4-BE49-F238E27FC236}">
                <a16:creationId xmlns:a16="http://schemas.microsoft.com/office/drawing/2014/main" id="{C0366759-D7CD-AE5B-A207-8FAB226933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29960" y="3727089"/>
            <a:ext cx="889965" cy="889965"/>
          </a:xfrm>
          <a:prstGeom prst="rect">
            <a:avLst/>
          </a:prstGeom>
        </p:spPr>
      </p:pic>
      <p:pic>
        <p:nvPicPr>
          <p:cNvPr id="121" name="Рисунок 120">
            <a:extLst>
              <a:ext uri="{FF2B5EF4-FFF2-40B4-BE49-F238E27FC236}">
                <a16:creationId xmlns:a16="http://schemas.microsoft.com/office/drawing/2014/main" id="{E11BCF68-4561-4F6D-3C54-15D747A43D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29960" y="5168386"/>
            <a:ext cx="889965" cy="889965"/>
          </a:xfrm>
          <a:prstGeom prst="rect">
            <a:avLst/>
          </a:prstGeom>
        </p:spPr>
      </p:pic>
      <p:pic>
        <p:nvPicPr>
          <p:cNvPr id="122" name="Рисунок 121">
            <a:extLst>
              <a:ext uri="{FF2B5EF4-FFF2-40B4-BE49-F238E27FC236}">
                <a16:creationId xmlns:a16="http://schemas.microsoft.com/office/drawing/2014/main" id="{936E25FC-2AB4-EDF6-DBE2-C0E6234BBF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43223" y="844495"/>
            <a:ext cx="889965" cy="889965"/>
          </a:xfrm>
          <a:prstGeom prst="rect">
            <a:avLst/>
          </a:prstGeom>
        </p:spPr>
      </p:pic>
      <p:pic>
        <p:nvPicPr>
          <p:cNvPr id="123" name="Рисунок 122">
            <a:extLst>
              <a:ext uri="{FF2B5EF4-FFF2-40B4-BE49-F238E27FC236}">
                <a16:creationId xmlns:a16="http://schemas.microsoft.com/office/drawing/2014/main" id="{3907D070-38EC-BFBB-6672-A25DA9DF10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43223" y="2285792"/>
            <a:ext cx="889965" cy="889965"/>
          </a:xfrm>
          <a:prstGeom prst="rect">
            <a:avLst/>
          </a:prstGeom>
        </p:spPr>
      </p:pic>
      <p:pic>
        <p:nvPicPr>
          <p:cNvPr id="124" name="Рисунок 123">
            <a:extLst>
              <a:ext uri="{FF2B5EF4-FFF2-40B4-BE49-F238E27FC236}">
                <a16:creationId xmlns:a16="http://schemas.microsoft.com/office/drawing/2014/main" id="{7C09CBBA-2B54-4ECA-28A9-88D853D4C5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43223" y="3727089"/>
            <a:ext cx="889965" cy="889965"/>
          </a:xfrm>
          <a:prstGeom prst="rect">
            <a:avLst/>
          </a:prstGeom>
        </p:spPr>
      </p:pic>
      <p:pic>
        <p:nvPicPr>
          <p:cNvPr id="125" name="Рисунок 124">
            <a:extLst>
              <a:ext uri="{FF2B5EF4-FFF2-40B4-BE49-F238E27FC236}">
                <a16:creationId xmlns:a16="http://schemas.microsoft.com/office/drawing/2014/main" id="{88D1EF43-4959-DE4C-7A26-C00334BCE4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43223" y="5168386"/>
            <a:ext cx="889965" cy="889965"/>
          </a:xfrm>
          <a:prstGeom prst="rect">
            <a:avLst/>
          </a:prstGeom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FFE0065C-58EF-D77B-AE46-8AB5FDF4F613}"/>
              </a:ext>
            </a:extLst>
          </p:cNvPr>
          <p:cNvSpPr/>
          <p:nvPr/>
        </p:nvSpPr>
        <p:spPr>
          <a:xfrm>
            <a:off x="-76198" y="6280557"/>
            <a:ext cx="12344400" cy="320675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B07F4E2-4DAB-DC49-9438-854917B0DED9}"/>
              </a:ext>
            </a:extLst>
          </p:cNvPr>
          <p:cNvSpPr/>
          <p:nvPr/>
        </p:nvSpPr>
        <p:spPr>
          <a:xfrm>
            <a:off x="-76198" y="293916"/>
            <a:ext cx="12344400" cy="320675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26" name="Группа 125">
            <a:extLst>
              <a:ext uri="{FF2B5EF4-FFF2-40B4-BE49-F238E27FC236}">
                <a16:creationId xmlns:a16="http://schemas.microsoft.com/office/drawing/2014/main" id="{0271EB3E-FA86-9E8D-D5B3-A386C94C4D04}"/>
              </a:ext>
            </a:extLst>
          </p:cNvPr>
          <p:cNvGrpSpPr/>
          <p:nvPr/>
        </p:nvGrpSpPr>
        <p:grpSpPr>
          <a:xfrm>
            <a:off x="-537490" y="6257870"/>
            <a:ext cx="56730862" cy="394866"/>
            <a:chOff x="-537490" y="6257870"/>
            <a:chExt cx="56730862" cy="394866"/>
          </a:xfrm>
        </p:grpSpPr>
        <p:grpSp>
          <p:nvGrpSpPr>
            <p:cNvPr id="47" name="Группа 46">
              <a:extLst>
                <a:ext uri="{FF2B5EF4-FFF2-40B4-BE49-F238E27FC236}">
                  <a16:creationId xmlns:a16="http://schemas.microsoft.com/office/drawing/2014/main" id="{0A83BC4A-788D-AD64-0634-A906B14AFE38}"/>
                </a:ext>
              </a:extLst>
            </p:cNvPr>
            <p:cNvGrpSpPr/>
            <p:nvPr/>
          </p:nvGrpSpPr>
          <p:grpSpPr>
            <a:xfrm>
              <a:off x="-537490" y="6257870"/>
              <a:ext cx="28076907" cy="382099"/>
              <a:chOff x="-14598992" y="256820"/>
              <a:chExt cx="28076907" cy="382099"/>
            </a:xfrm>
          </p:grpSpPr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4E048755-AFD6-D17E-D16E-4BDDBDDFC6D1}"/>
                  </a:ext>
                </a:extLst>
              </p:cNvPr>
              <p:cNvSpPr txBox="1"/>
              <p:nvPr/>
            </p:nvSpPr>
            <p:spPr>
              <a:xfrm>
                <a:off x="-304800" y="269587"/>
                <a:ext cx="22670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>
                    <a:solidFill>
                      <a:schemeClr val="bg1"/>
                    </a:solidFill>
                  </a:rPr>
                  <a:t>ПОРА СДАТЬ БЛАНКИ</a:t>
                </a: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A83D42C6-41A8-BAC7-E149-DDE6CA36D4F1}"/>
                  </a:ext>
                </a:extLst>
              </p:cNvPr>
              <p:cNvSpPr txBox="1"/>
              <p:nvPr/>
            </p:nvSpPr>
            <p:spPr>
              <a:xfrm>
                <a:off x="2606855" y="269587"/>
                <a:ext cx="22670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>
                    <a:solidFill>
                      <a:schemeClr val="bg1"/>
                    </a:solidFill>
                  </a:rPr>
                  <a:t>ПОРА СДАТЬ БЛАНКИ</a:t>
                </a: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6B23C0D5-9437-E4EF-AB7A-96041A43D402}"/>
                  </a:ext>
                </a:extLst>
              </p:cNvPr>
              <p:cNvSpPr txBox="1"/>
              <p:nvPr/>
            </p:nvSpPr>
            <p:spPr>
              <a:xfrm>
                <a:off x="5516908" y="269587"/>
                <a:ext cx="22670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>
                    <a:solidFill>
                      <a:schemeClr val="bg1"/>
                    </a:solidFill>
                  </a:rPr>
                  <a:t>ПОРА СДАТЬ БЛАНКИ</a:t>
                </a: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D4C9E830-6A8C-54BD-54AA-DE7CFAC10CF2}"/>
                  </a:ext>
                </a:extLst>
              </p:cNvPr>
              <p:cNvSpPr txBox="1"/>
              <p:nvPr/>
            </p:nvSpPr>
            <p:spPr>
              <a:xfrm>
                <a:off x="8429877" y="269587"/>
                <a:ext cx="22670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>
                    <a:solidFill>
                      <a:schemeClr val="bg1"/>
                    </a:solidFill>
                  </a:rPr>
                  <a:t>ПОРА СДАТЬ БЛАНКИ</a:t>
                </a: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4DF118B0-4BC1-C7E6-843B-34C0B0F89ABC}"/>
                  </a:ext>
                </a:extLst>
              </p:cNvPr>
              <p:cNvSpPr txBox="1"/>
              <p:nvPr/>
            </p:nvSpPr>
            <p:spPr>
              <a:xfrm>
                <a:off x="11210884" y="269587"/>
                <a:ext cx="22670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>
                    <a:solidFill>
                      <a:schemeClr val="bg1"/>
                    </a:solidFill>
                  </a:rPr>
                  <a:t>ПОРА СДАТЬ БЛАНКИ</a:t>
                </a:r>
              </a:p>
            </p:txBody>
          </p:sp>
          <p:pic>
            <p:nvPicPr>
              <p:cNvPr id="53" name="Рисунок 52">
                <a:extLst>
                  <a:ext uri="{FF2B5EF4-FFF2-40B4-BE49-F238E27FC236}">
                    <a16:creationId xmlns:a16="http://schemas.microsoft.com/office/drawing/2014/main" id="{09174D7F-E6D4-1778-4FC0-BFCDBCD941B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96DAC541-7B7A-43D3-8B79-37D633B846F1}">
                    <asvg:svgBlip xmlns="" xmlns:asvg="http://schemas.microsoft.com/office/drawing/2016/SVG/main" r:embed="rId6"/>
                  </a:ext>
                </a:extLst>
              </a:blip>
              <a:srcRect l="-1465" t="69902"/>
              <a:stretch/>
            </p:blipFill>
            <p:spPr>
              <a:xfrm>
                <a:off x="2170920" y="256820"/>
                <a:ext cx="164230" cy="268633"/>
              </a:xfrm>
              <a:prstGeom prst="rect">
                <a:avLst/>
              </a:prstGeom>
            </p:spPr>
          </p:pic>
          <p:pic>
            <p:nvPicPr>
              <p:cNvPr id="54" name="Рисунок 53">
                <a:extLst>
                  <a:ext uri="{FF2B5EF4-FFF2-40B4-BE49-F238E27FC236}">
                    <a16:creationId xmlns:a16="http://schemas.microsoft.com/office/drawing/2014/main" id="{70232864-B2AB-4DBA-BB9D-9AF02B97A76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96DAC541-7B7A-43D3-8B79-37D633B846F1}">
                    <asvg:svgBlip xmlns="" xmlns:asvg="http://schemas.microsoft.com/office/drawing/2016/SVG/main" r:embed="rId6"/>
                  </a:ext>
                </a:extLst>
              </a:blip>
              <a:srcRect l="-1465" t="69902"/>
              <a:stretch/>
            </p:blipFill>
            <p:spPr>
              <a:xfrm>
                <a:off x="5177805" y="256820"/>
                <a:ext cx="164230" cy="268633"/>
              </a:xfrm>
              <a:prstGeom prst="rect">
                <a:avLst/>
              </a:prstGeom>
            </p:spPr>
          </p:pic>
          <p:pic>
            <p:nvPicPr>
              <p:cNvPr id="55" name="Рисунок 54">
                <a:extLst>
                  <a:ext uri="{FF2B5EF4-FFF2-40B4-BE49-F238E27FC236}">
                    <a16:creationId xmlns:a16="http://schemas.microsoft.com/office/drawing/2014/main" id="{B283D483-6031-52A2-44A5-9EF5CC007FA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96DAC541-7B7A-43D3-8B79-37D633B846F1}">
                    <asvg:svgBlip xmlns="" xmlns:asvg="http://schemas.microsoft.com/office/drawing/2016/SVG/main" r:embed="rId6"/>
                  </a:ext>
                </a:extLst>
              </a:blip>
              <a:srcRect l="-1465" t="69902"/>
              <a:stretch/>
            </p:blipFill>
            <p:spPr>
              <a:xfrm>
                <a:off x="8020460" y="256820"/>
                <a:ext cx="164230" cy="268633"/>
              </a:xfrm>
              <a:prstGeom prst="rect">
                <a:avLst/>
              </a:prstGeom>
            </p:spPr>
          </p:pic>
          <p:pic>
            <p:nvPicPr>
              <p:cNvPr id="56" name="Рисунок 55">
                <a:extLst>
                  <a:ext uri="{FF2B5EF4-FFF2-40B4-BE49-F238E27FC236}">
                    <a16:creationId xmlns:a16="http://schemas.microsoft.com/office/drawing/2014/main" id="{F1938FE3-79E5-47EB-7997-2666D0CD631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96DAC541-7B7A-43D3-8B79-37D633B846F1}">
                    <asvg:svgBlip xmlns="" xmlns:asvg="http://schemas.microsoft.com/office/drawing/2016/SVG/main" r:embed="rId6"/>
                  </a:ext>
                </a:extLst>
              </a:blip>
              <a:srcRect l="-1465" t="69902"/>
              <a:stretch/>
            </p:blipFill>
            <p:spPr>
              <a:xfrm>
                <a:off x="10871781" y="256820"/>
                <a:ext cx="164230" cy="268633"/>
              </a:xfrm>
              <a:prstGeom prst="rect">
                <a:avLst/>
              </a:prstGeom>
            </p:spPr>
          </p:pic>
          <p:grpSp>
            <p:nvGrpSpPr>
              <p:cNvPr id="57" name="Группа 56">
                <a:extLst>
                  <a:ext uri="{FF2B5EF4-FFF2-40B4-BE49-F238E27FC236}">
                    <a16:creationId xmlns:a16="http://schemas.microsoft.com/office/drawing/2014/main" id="{B58AB178-29DD-4234-845D-FBB6A719DA17}"/>
                  </a:ext>
                </a:extLst>
              </p:cNvPr>
              <p:cNvGrpSpPr/>
              <p:nvPr/>
            </p:nvGrpSpPr>
            <p:grpSpPr>
              <a:xfrm>
                <a:off x="-14598992" y="256820"/>
                <a:ext cx="13782715" cy="382099"/>
                <a:chOff x="-14676014" y="256820"/>
                <a:chExt cx="13782715" cy="382099"/>
              </a:xfrm>
            </p:grpSpPr>
            <p:sp>
              <p:nvSpPr>
                <p:cNvPr id="59" name="TextBox 58">
                  <a:extLst>
                    <a:ext uri="{FF2B5EF4-FFF2-40B4-BE49-F238E27FC236}">
                      <a16:creationId xmlns:a16="http://schemas.microsoft.com/office/drawing/2014/main" id="{8572FEBD-850F-4432-2F4A-2AE4C052DE5E}"/>
                    </a:ext>
                  </a:extLst>
                </p:cNvPr>
                <p:cNvSpPr txBox="1"/>
                <p:nvPr/>
              </p:nvSpPr>
              <p:spPr>
                <a:xfrm>
                  <a:off x="-14676014" y="269587"/>
                  <a:ext cx="226703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>
                      <a:solidFill>
                        <a:schemeClr val="bg1"/>
                      </a:solidFill>
                    </a:rPr>
                    <a:t>ПОРА СДАТЬ БЛАНКИ</a:t>
                  </a:r>
                </a:p>
              </p:txBody>
            </p:sp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2FF03F36-E2A1-92F1-0422-61136BFACCD9}"/>
                    </a:ext>
                  </a:extLst>
                </p:cNvPr>
                <p:cNvSpPr txBox="1"/>
                <p:nvPr/>
              </p:nvSpPr>
              <p:spPr>
                <a:xfrm>
                  <a:off x="-11764359" y="269587"/>
                  <a:ext cx="226703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>
                      <a:solidFill>
                        <a:schemeClr val="bg1"/>
                      </a:solidFill>
                    </a:rPr>
                    <a:t>ПОРА СДАТЬ БЛАНКИ</a:t>
                  </a:r>
                </a:p>
              </p:txBody>
            </p:sp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id="{E7E02037-8E61-A157-B27A-E66A30D6B578}"/>
                    </a:ext>
                  </a:extLst>
                </p:cNvPr>
                <p:cNvSpPr txBox="1"/>
                <p:nvPr/>
              </p:nvSpPr>
              <p:spPr>
                <a:xfrm>
                  <a:off x="-8854306" y="269587"/>
                  <a:ext cx="226703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>
                      <a:solidFill>
                        <a:schemeClr val="bg1"/>
                      </a:solidFill>
                    </a:rPr>
                    <a:t>ПОРА СДАТЬ БЛАНКИ</a:t>
                  </a:r>
                </a:p>
              </p:txBody>
            </p:sp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006545D9-37D4-9FD8-B5E1-375FAEF97352}"/>
                    </a:ext>
                  </a:extLst>
                </p:cNvPr>
                <p:cNvSpPr txBox="1"/>
                <p:nvPr/>
              </p:nvSpPr>
              <p:spPr>
                <a:xfrm>
                  <a:off x="-5941337" y="269587"/>
                  <a:ext cx="226703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>
                      <a:solidFill>
                        <a:schemeClr val="bg1"/>
                      </a:solidFill>
                    </a:rPr>
                    <a:t>ПОРА СДАТЬ БЛАНКИ</a:t>
                  </a:r>
                </a:p>
              </p:txBody>
            </p:sp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1DEE2DC4-143E-7679-1273-9A0E42699018}"/>
                    </a:ext>
                  </a:extLst>
                </p:cNvPr>
                <p:cNvSpPr txBox="1"/>
                <p:nvPr/>
              </p:nvSpPr>
              <p:spPr>
                <a:xfrm>
                  <a:off x="-3160330" y="269587"/>
                  <a:ext cx="226703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>
                      <a:solidFill>
                        <a:schemeClr val="bg1"/>
                      </a:solidFill>
                    </a:rPr>
                    <a:t>ПОРА СДАТЬ БЛАНКИ</a:t>
                  </a:r>
                </a:p>
              </p:txBody>
            </p:sp>
            <p:pic>
              <p:nvPicPr>
                <p:cNvPr id="64" name="Рисунок 63">
                  <a:extLst>
                    <a:ext uri="{FF2B5EF4-FFF2-40B4-BE49-F238E27FC236}">
                      <a16:creationId xmlns:a16="http://schemas.microsoft.com/office/drawing/2014/main" id="{4FACA912-5329-71A8-5ED8-9F262C4514A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>
                  <a:extLst>
                    <a:ext uri="{96DAC541-7B7A-43D3-8B79-37D633B846F1}">
                      <asvg:svgBlip xmlns="" xmlns:asvg="http://schemas.microsoft.com/office/drawing/2016/SVG/main" r:embed="rId6"/>
                    </a:ext>
                  </a:extLst>
                </a:blip>
                <a:srcRect l="-1465" t="69902"/>
                <a:stretch/>
              </p:blipFill>
              <p:spPr>
                <a:xfrm>
                  <a:off x="-12200294" y="256820"/>
                  <a:ext cx="164230" cy="268633"/>
                </a:xfrm>
                <a:prstGeom prst="rect">
                  <a:avLst/>
                </a:prstGeom>
              </p:spPr>
            </p:pic>
            <p:pic>
              <p:nvPicPr>
                <p:cNvPr id="65" name="Рисунок 64">
                  <a:extLst>
                    <a:ext uri="{FF2B5EF4-FFF2-40B4-BE49-F238E27FC236}">
                      <a16:creationId xmlns:a16="http://schemas.microsoft.com/office/drawing/2014/main" id="{BA9FA4A0-AB76-6E72-EDA0-0FC64F3AA08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>
                  <a:extLst>
                    <a:ext uri="{96DAC541-7B7A-43D3-8B79-37D633B846F1}">
                      <asvg:svgBlip xmlns="" xmlns:asvg="http://schemas.microsoft.com/office/drawing/2016/SVG/main" r:embed="rId6"/>
                    </a:ext>
                  </a:extLst>
                </a:blip>
                <a:srcRect l="-1465" t="69902"/>
                <a:stretch/>
              </p:blipFill>
              <p:spPr>
                <a:xfrm>
                  <a:off x="-9193409" y="256820"/>
                  <a:ext cx="164230" cy="268633"/>
                </a:xfrm>
                <a:prstGeom prst="rect">
                  <a:avLst/>
                </a:prstGeom>
              </p:spPr>
            </p:pic>
            <p:pic>
              <p:nvPicPr>
                <p:cNvPr id="66" name="Рисунок 65">
                  <a:extLst>
                    <a:ext uri="{FF2B5EF4-FFF2-40B4-BE49-F238E27FC236}">
                      <a16:creationId xmlns:a16="http://schemas.microsoft.com/office/drawing/2014/main" id="{F0B455EF-8B43-6C12-5617-8B7F84A3B04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>
                  <a:extLst>
                    <a:ext uri="{96DAC541-7B7A-43D3-8B79-37D633B846F1}">
                      <asvg:svgBlip xmlns="" xmlns:asvg="http://schemas.microsoft.com/office/drawing/2016/SVG/main" r:embed="rId6"/>
                    </a:ext>
                  </a:extLst>
                </a:blip>
                <a:srcRect l="-1465" t="69902"/>
                <a:stretch/>
              </p:blipFill>
              <p:spPr>
                <a:xfrm>
                  <a:off x="-6350754" y="256820"/>
                  <a:ext cx="164230" cy="268633"/>
                </a:xfrm>
                <a:prstGeom prst="rect">
                  <a:avLst/>
                </a:prstGeom>
              </p:spPr>
            </p:pic>
            <p:pic>
              <p:nvPicPr>
                <p:cNvPr id="67" name="Рисунок 66">
                  <a:extLst>
                    <a:ext uri="{FF2B5EF4-FFF2-40B4-BE49-F238E27FC236}">
                      <a16:creationId xmlns:a16="http://schemas.microsoft.com/office/drawing/2014/main" id="{C2EBC04B-3219-E2B4-EA8F-76593E62EED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>
                  <a:extLst>
                    <a:ext uri="{96DAC541-7B7A-43D3-8B79-37D633B846F1}">
                      <asvg:svgBlip xmlns="" xmlns:asvg="http://schemas.microsoft.com/office/drawing/2016/SVG/main" r:embed="rId6"/>
                    </a:ext>
                  </a:extLst>
                </a:blip>
                <a:srcRect l="-1465" t="69902"/>
                <a:stretch/>
              </p:blipFill>
              <p:spPr>
                <a:xfrm>
                  <a:off x="-3499433" y="256820"/>
                  <a:ext cx="164230" cy="268633"/>
                </a:xfrm>
                <a:prstGeom prst="rect">
                  <a:avLst/>
                </a:prstGeom>
              </p:spPr>
            </p:pic>
          </p:grpSp>
          <p:pic>
            <p:nvPicPr>
              <p:cNvPr id="58" name="Рисунок 57">
                <a:extLst>
                  <a:ext uri="{FF2B5EF4-FFF2-40B4-BE49-F238E27FC236}">
                    <a16:creationId xmlns:a16="http://schemas.microsoft.com/office/drawing/2014/main" id="{8DB90C2B-C28C-6252-5D25-AEFAF8D40BF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96DAC541-7B7A-43D3-8B79-37D633B846F1}">
                    <asvg:svgBlip xmlns="" xmlns:asvg="http://schemas.microsoft.com/office/drawing/2016/SVG/main" r:embed="rId6"/>
                  </a:ext>
                </a:extLst>
              </a:blip>
              <a:srcRect l="-1465" t="69902"/>
              <a:stretch/>
            </p:blipFill>
            <p:spPr>
              <a:xfrm>
                <a:off x="-619605" y="256820"/>
                <a:ext cx="164230" cy="268633"/>
              </a:xfrm>
              <a:prstGeom prst="rect">
                <a:avLst/>
              </a:prstGeom>
            </p:spPr>
          </p:pic>
        </p:grpSp>
        <p:grpSp>
          <p:nvGrpSpPr>
            <p:cNvPr id="68" name="Группа 67">
              <a:extLst>
                <a:ext uri="{FF2B5EF4-FFF2-40B4-BE49-F238E27FC236}">
                  <a16:creationId xmlns:a16="http://schemas.microsoft.com/office/drawing/2014/main" id="{997B94B8-4045-319D-41A5-ADE19A3305C9}"/>
                </a:ext>
              </a:extLst>
            </p:cNvPr>
            <p:cNvGrpSpPr/>
            <p:nvPr/>
          </p:nvGrpSpPr>
          <p:grpSpPr>
            <a:xfrm>
              <a:off x="28116465" y="6270637"/>
              <a:ext cx="28076907" cy="382099"/>
              <a:chOff x="-14598992" y="256820"/>
              <a:chExt cx="28076907" cy="382099"/>
            </a:xfrm>
          </p:grpSpPr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E39989DE-0611-D92A-C39E-32AC334F85FD}"/>
                  </a:ext>
                </a:extLst>
              </p:cNvPr>
              <p:cNvSpPr txBox="1"/>
              <p:nvPr/>
            </p:nvSpPr>
            <p:spPr>
              <a:xfrm>
                <a:off x="-304800" y="269587"/>
                <a:ext cx="22670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>
                    <a:solidFill>
                      <a:schemeClr val="bg1"/>
                    </a:solidFill>
                  </a:rPr>
                  <a:t>ПОРА СДАТЬ БЛАНКИ</a:t>
                </a:r>
              </a:p>
            </p:txBody>
          </p:sp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F6102B44-19C2-D4EF-EA80-E87799C14C29}"/>
                  </a:ext>
                </a:extLst>
              </p:cNvPr>
              <p:cNvSpPr txBox="1"/>
              <p:nvPr/>
            </p:nvSpPr>
            <p:spPr>
              <a:xfrm>
                <a:off x="2606855" y="269587"/>
                <a:ext cx="22670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>
                    <a:solidFill>
                      <a:schemeClr val="bg1"/>
                    </a:solidFill>
                  </a:rPr>
                  <a:t>ПОРА СДАТЬ БЛАНКИ</a:t>
                </a: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56827F35-8B44-7349-E96F-1FDEA551B5F6}"/>
                  </a:ext>
                </a:extLst>
              </p:cNvPr>
              <p:cNvSpPr txBox="1"/>
              <p:nvPr/>
            </p:nvSpPr>
            <p:spPr>
              <a:xfrm>
                <a:off x="5516908" y="269587"/>
                <a:ext cx="22670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>
                    <a:solidFill>
                      <a:schemeClr val="bg1"/>
                    </a:solidFill>
                  </a:rPr>
                  <a:t>ПОРА СДАТЬ БЛАНКИ</a:t>
                </a:r>
              </a:p>
            </p:txBody>
          </p: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244332F0-2460-E3A8-5A5E-02F9F501FCCA}"/>
                  </a:ext>
                </a:extLst>
              </p:cNvPr>
              <p:cNvSpPr txBox="1"/>
              <p:nvPr/>
            </p:nvSpPr>
            <p:spPr>
              <a:xfrm>
                <a:off x="8429877" y="269587"/>
                <a:ext cx="22670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>
                    <a:solidFill>
                      <a:schemeClr val="bg1"/>
                    </a:solidFill>
                  </a:rPr>
                  <a:t>ПОРА СДАТЬ БЛАНКИ</a:t>
                </a:r>
              </a:p>
            </p:txBody>
          </p: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63B23D66-C894-E8FF-A34C-C3852A236650}"/>
                  </a:ext>
                </a:extLst>
              </p:cNvPr>
              <p:cNvSpPr txBox="1"/>
              <p:nvPr/>
            </p:nvSpPr>
            <p:spPr>
              <a:xfrm>
                <a:off x="11210884" y="269587"/>
                <a:ext cx="22670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>
                    <a:solidFill>
                      <a:schemeClr val="bg1"/>
                    </a:solidFill>
                  </a:rPr>
                  <a:t>ПОРА СДАТЬ БЛАНКИ</a:t>
                </a:r>
              </a:p>
            </p:txBody>
          </p:sp>
          <p:pic>
            <p:nvPicPr>
              <p:cNvPr id="74" name="Рисунок 73">
                <a:extLst>
                  <a:ext uri="{FF2B5EF4-FFF2-40B4-BE49-F238E27FC236}">
                    <a16:creationId xmlns:a16="http://schemas.microsoft.com/office/drawing/2014/main" id="{BFB7DEC8-808E-B39B-34F7-C791059D66E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96DAC541-7B7A-43D3-8B79-37D633B846F1}">
                    <asvg:svgBlip xmlns="" xmlns:asvg="http://schemas.microsoft.com/office/drawing/2016/SVG/main" r:embed="rId6"/>
                  </a:ext>
                </a:extLst>
              </a:blip>
              <a:srcRect l="-1465" t="69902"/>
              <a:stretch/>
            </p:blipFill>
            <p:spPr>
              <a:xfrm>
                <a:off x="2170920" y="256820"/>
                <a:ext cx="164230" cy="268633"/>
              </a:xfrm>
              <a:prstGeom prst="rect">
                <a:avLst/>
              </a:prstGeom>
            </p:spPr>
          </p:pic>
          <p:pic>
            <p:nvPicPr>
              <p:cNvPr id="75" name="Рисунок 74">
                <a:extLst>
                  <a:ext uri="{FF2B5EF4-FFF2-40B4-BE49-F238E27FC236}">
                    <a16:creationId xmlns:a16="http://schemas.microsoft.com/office/drawing/2014/main" id="{B5C948C2-0D5D-569E-C519-47C49F9155C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96DAC541-7B7A-43D3-8B79-37D633B846F1}">
                    <asvg:svgBlip xmlns="" xmlns:asvg="http://schemas.microsoft.com/office/drawing/2016/SVG/main" r:embed="rId6"/>
                  </a:ext>
                </a:extLst>
              </a:blip>
              <a:srcRect l="-1465" t="69902"/>
              <a:stretch/>
            </p:blipFill>
            <p:spPr>
              <a:xfrm>
                <a:off x="5177805" y="256820"/>
                <a:ext cx="164230" cy="268633"/>
              </a:xfrm>
              <a:prstGeom prst="rect">
                <a:avLst/>
              </a:prstGeom>
            </p:spPr>
          </p:pic>
          <p:pic>
            <p:nvPicPr>
              <p:cNvPr id="76" name="Рисунок 75">
                <a:extLst>
                  <a:ext uri="{FF2B5EF4-FFF2-40B4-BE49-F238E27FC236}">
                    <a16:creationId xmlns:a16="http://schemas.microsoft.com/office/drawing/2014/main" id="{204F2248-F26D-DB1F-414D-1F02D50FE4D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96DAC541-7B7A-43D3-8B79-37D633B846F1}">
                    <asvg:svgBlip xmlns="" xmlns:asvg="http://schemas.microsoft.com/office/drawing/2016/SVG/main" r:embed="rId6"/>
                  </a:ext>
                </a:extLst>
              </a:blip>
              <a:srcRect l="-1465" t="69902"/>
              <a:stretch/>
            </p:blipFill>
            <p:spPr>
              <a:xfrm>
                <a:off x="8020460" y="256820"/>
                <a:ext cx="164230" cy="268633"/>
              </a:xfrm>
              <a:prstGeom prst="rect">
                <a:avLst/>
              </a:prstGeom>
            </p:spPr>
          </p:pic>
          <p:pic>
            <p:nvPicPr>
              <p:cNvPr id="77" name="Рисунок 76">
                <a:extLst>
                  <a:ext uri="{FF2B5EF4-FFF2-40B4-BE49-F238E27FC236}">
                    <a16:creationId xmlns:a16="http://schemas.microsoft.com/office/drawing/2014/main" id="{88DEEAF6-77CB-42E9-66E9-07CEFC81838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96DAC541-7B7A-43D3-8B79-37D633B846F1}">
                    <asvg:svgBlip xmlns="" xmlns:asvg="http://schemas.microsoft.com/office/drawing/2016/SVG/main" r:embed="rId6"/>
                  </a:ext>
                </a:extLst>
              </a:blip>
              <a:srcRect l="-1465" t="69902"/>
              <a:stretch/>
            </p:blipFill>
            <p:spPr>
              <a:xfrm>
                <a:off x="10871781" y="256820"/>
                <a:ext cx="164230" cy="268633"/>
              </a:xfrm>
              <a:prstGeom prst="rect">
                <a:avLst/>
              </a:prstGeom>
            </p:spPr>
          </p:pic>
          <p:grpSp>
            <p:nvGrpSpPr>
              <p:cNvPr id="78" name="Группа 77">
                <a:extLst>
                  <a:ext uri="{FF2B5EF4-FFF2-40B4-BE49-F238E27FC236}">
                    <a16:creationId xmlns:a16="http://schemas.microsoft.com/office/drawing/2014/main" id="{3FCBA801-1271-1A89-8DE3-9EF2DEA29FC4}"/>
                  </a:ext>
                </a:extLst>
              </p:cNvPr>
              <p:cNvGrpSpPr/>
              <p:nvPr/>
            </p:nvGrpSpPr>
            <p:grpSpPr>
              <a:xfrm>
                <a:off x="-14598992" y="256820"/>
                <a:ext cx="13782715" cy="382099"/>
                <a:chOff x="-14676014" y="256820"/>
                <a:chExt cx="13782715" cy="382099"/>
              </a:xfrm>
            </p:grpSpPr>
            <p:sp>
              <p:nvSpPr>
                <p:cNvPr id="80" name="TextBox 79">
                  <a:extLst>
                    <a:ext uri="{FF2B5EF4-FFF2-40B4-BE49-F238E27FC236}">
                      <a16:creationId xmlns:a16="http://schemas.microsoft.com/office/drawing/2014/main" id="{247ADBDC-3F14-E891-8D41-E4BCF204B38C}"/>
                    </a:ext>
                  </a:extLst>
                </p:cNvPr>
                <p:cNvSpPr txBox="1"/>
                <p:nvPr/>
              </p:nvSpPr>
              <p:spPr>
                <a:xfrm>
                  <a:off x="-14676014" y="269587"/>
                  <a:ext cx="226703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>
                      <a:solidFill>
                        <a:schemeClr val="bg1"/>
                      </a:solidFill>
                    </a:rPr>
                    <a:t>ПОРА СДАТЬ БЛАНКИ</a:t>
                  </a:r>
                </a:p>
              </p:txBody>
            </p:sp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F01CCBEB-8FFC-6AA7-C941-FBE5E21E0792}"/>
                    </a:ext>
                  </a:extLst>
                </p:cNvPr>
                <p:cNvSpPr txBox="1"/>
                <p:nvPr/>
              </p:nvSpPr>
              <p:spPr>
                <a:xfrm>
                  <a:off x="-11764359" y="269587"/>
                  <a:ext cx="226703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>
                      <a:solidFill>
                        <a:schemeClr val="bg1"/>
                      </a:solidFill>
                    </a:rPr>
                    <a:t>ПОРА СДАТЬ БЛАНКИ</a:t>
                  </a:r>
                </a:p>
              </p:txBody>
            </p:sp>
            <p:sp>
              <p:nvSpPr>
                <p:cNvPr id="82" name="TextBox 81">
                  <a:extLst>
                    <a:ext uri="{FF2B5EF4-FFF2-40B4-BE49-F238E27FC236}">
                      <a16:creationId xmlns:a16="http://schemas.microsoft.com/office/drawing/2014/main" id="{4C664509-157E-9CDA-9D5C-8AE774C3CDD5}"/>
                    </a:ext>
                  </a:extLst>
                </p:cNvPr>
                <p:cNvSpPr txBox="1"/>
                <p:nvPr/>
              </p:nvSpPr>
              <p:spPr>
                <a:xfrm>
                  <a:off x="-8854306" y="269587"/>
                  <a:ext cx="226703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>
                      <a:solidFill>
                        <a:schemeClr val="bg1"/>
                      </a:solidFill>
                    </a:rPr>
                    <a:t>ПОРА СДАТЬ БЛАНКИ</a:t>
                  </a:r>
                </a:p>
              </p:txBody>
            </p:sp>
            <p:sp>
              <p:nvSpPr>
                <p:cNvPr id="83" name="TextBox 82">
                  <a:extLst>
                    <a:ext uri="{FF2B5EF4-FFF2-40B4-BE49-F238E27FC236}">
                      <a16:creationId xmlns:a16="http://schemas.microsoft.com/office/drawing/2014/main" id="{764529B1-1AF6-F77D-00FB-7A00B62CB260}"/>
                    </a:ext>
                  </a:extLst>
                </p:cNvPr>
                <p:cNvSpPr txBox="1"/>
                <p:nvPr/>
              </p:nvSpPr>
              <p:spPr>
                <a:xfrm>
                  <a:off x="-5941337" y="269587"/>
                  <a:ext cx="226703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>
                      <a:solidFill>
                        <a:schemeClr val="bg1"/>
                      </a:solidFill>
                    </a:rPr>
                    <a:t>ПОРА СДАТЬ БЛАНКИ</a:t>
                  </a:r>
                </a:p>
              </p:txBody>
            </p:sp>
            <p:sp>
              <p:nvSpPr>
                <p:cNvPr id="84" name="TextBox 83">
                  <a:extLst>
                    <a:ext uri="{FF2B5EF4-FFF2-40B4-BE49-F238E27FC236}">
                      <a16:creationId xmlns:a16="http://schemas.microsoft.com/office/drawing/2014/main" id="{66E52834-72F8-8A04-1308-2DDC305AD599}"/>
                    </a:ext>
                  </a:extLst>
                </p:cNvPr>
                <p:cNvSpPr txBox="1"/>
                <p:nvPr/>
              </p:nvSpPr>
              <p:spPr>
                <a:xfrm>
                  <a:off x="-3160330" y="269587"/>
                  <a:ext cx="226703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>
                      <a:solidFill>
                        <a:schemeClr val="bg1"/>
                      </a:solidFill>
                    </a:rPr>
                    <a:t>ПОРА СДАТЬ БЛАНКИ</a:t>
                  </a:r>
                </a:p>
              </p:txBody>
            </p:sp>
            <p:pic>
              <p:nvPicPr>
                <p:cNvPr id="85" name="Рисунок 84">
                  <a:extLst>
                    <a:ext uri="{FF2B5EF4-FFF2-40B4-BE49-F238E27FC236}">
                      <a16:creationId xmlns:a16="http://schemas.microsoft.com/office/drawing/2014/main" id="{78D91EC3-4102-287D-5688-1B82FA3C9ED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>
                  <a:extLst>
                    <a:ext uri="{96DAC541-7B7A-43D3-8B79-37D633B846F1}">
                      <asvg:svgBlip xmlns="" xmlns:asvg="http://schemas.microsoft.com/office/drawing/2016/SVG/main" r:embed="rId6"/>
                    </a:ext>
                  </a:extLst>
                </a:blip>
                <a:srcRect l="-1465" t="69902"/>
                <a:stretch/>
              </p:blipFill>
              <p:spPr>
                <a:xfrm>
                  <a:off x="-12200294" y="256820"/>
                  <a:ext cx="164230" cy="268633"/>
                </a:xfrm>
                <a:prstGeom prst="rect">
                  <a:avLst/>
                </a:prstGeom>
              </p:spPr>
            </p:pic>
            <p:pic>
              <p:nvPicPr>
                <p:cNvPr id="86" name="Рисунок 85">
                  <a:extLst>
                    <a:ext uri="{FF2B5EF4-FFF2-40B4-BE49-F238E27FC236}">
                      <a16:creationId xmlns:a16="http://schemas.microsoft.com/office/drawing/2014/main" id="{8C5214E7-DBDB-D666-D5B9-8DC2C34E050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>
                  <a:extLst>
                    <a:ext uri="{96DAC541-7B7A-43D3-8B79-37D633B846F1}">
                      <asvg:svgBlip xmlns="" xmlns:asvg="http://schemas.microsoft.com/office/drawing/2016/SVG/main" r:embed="rId6"/>
                    </a:ext>
                  </a:extLst>
                </a:blip>
                <a:srcRect l="-1465" t="69902"/>
                <a:stretch/>
              </p:blipFill>
              <p:spPr>
                <a:xfrm>
                  <a:off x="-9193409" y="256820"/>
                  <a:ext cx="164230" cy="268633"/>
                </a:xfrm>
                <a:prstGeom prst="rect">
                  <a:avLst/>
                </a:prstGeom>
              </p:spPr>
            </p:pic>
            <p:pic>
              <p:nvPicPr>
                <p:cNvPr id="87" name="Рисунок 86">
                  <a:extLst>
                    <a:ext uri="{FF2B5EF4-FFF2-40B4-BE49-F238E27FC236}">
                      <a16:creationId xmlns:a16="http://schemas.microsoft.com/office/drawing/2014/main" id="{13FD7F86-C69E-96B2-7AF5-3730642BA24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>
                  <a:extLst>
                    <a:ext uri="{96DAC541-7B7A-43D3-8B79-37D633B846F1}">
                      <asvg:svgBlip xmlns="" xmlns:asvg="http://schemas.microsoft.com/office/drawing/2016/SVG/main" r:embed="rId6"/>
                    </a:ext>
                  </a:extLst>
                </a:blip>
                <a:srcRect l="-1465" t="69902"/>
                <a:stretch/>
              </p:blipFill>
              <p:spPr>
                <a:xfrm>
                  <a:off x="-6350754" y="256820"/>
                  <a:ext cx="164230" cy="268633"/>
                </a:xfrm>
                <a:prstGeom prst="rect">
                  <a:avLst/>
                </a:prstGeom>
              </p:spPr>
            </p:pic>
            <p:pic>
              <p:nvPicPr>
                <p:cNvPr id="88" name="Рисунок 87">
                  <a:extLst>
                    <a:ext uri="{FF2B5EF4-FFF2-40B4-BE49-F238E27FC236}">
                      <a16:creationId xmlns:a16="http://schemas.microsoft.com/office/drawing/2014/main" id="{875F0840-9B7F-52F5-56C3-D6FA5EDE7B3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>
                  <a:extLst>
                    <a:ext uri="{96DAC541-7B7A-43D3-8B79-37D633B846F1}">
                      <asvg:svgBlip xmlns="" xmlns:asvg="http://schemas.microsoft.com/office/drawing/2016/SVG/main" r:embed="rId6"/>
                    </a:ext>
                  </a:extLst>
                </a:blip>
                <a:srcRect l="-1465" t="69902"/>
                <a:stretch/>
              </p:blipFill>
              <p:spPr>
                <a:xfrm>
                  <a:off x="-3499433" y="256820"/>
                  <a:ext cx="164230" cy="268633"/>
                </a:xfrm>
                <a:prstGeom prst="rect">
                  <a:avLst/>
                </a:prstGeom>
              </p:spPr>
            </p:pic>
          </p:grpSp>
          <p:pic>
            <p:nvPicPr>
              <p:cNvPr id="79" name="Рисунок 78">
                <a:extLst>
                  <a:ext uri="{FF2B5EF4-FFF2-40B4-BE49-F238E27FC236}">
                    <a16:creationId xmlns:a16="http://schemas.microsoft.com/office/drawing/2014/main" id="{E278BA27-1289-9BF5-A736-35240985484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96DAC541-7B7A-43D3-8B79-37D633B846F1}">
                    <asvg:svgBlip xmlns="" xmlns:asvg="http://schemas.microsoft.com/office/drawing/2016/SVG/main" r:embed="rId6"/>
                  </a:ext>
                </a:extLst>
              </a:blip>
              <a:srcRect l="-1465" t="69902"/>
              <a:stretch/>
            </p:blipFill>
            <p:spPr>
              <a:xfrm>
                <a:off x="-619605" y="256820"/>
                <a:ext cx="164230" cy="268633"/>
              </a:xfrm>
              <a:prstGeom prst="rect">
                <a:avLst/>
              </a:prstGeom>
            </p:spPr>
          </p:pic>
        </p:grpSp>
        <p:pic>
          <p:nvPicPr>
            <p:cNvPr id="89" name="Рисунок 88">
              <a:extLst>
                <a:ext uri="{FF2B5EF4-FFF2-40B4-BE49-F238E27FC236}">
                  <a16:creationId xmlns:a16="http://schemas.microsoft.com/office/drawing/2014/main" id="{1E3E018E-9A4D-3D49-FBC8-1E0493EF0A0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rcRect l="-1465" t="69902"/>
            <a:stretch/>
          </p:blipFill>
          <p:spPr>
            <a:xfrm>
              <a:off x="27745826" y="6280557"/>
              <a:ext cx="164230" cy="268633"/>
            </a:xfrm>
            <a:prstGeom prst="rect">
              <a:avLst/>
            </a:prstGeom>
          </p:spPr>
        </p:pic>
      </p:grp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5A29FA2C-E41A-EB1A-48EB-C6378DB28B19}"/>
              </a:ext>
            </a:extLst>
          </p:cNvPr>
          <p:cNvGrpSpPr/>
          <p:nvPr/>
        </p:nvGrpSpPr>
        <p:grpSpPr>
          <a:xfrm>
            <a:off x="-43556741" y="240274"/>
            <a:ext cx="56730862" cy="394866"/>
            <a:chOff x="-537490" y="6257870"/>
            <a:chExt cx="56730862" cy="394866"/>
          </a:xfrm>
        </p:grpSpPr>
        <p:grpSp>
          <p:nvGrpSpPr>
            <p:cNvPr id="18" name="Группа 17">
              <a:extLst>
                <a:ext uri="{FF2B5EF4-FFF2-40B4-BE49-F238E27FC236}">
                  <a16:creationId xmlns:a16="http://schemas.microsoft.com/office/drawing/2014/main" id="{E70306B2-72FB-6636-601C-6A690DA3844F}"/>
                </a:ext>
              </a:extLst>
            </p:cNvPr>
            <p:cNvGrpSpPr/>
            <p:nvPr/>
          </p:nvGrpSpPr>
          <p:grpSpPr>
            <a:xfrm>
              <a:off x="-537490" y="6257870"/>
              <a:ext cx="28076907" cy="382099"/>
              <a:chOff x="-14598992" y="256820"/>
              <a:chExt cx="28076907" cy="382099"/>
            </a:xfrm>
          </p:grpSpPr>
          <p:sp>
            <p:nvSpPr>
              <p:cNvPr id="134" name="TextBox 133">
                <a:extLst>
                  <a:ext uri="{FF2B5EF4-FFF2-40B4-BE49-F238E27FC236}">
                    <a16:creationId xmlns:a16="http://schemas.microsoft.com/office/drawing/2014/main" id="{57BE7022-4A59-8073-40E7-96E034B841F6}"/>
                  </a:ext>
                </a:extLst>
              </p:cNvPr>
              <p:cNvSpPr txBox="1"/>
              <p:nvPr/>
            </p:nvSpPr>
            <p:spPr>
              <a:xfrm>
                <a:off x="-304800" y="269587"/>
                <a:ext cx="22670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>
                    <a:solidFill>
                      <a:schemeClr val="bg1"/>
                    </a:solidFill>
                  </a:rPr>
                  <a:t>ПОРА СДАТЬ БЛАНКИ</a:t>
                </a:r>
              </a:p>
            </p:txBody>
          </p:sp>
          <p:sp>
            <p:nvSpPr>
              <p:cNvPr id="135" name="TextBox 134">
                <a:extLst>
                  <a:ext uri="{FF2B5EF4-FFF2-40B4-BE49-F238E27FC236}">
                    <a16:creationId xmlns:a16="http://schemas.microsoft.com/office/drawing/2014/main" id="{9E3AB1BC-C846-5AC3-FD47-94499AD4D541}"/>
                  </a:ext>
                </a:extLst>
              </p:cNvPr>
              <p:cNvSpPr txBox="1"/>
              <p:nvPr/>
            </p:nvSpPr>
            <p:spPr>
              <a:xfrm>
                <a:off x="2606855" y="269587"/>
                <a:ext cx="22670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>
                    <a:solidFill>
                      <a:schemeClr val="bg1"/>
                    </a:solidFill>
                  </a:rPr>
                  <a:t>ПОРА СДАТЬ БЛАНКИ</a:t>
                </a:r>
              </a:p>
            </p:txBody>
          </p:sp>
          <p:sp>
            <p:nvSpPr>
              <p:cNvPr id="136" name="TextBox 135">
                <a:extLst>
                  <a:ext uri="{FF2B5EF4-FFF2-40B4-BE49-F238E27FC236}">
                    <a16:creationId xmlns:a16="http://schemas.microsoft.com/office/drawing/2014/main" id="{B58C3F7C-46A4-EA2C-A3C2-9FF71A892F3A}"/>
                  </a:ext>
                </a:extLst>
              </p:cNvPr>
              <p:cNvSpPr txBox="1"/>
              <p:nvPr/>
            </p:nvSpPr>
            <p:spPr>
              <a:xfrm>
                <a:off x="5516908" y="269587"/>
                <a:ext cx="22670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>
                    <a:solidFill>
                      <a:schemeClr val="bg1"/>
                    </a:solidFill>
                  </a:rPr>
                  <a:t>ПОРА СДАТЬ БЛАНКИ</a:t>
                </a:r>
              </a:p>
            </p:txBody>
          </p:sp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C06B30C4-E4FB-E70C-FB9F-D1C5A29D895C}"/>
                  </a:ext>
                </a:extLst>
              </p:cNvPr>
              <p:cNvSpPr txBox="1"/>
              <p:nvPr/>
            </p:nvSpPr>
            <p:spPr>
              <a:xfrm>
                <a:off x="8429877" y="269587"/>
                <a:ext cx="22670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>
                    <a:solidFill>
                      <a:schemeClr val="bg1"/>
                    </a:solidFill>
                  </a:rPr>
                  <a:t>ПОРА СДАТЬ БЛАНКИ</a:t>
                </a:r>
              </a:p>
            </p:txBody>
          </p:sp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B742CC94-095D-14DF-DB21-7D45D790BBA3}"/>
                  </a:ext>
                </a:extLst>
              </p:cNvPr>
              <p:cNvSpPr txBox="1"/>
              <p:nvPr/>
            </p:nvSpPr>
            <p:spPr>
              <a:xfrm>
                <a:off x="11210884" y="269587"/>
                <a:ext cx="22670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>
                    <a:solidFill>
                      <a:schemeClr val="bg1"/>
                    </a:solidFill>
                  </a:rPr>
                  <a:t>ПОРА СДАТЬ БЛАНКИ</a:t>
                </a:r>
              </a:p>
            </p:txBody>
          </p:sp>
          <p:pic>
            <p:nvPicPr>
              <p:cNvPr id="139" name="Рисунок 138">
                <a:extLst>
                  <a:ext uri="{FF2B5EF4-FFF2-40B4-BE49-F238E27FC236}">
                    <a16:creationId xmlns:a16="http://schemas.microsoft.com/office/drawing/2014/main" id="{1604B560-D472-1131-197B-DA9690D9EA3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96DAC541-7B7A-43D3-8B79-37D633B846F1}">
                    <asvg:svgBlip xmlns="" xmlns:asvg="http://schemas.microsoft.com/office/drawing/2016/SVG/main" r:embed="rId6"/>
                  </a:ext>
                </a:extLst>
              </a:blip>
              <a:srcRect l="-1465" t="69902"/>
              <a:stretch/>
            </p:blipFill>
            <p:spPr>
              <a:xfrm>
                <a:off x="2170920" y="256820"/>
                <a:ext cx="164230" cy="268633"/>
              </a:xfrm>
              <a:prstGeom prst="rect">
                <a:avLst/>
              </a:prstGeom>
            </p:spPr>
          </p:pic>
          <p:pic>
            <p:nvPicPr>
              <p:cNvPr id="140" name="Рисунок 139">
                <a:extLst>
                  <a:ext uri="{FF2B5EF4-FFF2-40B4-BE49-F238E27FC236}">
                    <a16:creationId xmlns:a16="http://schemas.microsoft.com/office/drawing/2014/main" id="{F35EAAA1-ECF5-0AD3-34B2-84AA9F1A7A6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96DAC541-7B7A-43D3-8B79-37D633B846F1}">
                    <asvg:svgBlip xmlns="" xmlns:asvg="http://schemas.microsoft.com/office/drawing/2016/SVG/main" r:embed="rId6"/>
                  </a:ext>
                </a:extLst>
              </a:blip>
              <a:srcRect l="-1465" t="69902"/>
              <a:stretch/>
            </p:blipFill>
            <p:spPr>
              <a:xfrm>
                <a:off x="5177805" y="256820"/>
                <a:ext cx="164230" cy="268633"/>
              </a:xfrm>
              <a:prstGeom prst="rect">
                <a:avLst/>
              </a:prstGeom>
            </p:spPr>
          </p:pic>
          <p:pic>
            <p:nvPicPr>
              <p:cNvPr id="141" name="Рисунок 140">
                <a:extLst>
                  <a:ext uri="{FF2B5EF4-FFF2-40B4-BE49-F238E27FC236}">
                    <a16:creationId xmlns:a16="http://schemas.microsoft.com/office/drawing/2014/main" id="{8D1AF6B5-2D95-6EDA-C046-3FE6D55048B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96DAC541-7B7A-43D3-8B79-37D633B846F1}">
                    <asvg:svgBlip xmlns="" xmlns:asvg="http://schemas.microsoft.com/office/drawing/2016/SVG/main" r:embed="rId6"/>
                  </a:ext>
                </a:extLst>
              </a:blip>
              <a:srcRect l="-1465" t="69902"/>
              <a:stretch/>
            </p:blipFill>
            <p:spPr>
              <a:xfrm>
                <a:off x="8020460" y="256820"/>
                <a:ext cx="164230" cy="268633"/>
              </a:xfrm>
              <a:prstGeom prst="rect">
                <a:avLst/>
              </a:prstGeom>
            </p:spPr>
          </p:pic>
          <p:pic>
            <p:nvPicPr>
              <p:cNvPr id="142" name="Рисунок 141">
                <a:extLst>
                  <a:ext uri="{FF2B5EF4-FFF2-40B4-BE49-F238E27FC236}">
                    <a16:creationId xmlns:a16="http://schemas.microsoft.com/office/drawing/2014/main" id="{77C9EA53-81C1-9512-567A-19B68030DDD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96DAC541-7B7A-43D3-8B79-37D633B846F1}">
                    <asvg:svgBlip xmlns="" xmlns:asvg="http://schemas.microsoft.com/office/drawing/2016/SVG/main" r:embed="rId6"/>
                  </a:ext>
                </a:extLst>
              </a:blip>
              <a:srcRect l="-1465" t="69902"/>
              <a:stretch/>
            </p:blipFill>
            <p:spPr>
              <a:xfrm>
                <a:off x="10871781" y="256820"/>
                <a:ext cx="164230" cy="268633"/>
              </a:xfrm>
              <a:prstGeom prst="rect">
                <a:avLst/>
              </a:prstGeom>
            </p:spPr>
          </p:pic>
          <p:grpSp>
            <p:nvGrpSpPr>
              <p:cNvPr id="143" name="Группа 142">
                <a:extLst>
                  <a:ext uri="{FF2B5EF4-FFF2-40B4-BE49-F238E27FC236}">
                    <a16:creationId xmlns:a16="http://schemas.microsoft.com/office/drawing/2014/main" id="{009BEC63-D874-6EB4-25C9-82198030CA86}"/>
                  </a:ext>
                </a:extLst>
              </p:cNvPr>
              <p:cNvGrpSpPr/>
              <p:nvPr/>
            </p:nvGrpSpPr>
            <p:grpSpPr>
              <a:xfrm>
                <a:off x="-14598992" y="256820"/>
                <a:ext cx="13782715" cy="382099"/>
                <a:chOff x="-14676014" y="256820"/>
                <a:chExt cx="13782715" cy="382099"/>
              </a:xfrm>
            </p:grpSpPr>
            <p:sp>
              <p:nvSpPr>
                <p:cNvPr id="145" name="TextBox 144">
                  <a:extLst>
                    <a:ext uri="{FF2B5EF4-FFF2-40B4-BE49-F238E27FC236}">
                      <a16:creationId xmlns:a16="http://schemas.microsoft.com/office/drawing/2014/main" id="{E81169A0-265C-5535-00FA-2E4C2DF2B3A3}"/>
                    </a:ext>
                  </a:extLst>
                </p:cNvPr>
                <p:cNvSpPr txBox="1"/>
                <p:nvPr/>
              </p:nvSpPr>
              <p:spPr>
                <a:xfrm>
                  <a:off x="-14676014" y="269587"/>
                  <a:ext cx="226703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>
                      <a:solidFill>
                        <a:schemeClr val="bg1"/>
                      </a:solidFill>
                    </a:rPr>
                    <a:t>ПОРА СДАТЬ БЛАНКИ</a:t>
                  </a:r>
                </a:p>
              </p:txBody>
            </p:sp>
            <p:sp>
              <p:nvSpPr>
                <p:cNvPr id="146" name="TextBox 145">
                  <a:extLst>
                    <a:ext uri="{FF2B5EF4-FFF2-40B4-BE49-F238E27FC236}">
                      <a16:creationId xmlns:a16="http://schemas.microsoft.com/office/drawing/2014/main" id="{232D1B48-7458-C44D-53F7-2AA3587901C1}"/>
                    </a:ext>
                  </a:extLst>
                </p:cNvPr>
                <p:cNvSpPr txBox="1"/>
                <p:nvPr/>
              </p:nvSpPr>
              <p:spPr>
                <a:xfrm>
                  <a:off x="-11764359" y="269587"/>
                  <a:ext cx="226703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>
                      <a:solidFill>
                        <a:schemeClr val="bg1"/>
                      </a:solidFill>
                    </a:rPr>
                    <a:t>ПОРА СДАТЬ БЛАНКИ</a:t>
                  </a:r>
                </a:p>
              </p:txBody>
            </p:sp>
            <p:sp>
              <p:nvSpPr>
                <p:cNvPr id="147" name="TextBox 146">
                  <a:extLst>
                    <a:ext uri="{FF2B5EF4-FFF2-40B4-BE49-F238E27FC236}">
                      <a16:creationId xmlns:a16="http://schemas.microsoft.com/office/drawing/2014/main" id="{29856982-BD1F-0532-3B54-BF81294D1939}"/>
                    </a:ext>
                  </a:extLst>
                </p:cNvPr>
                <p:cNvSpPr txBox="1"/>
                <p:nvPr/>
              </p:nvSpPr>
              <p:spPr>
                <a:xfrm>
                  <a:off x="-8854306" y="269587"/>
                  <a:ext cx="226703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>
                      <a:solidFill>
                        <a:schemeClr val="bg1"/>
                      </a:solidFill>
                    </a:rPr>
                    <a:t>ПОРА СДАТЬ БЛАНКИ</a:t>
                  </a:r>
                </a:p>
              </p:txBody>
            </p:sp>
            <p:sp>
              <p:nvSpPr>
                <p:cNvPr id="148" name="TextBox 147">
                  <a:extLst>
                    <a:ext uri="{FF2B5EF4-FFF2-40B4-BE49-F238E27FC236}">
                      <a16:creationId xmlns:a16="http://schemas.microsoft.com/office/drawing/2014/main" id="{F18712D8-9620-911B-D4BD-9B0D7CCC9F49}"/>
                    </a:ext>
                  </a:extLst>
                </p:cNvPr>
                <p:cNvSpPr txBox="1"/>
                <p:nvPr/>
              </p:nvSpPr>
              <p:spPr>
                <a:xfrm>
                  <a:off x="-5941337" y="269587"/>
                  <a:ext cx="226703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>
                      <a:solidFill>
                        <a:schemeClr val="bg1"/>
                      </a:solidFill>
                    </a:rPr>
                    <a:t>ПОРА СДАТЬ БЛАНКИ</a:t>
                  </a:r>
                </a:p>
              </p:txBody>
            </p:sp>
            <p:sp>
              <p:nvSpPr>
                <p:cNvPr id="149" name="TextBox 148">
                  <a:extLst>
                    <a:ext uri="{FF2B5EF4-FFF2-40B4-BE49-F238E27FC236}">
                      <a16:creationId xmlns:a16="http://schemas.microsoft.com/office/drawing/2014/main" id="{45975179-663A-FC17-F9FE-A89EABBEA119}"/>
                    </a:ext>
                  </a:extLst>
                </p:cNvPr>
                <p:cNvSpPr txBox="1"/>
                <p:nvPr/>
              </p:nvSpPr>
              <p:spPr>
                <a:xfrm>
                  <a:off x="-3160330" y="269587"/>
                  <a:ext cx="226703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>
                      <a:solidFill>
                        <a:schemeClr val="bg1"/>
                      </a:solidFill>
                    </a:rPr>
                    <a:t>ПОРА СДАТЬ БЛАНКИ</a:t>
                  </a:r>
                </a:p>
              </p:txBody>
            </p:sp>
            <p:pic>
              <p:nvPicPr>
                <p:cNvPr id="150" name="Рисунок 149">
                  <a:extLst>
                    <a:ext uri="{FF2B5EF4-FFF2-40B4-BE49-F238E27FC236}">
                      <a16:creationId xmlns:a16="http://schemas.microsoft.com/office/drawing/2014/main" id="{6952F44A-5E86-0339-607E-668DD74464C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>
                  <a:extLst>
                    <a:ext uri="{96DAC541-7B7A-43D3-8B79-37D633B846F1}">
                      <asvg:svgBlip xmlns="" xmlns:asvg="http://schemas.microsoft.com/office/drawing/2016/SVG/main" r:embed="rId6"/>
                    </a:ext>
                  </a:extLst>
                </a:blip>
                <a:srcRect l="-1465" t="69902"/>
                <a:stretch/>
              </p:blipFill>
              <p:spPr>
                <a:xfrm>
                  <a:off x="-12200294" y="256820"/>
                  <a:ext cx="164230" cy="268633"/>
                </a:xfrm>
                <a:prstGeom prst="rect">
                  <a:avLst/>
                </a:prstGeom>
              </p:spPr>
            </p:pic>
            <p:pic>
              <p:nvPicPr>
                <p:cNvPr id="151" name="Рисунок 150">
                  <a:extLst>
                    <a:ext uri="{FF2B5EF4-FFF2-40B4-BE49-F238E27FC236}">
                      <a16:creationId xmlns:a16="http://schemas.microsoft.com/office/drawing/2014/main" id="{AF7EA328-0FFF-4AAC-6E99-68D741E3F73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>
                  <a:extLst>
                    <a:ext uri="{96DAC541-7B7A-43D3-8B79-37D633B846F1}">
                      <asvg:svgBlip xmlns="" xmlns:asvg="http://schemas.microsoft.com/office/drawing/2016/SVG/main" r:embed="rId6"/>
                    </a:ext>
                  </a:extLst>
                </a:blip>
                <a:srcRect l="-1465" t="69902"/>
                <a:stretch/>
              </p:blipFill>
              <p:spPr>
                <a:xfrm>
                  <a:off x="-9193409" y="256820"/>
                  <a:ext cx="164230" cy="268633"/>
                </a:xfrm>
                <a:prstGeom prst="rect">
                  <a:avLst/>
                </a:prstGeom>
              </p:spPr>
            </p:pic>
            <p:pic>
              <p:nvPicPr>
                <p:cNvPr id="152" name="Рисунок 151">
                  <a:extLst>
                    <a:ext uri="{FF2B5EF4-FFF2-40B4-BE49-F238E27FC236}">
                      <a16:creationId xmlns:a16="http://schemas.microsoft.com/office/drawing/2014/main" id="{EB9D5AF4-00C6-0B0B-AA44-788D6E6AD10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>
                  <a:extLst>
                    <a:ext uri="{96DAC541-7B7A-43D3-8B79-37D633B846F1}">
                      <asvg:svgBlip xmlns="" xmlns:asvg="http://schemas.microsoft.com/office/drawing/2016/SVG/main" r:embed="rId6"/>
                    </a:ext>
                  </a:extLst>
                </a:blip>
                <a:srcRect l="-1465" t="69902"/>
                <a:stretch/>
              </p:blipFill>
              <p:spPr>
                <a:xfrm>
                  <a:off x="-6350754" y="256820"/>
                  <a:ext cx="164230" cy="268633"/>
                </a:xfrm>
                <a:prstGeom prst="rect">
                  <a:avLst/>
                </a:prstGeom>
              </p:spPr>
            </p:pic>
            <p:pic>
              <p:nvPicPr>
                <p:cNvPr id="153" name="Рисунок 152">
                  <a:extLst>
                    <a:ext uri="{FF2B5EF4-FFF2-40B4-BE49-F238E27FC236}">
                      <a16:creationId xmlns:a16="http://schemas.microsoft.com/office/drawing/2014/main" id="{36596F0A-8DDA-EB06-9562-F96D1BCFEA3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>
                  <a:extLst>
                    <a:ext uri="{96DAC541-7B7A-43D3-8B79-37D633B846F1}">
                      <asvg:svgBlip xmlns="" xmlns:asvg="http://schemas.microsoft.com/office/drawing/2016/SVG/main" r:embed="rId6"/>
                    </a:ext>
                  </a:extLst>
                </a:blip>
                <a:srcRect l="-1465" t="69902"/>
                <a:stretch/>
              </p:blipFill>
              <p:spPr>
                <a:xfrm>
                  <a:off x="-3499433" y="256820"/>
                  <a:ext cx="164230" cy="268633"/>
                </a:xfrm>
                <a:prstGeom prst="rect">
                  <a:avLst/>
                </a:prstGeom>
              </p:spPr>
            </p:pic>
          </p:grpSp>
          <p:pic>
            <p:nvPicPr>
              <p:cNvPr id="144" name="Рисунок 143">
                <a:extLst>
                  <a:ext uri="{FF2B5EF4-FFF2-40B4-BE49-F238E27FC236}">
                    <a16:creationId xmlns:a16="http://schemas.microsoft.com/office/drawing/2014/main" id="{E78C01EA-E93B-48E8-ACCB-34CA5F20B05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96DAC541-7B7A-43D3-8B79-37D633B846F1}">
                    <asvg:svgBlip xmlns="" xmlns:asvg="http://schemas.microsoft.com/office/drawing/2016/SVG/main" r:embed="rId6"/>
                  </a:ext>
                </a:extLst>
              </a:blip>
              <a:srcRect l="-1465" t="69902"/>
              <a:stretch/>
            </p:blipFill>
            <p:spPr>
              <a:xfrm>
                <a:off x="-619605" y="256820"/>
                <a:ext cx="164230" cy="268633"/>
              </a:xfrm>
              <a:prstGeom prst="rect">
                <a:avLst/>
              </a:prstGeom>
            </p:spPr>
          </p:pic>
        </p:grpSp>
        <p:grpSp>
          <p:nvGrpSpPr>
            <p:cNvPr id="20" name="Группа 19">
              <a:extLst>
                <a:ext uri="{FF2B5EF4-FFF2-40B4-BE49-F238E27FC236}">
                  <a16:creationId xmlns:a16="http://schemas.microsoft.com/office/drawing/2014/main" id="{8085CD6D-1567-A89F-F9C5-C9F9666D3E19}"/>
                </a:ext>
              </a:extLst>
            </p:cNvPr>
            <p:cNvGrpSpPr/>
            <p:nvPr/>
          </p:nvGrpSpPr>
          <p:grpSpPr>
            <a:xfrm>
              <a:off x="28116465" y="6270637"/>
              <a:ext cx="28076907" cy="382099"/>
              <a:chOff x="-14598992" y="256820"/>
              <a:chExt cx="28076907" cy="382099"/>
            </a:xfrm>
          </p:grpSpPr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BD48650-C921-5CBE-7586-9D6F2C69F95A}"/>
                  </a:ext>
                </a:extLst>
              </p:cNvPr>
              <p:cNvSpPr txBox="1"/>
              <p:nvPr/>
            </p:nvSpPr>
            <p:spPr>
              <a:xfrm>
                <a:off x="-304800" y="269587"/>
                <a:ext cx="22670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>
                    <a:solidFill>
                      <a:schemeClr val="bg1"/>
                    </a:solidFill>
                  </a:rPr>
                  <a:t>ПОРА СДАТЬ БЛАНКИ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B66D850-61C5-5D51-CEFB-DA5ABC335CF1}"/>
                  </a:ext>
                </a:extLst>
              </p:cNvPr>
              <p:cNvSpPr txBox="1"/>
              <p:nvPr/>
            </p:nvSpPr>
            <p:spPr>
              <a:xfrm>
                <a:off x="2606855" y="269587"/>
                <a:ext cx="22670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>
                    <a:solidFill>
                      <a:schemeClr val="bg1"/>
                    </a:solidFill>
                  </a:rPr>
                  <a:t>ПОРА СДАТЬ БЛАНКИ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2C65A39-C6E0-4329-A0CF-5751CA3AA776}"/>
                  </a:ext>
                </a:extLst>
              </p:cNvPr>
              <p:cNvSpPr txBox="1"/>
              <p:nvPr/>
            </p:nvSpPr>
            <p:spPr>
              <a:xfrm>
                <a:off x="5516908" y="269587"/>
                <a:ext cx="22670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>
                    <a:solidFill>
                      <a:schemeClr val="bg1"/>
                    </a:solidFill>
                  </a:rPr>
                  <a:t>ПОРА СДАТЬ БЛАНКИ</a:t>
                </a: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1F58D970-1593-3C71-1046-CF01E9491E67}"/>
                  </a:ext>
                </a:extLst>
              </p:cNvPr>
              <p:cNvSpPr txBox="1"/>
              <p:nvPr/>
            </p:nvSpPr>
            <p:spPr>
              <a:xfrm>
                <a:off x="8429877" y="269587"/>
                <a:ext cx="22670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>
                    <a:solidFill>
                      <a:schemeClr val="bg1"/>
                    </a:solidFill>
                  </a:rPr>
                  <a:t>ПОРА СДАТЬ БЛАНКИ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B90E7167-CC96-EC8F-21CD-4D59BF608E26}"/>
                  </a:ext>
                </a:extLst>
              </p:cNvPr>
              <p:cNvSpPr txBox="1"/>
              <p:nvPr/>
            </p:nvSpPr>
            <p:spPr>
              <a:xfrm>
                <a:off x="11210884" y="269587"/>
                <a:ext cx="22670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>
                    <a:solidFill>
                      <a:schemeClr val="bg1"/>
                    </a:solidFill>
                  </a:rPr>
                  <a:t>ПОРА СДАТЬ БЛАНКИ</a:t>
                </a:r>
              </a:p>
            </p:txBody>
          </p:sp>
          <p:pic>
            <p:nvPicPr>
              <p:cNvPr id="27" name="Рисунок 26">
                <a:extLst>
                  <a:ext uri="{FF2B5EF4-FFF2-40B4-BE49-F238E27FC236}">
                    <a16:creationId xmlns:a16="http://schemas.microsoft.com/office/drawing/2014/main" id="{58A7253B-8B6E-9C09-0178-6416232584B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96DAC541-7B7A-43D3-8B79-37D633B846F1}">
                    <asvg:svgBlip xmlns="" xmlns:asvg="http://schemas.microsoft.com/office/drawing/2016/SVG/main" r:embed="rId6"/>
                  </a:ext>
                </a:extLst>
              </a:blip>
              <a:srcRect l="-1465" t="69902"/>
              <a:stretch/>
            </p:blipFill>
            <p:spPr>
              <a:xfrm>
                <a:off x="2170920" y="256820"/>
                <a:ext cx="164230" cy="268633"/>
              </a:xfrm>
              <a:prstGeom prst="rect">
                <a:avLst/>
              </a:prstGeom>
            </p:spPr>
          </p:pic>
          <p:pic>
            <p:nvPicPr>
              <p:cNvPr id="28" name="Рисунок 27">
                <a:extLst>
                  <a:ext uri="{FF2B5EF4-FFF2-40B4-BE49-F238E27FC236}">
                    <a16:creationId xmlns:a16="http://schemas.microsoft.com/office/drawing/2014/main" id="{7557928E-2F51-3F34-EC04-80FD834FFB1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96DAC541-7B7A-43D3-8B79-37D633B846F1}">
                    <asvg:svgBlip xmlns="" xmlns:asvg="http://schemas.microsoft.com/office/drawing/2016/SVG/main" r:embed="rId6"/>
                  </a:ext>
                </a:extLst>
              </a:blip>
              <a:srcRect l="-1465" t="69902"/>
              <a:stretch/>
            </p:blipFill>
            <p:spPr>
              <a:xfrm>
                <a:off x="5177805" y="256820"/>
                <a:ext cx="164230" cy="268633"/>
              </a:xfrm>
              <a:prstGeom prst="rect">
                <a:avLst/>
              </a:prstGeom>
            </p:spPr>
          </p:pic>
          <p:pic>
            <p:nvPicPr>
              <p:cNvPr id="29" name="Рисунок 28">
                <a:extLst>
                  <a:ext uri="{FF2B5EF4-FFF2-40B4-BE49-F238E27FC236}">
                    <a16:creationId xmlns:a16="http://schemas.microsoft.com/office/drawing/2014/main" id="{2D9AB708-060F-7498-61E0-045D75B0E05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96DAC541-7B7A-43D3-8B79-37D633B846F1}">
                    <asvg:svgBlip xmlns="" xmlns:asvg="http://schemas.microsoft.com/office/drawing/2016/SVG/main" r:embed="rId6"/>
                  </a:ext>
                </a:extLst>
              </a:blip>
              <a:srcRect l="-1465" t="69902"/>
              <a:stretch/>
            </p:blipFill>
            <p:spPr>
              <a:xfrm>
                <a:off x="8020460" y="256820"/>
                <a:ext cx="164230" cy="268633"/>
              </a:xfrm>
              <a:prstGeom prst="rect">
                <a:avLst/>
              </a:prstGeom>
            </p:spPr>
          </p:pic>
          <p:pic>
            <p:nvPicPr>
              <p:cNvPr id="30" name="Рисунок 29">
                <a:extLst>
                  <a:ext uri="{FF2B5EF4-FFF2-40B4-BE49-F238E27FC236}">
                    <a16:creationId xmlns:a16="http://schemas.microsoft.com/office/drawing/2014/main" id="{721BDBBC-A32D-7123-9965-9E9FF53F571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96DAC541-7B7A-43D3-8B79-37D633B846F1}">
                    <asvg:svgBlip xmlns="" xmlns:asvg="http://schemas.microsoft.com/office/drawing/2016/SVG/main" r:embed="rId6"/>
                  </a:ext>
                </a:extLst>
              </a:blip>
              <a:srcRect l="-1465" t="69902"/>
              <a:stretch/>
            </p:blipFill>
            <p:spPr>
              <a:xfrm>
                <a:off x="10871781" y="256820"/>
                <a:ext cx="164230" cy="268633"/>
              </a:xfrm>
              <a:prstGeom prst="rect">
                <a:avLst/>
              </a:prstGeom>
            </p:spPr>
          </p:pic>
          <p:grpSp>
            <p:nvGrpSpPr>
              <p:cNvPr id="31" name="Группа 30">
                <a:extLst>
                  <a:ext uri="{FF2B5EF4-FFF2-40B4-BE49-F238E27FC236}">
                    <a16:creationId xmlns:a16="http://schemas.microsoft.com/office/drawing/2014/main" id="{3B434000-7B52-06AC-563D-BFEA432E73D2}"/>
                  </a:ext>
                </a:extLst>
              </p:cNvPr>
              <p:cNvGrpSpPr/>
              <p:nvPr/>
            </p:nvGrpSpPr>
            <p:grpSpPr>
              <a:xfrm>
                <a:off x="-14598992" y="256820"/>
                <a:ext cx="13782715" cy="382099"/>
                <a:chOff x="-14676014" y="256820"/>
                <a:chExt cx="13782715" cy="382099"/>
              </a:xfrm>
            </p:grpSpPr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70630689-8F00-E4C6-37CA-50E8E0F884C2}"/>
                    </a:ext>
                  </a:extLst>
                </p:cNvPr>
                <p:cNvSpPr txBox="1"/>
                <p:nvPr/>
              </p:nvSpPr>
              <p:spPr>
                <a:xfrm>
                  <a:off x="-14676014" y="269587"/>
                  <a:ext cx="226703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>
                      <a:solidFill>
                        <a:schemeClr val="bg1"/>
                      </a:solidFill>
                    </a:rPr>
                    <a:t>ПОРА СДАТЬ БЛАНКИ</a:t>
                  </a:r>
                </a:p>
              </p:txBody>
            </p:sp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76859AEA-A5A8-DFD1-6E2F-9D0931D94175}"/>
                    </a:ext>
                  </a:extLst>
                </p:cNvPr>
                <p:cNvSpPr txBox="1"/>
                <p:nvPr/>
              </p:nvSpPr>
              <p:spPr>
                <a:xfrm>
                  <a:off x="-11764359" y="269587"/>
                  <a:ext cx="226703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>
                      <a:solidFill>
                        <a:schemeClr val="bg1"/>
                      </a:solidFill>
                    </a:rPr>
                    <a:t>ПОРА СДАТЬ БЛАНКИ</a:t>
                  </a:r>
                </a:p>
              </p:txBody>
            </p:sp>
            <p:sp>
              <p:nvSpPr>
                <p:cNvPr id="127" name="TextBox 126">
                  <a:extLst>
                    <a:ext uri="{FF2B5EF4-FFF2-40B4-BE49-F238E27FC236}">
                      <a16:creationId xmlns:a16="http://schemas.microsoft.com/office/drawing/2014/main" id="{D260689E-17EB-BCF8-98CF-9A78FB3E6F53}"/>
                    </a:ext>
                  </a:extLst>
                </p:cNvPr>
                <p:cNvSpPr txBox="1"/>
                <p:nvPr/>
              </p:nvSpPr>
              <p:spPr>
                <a:xfrm>
                  <a:off x="-8854306" y="269587"/>
                  <a:ext cx="226703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>
                      <a:solidFill>
                        <a:schemeClr val="bg1"/>
                      </a:solidFill>
                    </a:rPr>
                    <a:t>ПОРА СДАТЬ БЛАНКИ</a:t>
                  </a:r>
                </a:p>
              </p:txBody>
            </p:sp>
            <p:sp>
              <p:nvSpPr>
                <p:cNvPr id="128" name="TextBox 127">
                  <a:extLst>
                    <a:ext uri="{FF2B5EF4-FFF2-40B4-BE49-F238E27FC236}">
                      <a16:creationId xmlns:a16="http://schemas.microsoft.com/office/drawing/2014/main" id="{5E6B20A6-1C7D-EF88-1CAE-4AE028BCC8C9}"/>
                    </a:ext>
                  </a:extLst>
                </p:cNvPr>
                <p:cNvSpPr txBox="1"/>
                <p:nvPr/>
              </p:nvSpPr>
              <p:spPr>
                <a:xfrm>
                  <a:off x="-5941337" y="269587"/>
                  <a:ext cx="226703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>
                      <a:solidFill>
                        <a:schemeClr val="bg1"/>
                      </a:solidFill>
                    </a:rPr>
                    <a:t>ПОРА СДАТЬ БЛАНКИ</a:t>
                  </a:r>
                </a:p>
              </p:txBody>
            </p:sp>
            <p:sp>
              <p:nvSpPr>
                <p:cNvPr id="129" name="TextBox 128">
                  <a:extLst>
                    <a:ext uri="{FF2B5EF4-FFF2-40B4-BE49-F238E27FC236}">
                      <a16:creationId xmlns:a16="http://schemas.microsoft.com/office/drawing/2014/main" id="{8CDD4703-4353-6FA6-46F9-10B3527DC67B}"/>
                    </a:ext>
                  </a:extLst>
                </p:cNvPr>
                <p:cNvSpPr txBox="1"/>
                <p:nvPr/>
              </p:nvSpPr>
              <p:spPr>
                <a:xfrm>
                  <a:off x="-3160330" y="269587"/>
                  <a:ext cx="226703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>
                      <a:solidFill>
                        <a:schemeClr val="bg1"/>
                      </a:solidFill>
                    </a:rPr>
                    <a:t>ПОРА СДАТЬ БЛАНКИ</a:t>
                  </a:r>
                </a:p>
              </p:txBody>
            </p:sp>
            <p:pic>
              <p:nvPicPr>
                <p:cNvPr id="130" name="Рисунок 129">
                  <a:extLst>
                    <a:ext uri="{FF2B5EF4-FFF2-40B4-BE49-F238E27FC236}">
                      <a16:creationId xmlns:a16="http://schemas.microsoft.com/office/drawing/2014/main" id="{6418B8C9-4C18-AACE-1AE5-E1957572048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>
                  <a:extLst>
                    <a:ext uri="{96DAC541-7B7A-43D3-8B79-37D633B846F1}">
                      <asvg:svgBlip xmlns="" xmlns:asvg="http://schemas.microsoft.com/office/drawing/2016/SVG/main" r:embed="rId6"/>
                    </a:ext>
                  </a:extLst>
                </a:blip>
                <a:srcRect l="-1465" t="69902"/>
                <a:stretch/>
              </p:blipFill>
              <p:spPr>
                <a:xfrm>
                  <a:off x="-12200294" y="256820"/>
                  <a:ext cx="164230" cy="268633"/>
                </a:xfrm>
                <a:prstGeom prst="rect">
                  <a:avLst/>
                </a:prstGeom>
              </p:spPr>
            </p:pic>
            <p:pic>
              <p:nvPicPr>
                <p:cNvPr id="131" name="Рисунок 130">
                  <a:extLst>
                    <a:ext uri="{FF2B5EF4-FFF2-40B4-BE49-F238E27FC236}">
                      <a16:creationId xmlns:a16="http://schemas.microsoft.com/office/drawing/2014/main" id="{18359D61-A480-1DE6-BC25-5BED7C0BF04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>
                  <a:extLst>
                    <a:ext uri="{96DAC541-7B7A-43D3-8B79-37D633B846F1}">
                      <asvg:svgBlip xmlns="" xmlns:asvg="http://schemas.microsoft.com/office/drawing/2016/SVG/main" r:embed="rId6"/>
                    </a:ext>
                  </a:extLst>
                </a:blip>
                <a:srcRect l="-1465" t="69902"/>
                <a:stretch/>
              </p:blipFill>
              <p:spPr>
                <a:xfrm>
                  <a:off x="-9193409" y="256820"/>
                  <a:ext cx="164230" cy="268633"/>
                </a:xfrm>
                <a:prstGeom prst="rect">
                  <a:avLst/>
                </a:prstGeom>
              </p:spPr>
            </p:pic>
            <p:pic>
              <p:nvPicPr>
                <p:cNvPr id="132" name="Рисунок 131">
                  <a:extLst>
                    <a:ext uri="{FF2B5EF4-FFF2-40B4-BE49-F238E27FC236}">
                      <a16:creationId xmlns:a16="http://schemas.microsoft.com/office/drawing/2014/main" id="{1673025E-DE10-D999-368F-6F88AFE2079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>
                  <a:extLst>
                    <a:ext uri="{96DAC541-7B7A-43D3-8B79-37D633B846F1}">
                      <asvg:svgBlip xmlns="" xmlns:asvg="http://schemas.microsoft.com/office/drawing/2016/SVG/main" r:embed="rId6"/>
                    </a:ext>
                  </a:extLst>
                </a:blip>
                <a:srcRect l="-1465" t="69902"/>
                <a:stretch/>
              </p:blipFill>
              <p:spPr>
                <a:xfrm>
                  <a:off x="-6350754" y="256820"/>
                  <a:ext cx="164230" cy="268633"/>
                </a:xfrm>
                <a:prstGeom prst="rect">
                  <a:avLst/>
                </a:prstGeom>
              </p:spPr>
            </p:pic>
            <p:pic>
              <p:nvPicPr>
                <p:cNvPr id="133" name="Рисунок 132">
                  <a:extLst>
                    <a:ext uri="{FF2B5EF4-FFF2-40B4-BE49-F238E27FC236}">
                      <a16:creationId xmlns:a16="http://schemas.microsoft.com/office/drawing/2014/main" id="{9FAAEE61-F5ED-9DFE-59FA-71FF0A54A7E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>
                  <a:extLst>
                    <a:ext uri="{96DAC541-7B7A-43D3-8B79-37D633B846F1}">
                      <asvg:svgBlip xmlns="" xmlns:asvg="http://schemas.microsoft.com/office/drawing/2016/SVG/main" r:embed="rId6"/>
                    </a:ext>
                  </a:extLst>
                </a:blip>
                <a:srcRect l="-1465" t="69902"/>
                <a:stretch/>
              </p:blipFill>
              <p:spPr>
                <a:xfrm>
                  <a:off x="-3499433" y="256820"/>
                  <a:ext cx="164230" cy="268633"/>
                </a:xfrm>
                <a:prstGeom prst="rect">
                  <a:avLst/>
                </a:prstGeom>
              </p:spPr>
            </p:pic>
          </p:grpSp>
          <p:pic>
            <p:nvPicPr>
              <p:cNvPr id="32" name="Рисунок 31">
                <a:extLst>
                  <a:ext uri="{FF2B5EF4-FFF2-40B4-BE49-F238E27FC236}">
                    <a16:creationId xmlns:a16="http://schemas.microsoft.com/office/drawing/2014/main" id="{C9F12FEF-4A0B-4072-7E8F-5BC27CF59C2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96DAC541-7B7A-43D3-8B79-37D633B846F1}">
                    <asvg:svgBlip xmlns="" xmlns:asvg="http://schemas.microsoft.com/office/drawing/2016/SVG/main" r:embed="rId6"/>
                  </a:ext>
                </a:extLst>
              </a:blip>
              <a:srcRect l="-1465" t="69902"/>
              <a:stretch/>
            </p:blipFill>
            <p:spPr>
              <a:xfrm>
                <a:off x="-619605" y="256820"/>
                <a:ext cx="164230" cy="268633"/>
              </a:xfrm>
              <a:prstGeom prst="rect">
                <a:avLst/>
              </a:prstGeom>
            </p:spPr>
          </p:pic>
        </p:grp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690F2DC2-0AD1-C2F6-F9BC-4040066AD9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rcRect l="-1465" t="69902"/>
            <a:stretch/>
          </p:blipFill>
          <p:spPr>
            <a:xfrm>
              <a:off x="27745826" y="6280557"/>
              <a:ext cx="164230" cy="268633"/>
            </a:xfrm>
            <a:prstGeom prst="rect">
              <a:avLst/>
            </a:prstGeom>
          </p:spPr>
        </p:pic>
      </p:grpSp>
      <p:sp>
        <p:nvSpPr>
          <p:cNvPr id="155" name="Овал 154">
            <a:extLst>
              <a:ext uri="{FF2B5EF4-FFF2-40B4-BE49-F238E27FC236}">
                <a16:creationId xmlns:a16="http://schemas.microsoft.com/office/drawing/2014/main" id="{07B94941-A384-6B21-1CB0-6681E860B68B}"/>
              </a:ext>
            </a:extLst>
          </p:cNvPr>
          <p:cNvSpPr/>
          <p:nvPr/>
        </p:nvSpPr>
        <p:spPr>
          <a:xfrm>
            <a:off x="1231023" y="-2593690"/>
            <a:ext cx="914016" cy="914016"/>
          </a:xfrm>
          <a:prstGeom prst="ellipse">
            <a:avLst/>
          </a:prstGeom>
          <a:solidFill>
            <a:srgbClr val="2E319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bg1"/>
                </a:solidFill>
              </a:rPr>
              <a:t>0</a:t>
            </a:r>
            <a:r>
              <a:rPr lang="ru-RU" sz="30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56" name="Прямоугольник: скругленные углы 155">
            <a:extLst>
              <a:ext uri="{FF2B5EF4-FFF2-40B4-BE49-F238E27FC236}">
                <a16:creationId xmlns:a16="http://schemas.microsoft.com/office/drawing/2014/main" id="{825B27AF-3F7F-5F4D-5132-7EA7DBA1363D}"/>
              </a:ext>
            </a:extLst>
          </p:cNvPr>
          <p:cNvSpPr/>
          <p:nvPr/>
        </p:nvSpPr>
        <p:spPr>
          <a:xfrm>
            <a:off x="-10763855" y="765308"/>
            <a:ext cx="10712557" cy="5400409"/>
          </a:xfrm>
          <a:prstGeom prst="roundRect">
            <a:avLst>
              <a:gd name="adj" fmla="val 487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 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59" name="Полилиния: фигура 158">
            <a:extLst>
              <a:ext uri="{FF2B5EF4-FFF2-40B4-BE49-F238E27FC236}">
                <a16:creationId xmlns:a16="http://schemas.microsoft.com/office/drawing/2014/main" id="{F774B805-B4A8-04BF-7AF3-9C26F3DCD435}"/>
              </a:ext>
            </a:extLst>
          </p:cNvPr>
          <p:cNvSpPr/>
          <p:nvPr/>
        </p:nvSpPr>
        <p:spPr>
          <a:xfrm>
            <a:off x="-10538952" y="6385155"/>
            <a:ext cx="10512948" cy="1642822"/>
          </a:xfrm>
          <a:custGeom>
            <a:avLst/>
            <a:gdLst>
              <a:gd name="connsiteX0" fmla="*/ 0 w 10512948"/>
              <a:gd name="connsiteY0" fmla="*/ 0 h 1274441"/>
              <a:gd name="connsiteX1" fmla="*/ 10512948 w 10512948"/>
              <a:gd name="connsiteY1" fmla="*/ 0 h 1274441"/>
              <a:gd name="connsiteX2" fmla="*/ 10512948 w 10512948"/>
              <a:gd name="connsiteY2" fmla="*/ 1053632 h 1274441"/>
              <a:gd name="connsiteX3" fmla="*/ 10249462 w 10512948"/>
              <a:gd name="connsiteY3" fmla="*/ 1274441 h 1274441"/>
              <a:gd name="connsiteX4" fmla="*/ 263486 w 10512948"/>
              <a:gd name="connsiteY4" fmla="*/ 1274441 h 1274441"/>
              <a:gd name="connsiteX5" fmla="*/ 0 w 10512948"/>
              <a:gd name="connsiteY5" fmla="*/ 1053632 h 1274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512948" h="1274441">
                <a:moveTo>
                  <a:pt x="0" y="0"/>
                </a:moveTo>
                <a:lnTo>
                  <a:pt x="10512948" y="0"/>
                </a:lnTo>
                <a:lnTo>
                  <a:pt x="10512948" y="1053632"/>
                </a:lnTo>
                <a:cubicBezTo>
                  <a:pt x="10512948" y="1175581"/>
                  <a:pt x="10394981" y="1274441"/>
                  <a:pt x="10249462" y="1274441"/>
                </a:cubicBezTo>
                <a:lnTo>
                  <a:pt x="263486" y="1274441"/>
                </a:lnTo>
                <a:cubicBezTo>
                  <a:pt x="117967" y="1274441"/>
                  <a:pt x="0" y="1175581"/>
                  <a:pt x="0" y="105363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 </a:t>
            </a:r>
            <a:endParaRPr lang="ru-RU" sz="2800" b="1" dirty="0">
              <a:solidFill>
                <a:schemeClr val="bg1"/>
              </a:solidFill>
            </a:endParaRPr>
          </a:p>
        </p:txBody>
      </p:sp>
      <p:pic>
        <p:nvPicPr>
          <p:cNvPr id="165" name="Рисунок 164">
            <a:extLst>
              <a:ext uri="{FF2B5EF4-FFF2-40B4-BE49-F238E27FC236}">
                <a16:creationId xmlns:a16="http://schemas.microsoft.com/office/drawing/2014/main" id="{9D63569F-AF80-0081-D3C9-45B989BD119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264" t="127" r="15391" b="302"/>
          <a:stretch>
            <a:fillRect/>
          </a:stretch>
        </p:blipFill>
        <p:spPr>
          <a:xfrm>
            <a:off x="1297172" y="6962920"/>
            <a:ext cx="2738393" cy="2826686"/>
          </a:xfrm>
          <a:custGeom>
            <a:avLst/>
            <a:gdLst>
              <a:gd name="connsiteX0" fmla="*/ 0 w 2738393"/>
              <a:gd name="connsiteY0" fmla="*/ 0 h 2826686"/>
              <a:gd name="connsiteX1" fmla="*/ 2738393 w 2738393"/>
              <a:gd name="connsiteY1" fmla="*/ 0 h 2826686"/>
              <a:gd name="connsiteX2" fmla="*/ 2738393 w 2738393"/>
              <a:gd name="connsiteY2" fmla="*/ 2826686 h 2826686"/>
              <a:gd name="connsiteX3" fmla="*/ 0 w 2738393"/>
              <a:gd name="connsiteY3" fmla="*/ 2826686 h 2826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38393" h="2826686">
                <a:moveTo>
                  <a:pt x="0" y="0"/>
                </a:moveTo>
                <a:lnTo>
                  <a:pt x="2738393" y="0"/>
                </a:lnTo>
                <a:lnTo>
                  <a:pt x="2738393" y="2826686"/>
                </a:lnTo>
                <a:lnTo>
                  <a:pt x="0" y="2826686"/>
                </a:lnTo>
                <a:close/>
              </a:path>
            </a:pathLst>
          </a:custGeom>
        </p:spPr>
      </p:pic>
      <p:pic>
        <p:nvPicPr>
          <p:cNvPr id="166" name="Picture 2" descr="Змей Горыныч">
            <a:extLst>
              <a:ext uri="{FF2B5EF4-FFF2-40B4-BE49-F238E27FC236}">
                <a16:creationId xmlns:a16="http://schemas.microsoft.com/office/drawing/2014/main" id="{CCFB4DA3-534A-E0F6-885F-9F71BE2517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5224" y="7234161"/>
            <a:ext cx="2722954" cy="2728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342984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9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1.875E-6 -3.7037E-6 L -0.23659 -3.7037E-6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836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repeatCount="indefinite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3.54167E-6 2.59259E-6 L 0.25 2.59259E-6 " pathEditMode="relative" rAng="0" ptsTypes="AA">
                                      <p:cBhvr>
                                        <p:cTn id="8" dur="4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45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45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45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45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45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45" presetClass="exit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45" presetClass="exit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45" presetClass="exit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45" presetClass="exit" presetSubtype="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45" presetClass="exit" presetSubtype="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45" presetClass="exit" presetSubtype="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45" presetClass="exit" presetSubtype="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45" presetClass="exit" presetSubtype="0" fill="hold" nodeType="withEffect">
                                  <p:stCondLst>
                                    <p:cond delay="1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45" presetClass="exit" presetSubtype="0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45" presetClass="exit" presetSubtype="0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45" presetClass="exit" presetSubtype="0" fill="hold" nodeType="withEffect">
                                  <p:stCondLst>
                                    <p:cond delay="1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45" presetClass="exit" presetSubtype="0" fill="hold" nodeType="withEffect">
                                  <p:stCondLst>
                                    <p:cond delay="1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45" presetClass="exit" presetSubtype="0" fill="hold" nodeType="withEffect">
                                  <p:stCondLst>
                                    <p:cond delay="18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45" presetClass="exit" presetSubtype="0" fill="hold" nodeType="withEffect">
                                  <p:stCondLst>
                                    <p:cond delay="1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45" presetClass="exit" presetSubtype="0" fill="hold" nodeType="withEffect">
                                  <p:stCondLst>
                                    <p:cond delay="2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45" presetClass="exit" presetSubtype="0" fill="hold" nodeType="withEffect">
                                  <p:stCondLst>
                                    <p:cond delay="2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45" presetClass="exit" presetSubtype="0" fill="hold" nodeType="withEffect">
                                  <p:stCondLst>
                                    <p:cond delay="2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0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45" presetClass="exit" presetSubtype="0" fill="hold" nodeType="withEffect">
                                  <p:stCondLst>
                                    <p:cond delay="2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0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45" presetClass="exit" presetSubtype="0" fill="hold" nodeType="withEffect">
                                  <p:stCondLst>
                                    <p:cond delay="2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10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45" presetClass="exit" presetSubtype="0" fill="hold" nodeType="withEffect">
                                  <p:stCondLst>
                                    <p:cond delay="2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0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45" presetClass="exit" presetSubtype="0" fill="hold" nodeType="withEffect">
                                  <p:stCondLst>
                                    <p:cond delay="2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45" presetClass="exit" presetSubtype="0" fill="hold" nodeType="withEffect">
                                  <p:stCondLst>
                                    <p:cond delay="2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10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45" presetClass="exit" presetSubtype="0" fill="hold" nodeType="withEffect">
                                  <p:stCondLst>
                                    <p:cond delay="28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1" dur="1000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45" presetClass="exit" presetSubtype="0" fill="hold" nodeType="withEffect">
                                  <p:stCondLst>
                                    <p:cond delay="2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6" dur="1000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45" presetClass="exit" presetSubtype="0" fill="hold" nodeType="withEffect">
                                  <p:stCondLst>
                                    <p:cond delay="3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1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45" presetClass="exit" presetSubtype="0" fill="hold" nodeType="withEffect">
                                  <p:stCondLst>
                                    <p:cond delay="3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6" dur="10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45" presetClass="exit" presetSubtype="0" fill="hold" nodeType="withEffect">
                                  <p:stCondLst>
                                    <p:cond delay="3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1" dur="10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45" presetClass="exit" presetSubtype="0" fill="hold" nodeType="withEffect">
                                  <p:stCondLst>
                                    <p:cond delay="3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5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1000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45" presetClass="exit" presetSubtype="0" fill="hold" nodeType="withEffect">
                                  <p:stCondLst>
                                    <p:cond delay="3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0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1" dur="1000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45" presetClass="exit" presetSubtype="0" fill="hold" nodeType="withEffect">
                                  <p:stCondLst>
                                    <p:cond delay="3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6" dur="1000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000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45" presetClass="exit" presetSubtype="0" fill="hold" nodeType="withEffect">
                                  <p:stCondLst>
                                    <p:cond delay="3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0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1" dur="1000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000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45" presetClass="exit" presetSubtype="0" fill="hold" nodeType="withEffect">
                                  <p:stCondLst>
                                    <p:cond delay="3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5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6" dur="1000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1000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45" presetClass="exit" presetSubtype="0" fill="hold" nodeType="withEffect">
                                  <p:stCondLst>
                                    <p:cond delay="38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0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1" dur="1000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1000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" presetID="45" presetClass="exit" presetSubtype="0" fill="hold" nodeType="withEffect">
                                  <p:stCondLst>
                                    <p:cond delay="3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5"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6" dur="1000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1000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7BADCB6-3E80-775E-DBBC-14F3F95C99A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68000">
                <a:srgbClr val="2E3192"/>
              </a:gs>
              <a:gs pos="38000">
                <a:srgbClr val="5BBF8C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7EB2B6C6-39BE-9C84-9575-A194B3BD665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8" t="4274" r="47115" b="11001"/>
          <a:stretch/>
        </p:blipFill>
        <p:spPr>
          <a:xfrm rot="16200000" flipH="1">
            <a:off x="2664077" y="-2669922"/>
            <a:ext cx="6863843" cy="12192000"/>
          </a:xfrm>
          <a:prstGeom prst="rect">
            <a:avLst/>
          </a:prstGeom>
        </p:spPr>
      </p:pic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2FE6E1BE-7BB6-74BF-CBA4-B157E72D4B81}"/>
              </a:ext>
            </a:extLst>
          </p:cNvPr>
          <p:cNvSpPr/>
          <p:nvPr/>
        </p:nvSpPr>
        <p:spPr>
          <a:xfrm>
            <a:off x="794150" y="772339"/>
            <a:ext cx="10512948" cy="5400409"/>
          </a:xfrm>
          <a:prstGeom prst="roundRect">
            <a:avLst>
              <a:gd name="adj" fmla="val 487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 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98148" y="1430288"/>
            <a:ext cx="9588883" cy="1146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7315" lvl="0">
              <a:lnSpc>
                <a:spcPct val="107000"/>
              </a:lnSpc>
              <a:spcAft>
                <a:spcPts val="0"/>
              </a:spcAft>
              <a:tabLst>
                <a:tab pos="450215" algn="l"/>
                <a:tab pos="540385" algn="l"/>
              </a:tabLst>
            </a:pPr>
            <a:r>
              <a:rPr lang="ru-RU" sz="3200" b="1" dirty="0" smtClean="0">
                <a:latin typeface="Montserrat ExtraBold" panose="00000900000000000000" pitchFamily="2" charset="-52"/>
              </a:rPr>
              <a:t>Баба </a:t>
            </a:r>
            <a:r>
              <a:rPr lang="ru-RU" sz="3200" b="1" dirty="0">
                <a:latin typeface="Montserrat ExtraBold" panose="00000900000000000000" pitchFamily="2" charset="-52"/>
              </a:rPr>
              <a:t>Яга </a:t>
            </a:r>
            <a:r>
              <a:rPr lang="ru-RU" sz="3200" b="1" dirty="0" smtClean="0">
                <a:latin typeface="Montserrat ExtraBold" panose="00000900000000000000" pitchFamily="2" charset="-52"/>
              </a:rPr>
              <a:t>должна </a:t>
            </a:r>
            <a:r>
              <a:rPr lang="ru-RU" sz="3200" b="1" dirty="0">
                <a:latin typeface="Montserrat ExtraBold" panose="00000900000000000000" pitchFamily="2" charset="-52"/>
              </a:rPr>
              <a:t>возвратить Змею </a:t>
            </a:r>
          </a:p>
          <a:p>
            <a:pPr marL="107315" lvl="0">
              <a:lnSpc>
                <a:spcPct val="107000"/>
              </a:lnSpc>
              <a:spcAft>
                <a:spcPts val="0"/>
              </a:spcAft>
              <a:tabLst>
                <a:tab pos="450215" algn="l"/>
                <a:tab pos="540385" algn="l"/>
              </a:tabLst>
            </a:pPr>
            <a:r>
              <a:rPr lang="ru-RU" sz="3200" b="1" dirty="0">
                <a:latin typeface="Montserrat ExtraBold" panose="00000900000000000000" pitchFamily="2" charset="-52"/>
              </a:rPr>
              <a:t>Горынычу через </a:t>
            </a:r>
            <a:r>
              <a:rPr lang="ru-RU" sz="3200" b="1" dirty="0" smtClean="0">
                <a:latin typeface="Montserrat ExtraBold" panose="00000900000000000000" pitchFamily="2" charset="-52"/>
              </a:rPr>
              <a:t>3 </a:t>
            </a:r>
            <a:r>
              <a:rPr lang="ru-RU" sz="3200" b="1" dirty="0">
                <a:latin typeface="Montserrat ExtraBold" panose="00000900000000000000" pitchFamily="2" charset="-52"/>
              </a:rPr>
              <a:t>месяца и 10 </a:t>
            </a:r>
            <a:r>
              <a:rPr lang="ru-RU" sz="3200" b="1" dirty="0" smtClean="0">
                <a:latin typeface="Montserrat ExtraBold" panose="00000900000000000000" pitchFamily="2" charset="-52"/>
              </a:rPr>
              <a:t>дней</a:t>
            </a:r>
            <a:endParaRPr lang="ru-RU" sz="3200" b="1" dirty="0">
              <a:latin typeface="Montserrat ExtraBold" panose="00000900000000000000" pitchFamily="2" charset="-52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94148" y="3792899"/>
            <a:ext cx="4141661" cy="5316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0215">
              <a:lnSpc>
                <a:spcPct val="107000"/>
              </a:lnSpc>
              <a:spcAft>
                <a:spcPts val="0"/>
              </a:spcAft>
              <a:tabLst>
                <a:tab pos="450215" algn="l"/>
                <a:tab pos="540385" algn="l"/>
              </a:tabLst>
            </a:pPr>
            <a:r>
              <a:rPr lang="ru-RU" sz="2800" b="1" dirty="0">
                <a:solidFill>
                  <a:srgbClr val="2E3192"/>
                </a:solidFill>
                <a:latin typeface="Montserrat Black" panose="00000A00000000000000" pitchFamily="2" charset="-52"/>
              </a:rPr>
              <a:t>125 000 рублей</a:t>
            </a:r>
            <a:endParaRPr lang="ru-RU" sz="2800" b="1" dirty="0">
              <a:solidFill>
                <a:schemeClr val="accent2"/>
              </a:solidFill>
              <a:latin typeface="Montserrat Black" panose="00000A00000000000000" pitchFamily="2" charset="-52"/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BFD0E07D-C74D-6EB8-9598-67C6633D6DD3}"/>
              </a:ext>
            </a:extLst>
          </p:cNvPr>
          <p:cNvSpPr/>
          <p:nvPr/>
        </p:nvSpPr>
        <p:spPr>
          <a:xfrm>
            <a:off x="1231023" y="323423"/>
            <a:ext cx="914016" cy="914016"/>
          </a:xfrm>
          <a:prstGeom prst="ellipse">
            <a:avLst/>
          </a:prstGeom>
          <a:solidFill>
            <a:srgbClr val="2E319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bg1"/>
                </a:solidFill>
              </a:rPr>
              <a:t>01</a:t>
            </a:r>
            <a:endParaRPr lang="ru-RU" sz="3000" b="1" dirty="0">
              <a:solidFill>
                <a:schemeClr val="bg1"/>
              </a:solidFill>
            </a:endParaRP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C57AC21C-56C1-52E7-619D-E76F16AC80F7}"/>
              </a:ext>
            </a:extLst>
          </p:cNvPr>
          <p:cNvSpPr/>
          <p:nvPr/>
        </p:nvSpPr>
        <p:spPr>
          <a:xfrm>
            <a:off x="1231023" y="-2593690"/>
            <a:ext cx="914016" cy="914016"/>
          </a:xfrm>
          <a:prstGeom prst="ellipse">
            <a:avLst/>
          </a:prstGeom>
          <a:solidFill>
            <a:srgbClr val="2E319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bg1"/>
                </a:solidFill>
              </a:rPr>
              <a:t>0</a:t>
            </a:r>
            <a:r>
              <a:rPr lang="ru-RU" sz="30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5" name="Полилиния: фигура 14">
            <a:extLst>
              <a:ext uri="{FF2B5EF4-FFF2-40B4-BE49-F238E27FC236}">
                <a16:creationId xmlns:a16="http://schemas.microsoft.com/office/drawing/2014/main" id="{7CE6A05D-3948-7549-FF5E-01273BF01219}"/>
              </a:ext>
            </a:extLst>
          </p:cNvPr>
          <p:cNvSpPr/>
          <p:nvPr/>
        </p:nvSpPr>
        <p:spPr>
          <a:xfrm>
            <a:off x="794149" y="4548977"/>
            <a:ext cx="10512948" cy="1642822"/>
          </a:xfrm>
          <a:custGeom>
            <a:avLst/>
            <a:gdLst>
              <a:gd name="connsiteX0" fmla="*/ 0 w 10512948"/>
              <a:gd name="connsiteY0" fmla="*/ 0 h 1274441"/>
              <a:gd name="connsiteX1" fmla="*/ 10512948 w 10512948"/>
              <a:gd name="connsiteY1" fmla="*/ 0 h 1274441"/>
              <a:gd name="connsiteX2" fmla="*/ 10512948 w 10512948"/>
              <a:gd name="connsiteY2" fmla="*/ 1053632 h 1274441"/>
              <a:gd name="connsiteX3" fmla="*/ 10249462 w 10512948"/>
              <a:gd name="connsiteY3" fmla="*/ 1274441 h 1274441"/>
              <a:gd name="connsiteX4" fmla="*/ 263486 w 10512948"/>
              <a:gd name="connsiteY4" fmla="*/ 1274441 h 1274441"/>
              <a:gd name="connsiteX5" fmla="*/ 0 w 10512948"/>
              <a:gd name="connsiteY5" fmla="*/ 1053632 h 1274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512948" h="1274441">
                <a:moveTo>
                  <a:pt x="0" y="0"/>
                </a:moveTo>
                <a:lnTo>
                  <a:pt x="10512948" y="0"/>
                </a:lnTo>
                <a:lnTo>
                  <a:pt x="10512948" y="1053632"/>
                </a:lnTo>
                <a:cubicBezTo>
                  <a:pt x="10512948" y="1175581"/>
                  <a:pt x="10394981" y="1274441"/>
                  <a:pt x="10249462" y="1274441"/>
                </a:cubicBezTo>
                <a:lnTo>
                  <a:pt x="263486" y="1274441"/>
                </a:lnTo>
                <a:cubicBezTo>
                  <a:pt x="117967" y="1274441"/>
                  <a:pt x="0" y="1175581"/>
                  <a:pt x="0" y="105363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 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16E0B43-A001-AD13-D891-13F79F3B5C02}"/>
              </a:ext>
            </a:extLst>
          </p:cNvPr>
          <p:cNvSpPr txBox="1"/>
          <p:nvPr/>
        </p:nvSpPr>
        <p:spPr>
          <a:xfrm>
            <a:off x="1232184" y="4752466"/>
            <a:ext cx="6535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100 000 + 100 </a:t>
            </a:r>
            <a:r>
              <a:rPr lang="ru-RU" sz="2400" dirty="0">
                <a:solidFill>
                  <a:schemeClr val="bg1"/>
                </a:solidFill>
              </a:rPr>
              <a:t>000×60%×3/12 </a:t>
            </a:r>
            <a:r>
              <a:rPr lang="ru-RU" sz="2400" dirty="0" smtClean="0">
                <a:solidFill>
                  <a:schemeClr val="bg1"/>
                </a:solidFill>
              </a:rPr>
              <a:t>+ 100 </a:t>
            </a:r>
            <a:r>
              <a:rPr lang="ru-RU" sz="2400" dirty="0">
                <a:solidFill>
                  <a:schemeClr val="bg1"/>
                </a:solidFill>
              </a:rPr>
              <a:t>000×1%×10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32C7255B-B955-CA4C-47AD-2F67084B0F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87719" y="2982005"/>
            <a:ext cx="3679712" cy="2781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7A2B932-7313-F862-0638-6BF409F2595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colorTemperature colorTemp="47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510" t="8306" r="35639" b="6974"/>
          <a:stretch/>
        </p:blipFill>
        <p:spPr>
          <a:xfrm>
            <a:off x="8087719" y="7450551"/>
            <a:ext cx="2651364" cy="275187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DB7351E-050A-C355-B8F5-CD118BBBD40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  <a14:imgEffect>
                      <a14:colorTemperature colorTemp="112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528" r="17747"/>
          <a:stretch/>
        </p:blipFill>
        <p:spPr>
          <a:xfrm>
            <a:off x="5096583" y="7458351"/>
            <a:ext cx="2671228" cy="2751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77640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9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7BADCB6-3E80-775E-DBBC-14F3F95C99A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68000">
                <a:srgbClr val="2E3192"/>
              </a:gs>
              <a:gs pos="38000">
                <a:srgbClr val="5BBF8C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7EB2B6C6-39BE-9C84-9575-A194B3BD665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8" t="4274" r="47115" b="11001"/>
          <a:stretch/>
        </p:blipFill>
        <p:spPr>
          <a:xfrm rot="16200000" flipH="1">
            <a:off x="2664077" y="-2669922"/>
            <a:ext cx="6863843" cy="12192000"/>
          </a:xfrm>
          <a:prstGeom prst="rect">
            <a:avLst/>
          </a:prstGeom>
        </p:spPr>
      </p:pic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2FE6E1BE-7BB6-74BF-CBA4-B157E72D4B81}"/>
              </a:ext>
            </a:extLst>
          </p:cNvPr>
          <p:cNvSpPr/>
          <p:nvPr/>
        </p:nvSpPr>
        <p:spPr>
          <a:xfrm>
            <a:off x="794150" y="772339"/>
            <a:ext cx="10512948" cy="5400409"/>
          </a:xfrm>
          <a:prstGeom prst="roundRect">
            <a:avLst>
              <a:gd name="adj" fmla="val 487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 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98148" y="1365128"/>
            <a:ext cx="10208949" cy="16731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7315" lvl="0">
              <a:lnSpc>
                <a:spcPct val="107000"/>
              </a:lnSpc>
              <a:spcAft>
                <a:spcPts val="0"/>
              </a:spcAft>
              <a:tabLst>
                <a:tab pos="450215" algn="l"/>
                <a:tab pos="540385" algn="l"/>
              </a:tabLst>
            </a:pPr>
            <a:r>
              <a:rPr lang="ru-RU" sz="3200" b="1" dirty="0" smtClean="0">
                <a:latin typeface="Montserrat ExtraBold" panose="00000900000000000000" pitchFamily="2" charset="-52"/>
              </a:rPr>
              <a:t>Банкноты </a:t>
            </a:r>
            <a:r>
              <a:rPr lang="ru-RU" sz="3200" b="1" dirty="0">
                <a:latin typeface="Montserrat ExtraBold" panose="00000900000000000000" pitchFamily="2" charset="-52"/>
              </a:rPr>
              <a:t>Российской Федерации, </a:t>
            </a:r>
            <a:r>
              <a:rPr lang="ru-RU" sz="3200" b="1" dirty="0" smtClean="0">
                <a:latin typeface="Montserrat ExtraBold" panose="00000900000000000000" pitchFamily="2" charset="-52"/>
              </a:rPr>
              <a:t>имеющие </a:t>
            </a:r>
            <a:r>
              <a:rPr lang="ru-RU" sz="3200" b="1" dirty="0">
                <a:latin typeface="Montserrat ExtraBold" panose="00000900000000000000" pitchFamily="2" charset="-52"/>
              </a:rPr>
              <a:t>элементы дополненной реальности?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94150" y="3733777"/>
            <a:ext cx="10512947" cy="5533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0215">
              <a:lnSpc>
                <a:spcPct val="107000"/>
              </a:lnSpc>
              <a:spcAft>
                <a:spcPts val="0"/>
              </a:spcAft>
              <a:tabLst>
                <a:tab pos="450215" algn="l"/>
                <a:tab pos="540385" algn="l"/>
              </a:tabLst>
            </a:pPr>
            <a:r>
              <a:rPr lang="ru-RU" sz="2800" b="1" dirty="0" smtClean="0">
                <a:solidFill>
                  <a:srgbClr val="2E3192"/>
                </a:solidFill>
                <a:latin typeface="Montserrat Black" panose="00000A00000000000000" pitchFamily="2" charset="-52"/>
              </a:rPr>
              <a:t>2000 </a:t>
            </a:r>
            <a:r>
              <a:rPr lang="ru-RU" sz="2800" b="1" dirty="0">
                <a:solidFill>
                  <a:srgbClr val="2E3192"/>
                </a:solidFill>
                <a:latin typeface="Montserrat Black" panose="00000A00000000000000" pitchFamily="2" charset="-52"/>
              </a:rPr>
              <a:t>и </a:t>
            </a:r>
            <a:r>
              <a:rPr lang="ru-RU" sz="2800" b="1" dirty="0" smtClean="0">
                <a:solidFill>
                  <a:srgbClr val="2E3192"/>
                </a:solidFill>
                <a:latin typeface="Montserrat Black" panose="00000A00000000000000" pitchFamily="2" charset="-52"/>
              </a:rPr>
              <a:t>200 </a:t>
            </a:r>
            <a:r>
              <a:rPr lang="ru-RU" sz="2800" b="1" dirty="0">
                <a:solidFill>
                  <a:srgbClr val="2E3192"/>
                </a:solidFill>
                <a:latin typeface="Montserrat Black" panose="00000A00000000000000" pitchFamily="2" charset="-52"/>
              </a:rPr>
              <a:t>рублей</a:t>
            </a:r>
            <a:endParaRPr lang="ru-RU" sz="2800" b="1" dirty="0">
              <a:solidFill>
                <a:schemeClr val="accent2"/>
              </a:solidFill>
              <a:latin typeface="Montserrat Black" panose="00000A00000000000000" pitchFamily="2" charset="-52"/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BFD0E07D-C74D-6EB8-9598-67C6633D6DD3}"/>
              </a:ext>
            </a:extLst>
          </p:cNvPr>
          <p:cNvSpPr/>
          <p:nvPr/>
        </p:nvSpPr>
        <p:spPr>
          <a:xfrm>
            <a:off x="1231023" y="323423"/>
            <a:ext cx="914016" cy="914016"/>
          </a:xfrm>
          <a:prstGeom prst="ellipse">
            <a:avLst/>
          </a:prstGeom>
          <a:solidFill>
            <a:srgbClr val="2E319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bg1"/>
                </a:solidFill>
              </a:rPr>
              <a:t>02</a:t>
            </a:r>
            <a:endParaRPr lang="ru-RU" sz="3000" b="1" dirty="0">
              <a:solidFill>
                <a:schemeClr val="bg1"/>
              </a:solidFill>
            </a:endParaRP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C57AC21C-56C1-52E7-619D-E76F16AC80F7}"/>
              </a:ext>
            </a:extLst>
          </p:cNvPr>
          <p:cNvSpPr/>
          <p:nvPr/>
        </p:nvSpPr>
        <p:spPr>
          <a:xfrm>
            <a:off x="1231023" y="-2593690"/>
            <a:ext cx="914016" cy="914016"/>
          </a:xfrm>
          <a:prstGeom prst="ellipse">
            <a:avLst/>
          </a:prstGeom>
          <a:solidFill>
            <a:srgbClr val="2E319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bg1"/>
                </a:solidFill>
              </a:rPr>
              <a:t>03</a:t>
            </a:r>
            <a:endParaRPr lang="ru-RU" sz="3000" b="1" dirty="0">
              <a:solidFill>
                <a:schemeClr val="bg1"/>
              </a:solidFill>
            </a:endParaRPr>
          </a:p>
        </p:txBody>
      </p:sp>
      <p:sp>
        <p:nvSpPr>
          <p:cNvPr id="15" name="Полилиния: фигура 14">
            <a:extLst>
              <a:ext uri="{FF2B5EF4-FFF2-40B4-BE49-F238E27FC236}">
                <a16:creationId xmlns:a16="http://schemas.microsoft.com/office/drawing/2014/main" id="{7CE6A05D-3948-7549-FF5E-01273BF01219}"/>
              </a:ext>
            </a:extLst>
          </p:cNvPr>
          <p:cNvSpPr/>
          <p:nvPr/>
        </p:nvSpPr>
        <p:spPr>
          <a:xfrm>
            <a:off x="794149" y="4548977"/>
            <a:ext cx="10512948" cy="1642822"/>
          </a:xfrm>
          <a:custGeom>
            <a:avLst/>
            <a:gdLst>
              <a:gd name="connsiteX0" fmla="*/ 0 w 10512948"/>
              <a:gd name="connsiteY0" fmla="*/ 0 h 1274441"/>
              <a:gd name="connsiteX1" fmla="*/ 10512948 w 10512948"/>
              <a:gd name="connsiteY1" fmla="*/ 0 h 1274441"/>
              <a:gd name="connsiteX2" fmla="*/ 10512948 w 10512948"/>
              <a:gd name="connsiteY2" fmla="*/ 1053632 h 1274441"/>
              <a:gd name="connsiteX3" fmla="*/ 10249462 w 10512948"/>
              <a:gd name="connsiteY3" fmla="*/ 1274441 h 1274441"/>
              <a:gd name="connsiteX4" fmla="*/ 263486 w 10512948"/>
              <a:gd name="connsiteY4" fmla="*/ 1274441 h 1274441"/>
              <a:gd name="connsiteX5" fmla="*/ 0 w 10512948"/>
              <a:gd name="connsiteY5" fmla="*/ 1053632 h 1274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512948" h="1274441">
                <a:moveTo>
                  <a:pt x="0" y="0"/>
                </a:moveTo>
                <a:lnTo>
                  <a:pt x="10512948" y="0"/>
                </a:lnTo>
                <a:lnTo>
                  <a:pt x="10512948" y="1053632"/>
                </a:lnTo>
                <a:cubicBezTo>
                  <a:pt x="10512948" y="1175581"/>
                  <a:pt x="10394981" y="1274441"/>
                  <a:pt x="10249462" y="1274441"/>
                </a:cubicBezTo>
                <a:lnTo>
                  <a:pt x="263486" y="1274441"/>
                </a:lnTo>
                <a:cubicBezTo>
                  <a:pt x="117967" y="1274441"/>
                  <a:pt x="0" y="1175581"/>
                  <a:pt x="0" y="105363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 </a:t>
            </a:r>
            <a:endParaRPr lang="ru-RU" sz="2800" b="1" dirty="0">
              <a:solidFill>
                <a:schemeClr val="bg1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" t="2037" r="949" b="50740"/>
          <a:stretch/>
        </p:blipFill>
        <p:spPr>
          <a:xfrm>
            <a:off x="6652766" y="4237539"/>
            <a:ext cx="4266444" cy="182924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383"/>
          <a:stretch/>
        </p:blipFill>
        <p:spPr>
          <a:xfrm rot="21198219">
            <a:off x="6829386" y="3071036"/>
            <a:ext cx="4231511" cy="1829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1906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9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7BADCB6-3E80-775E-DBBC-14F3F95C99A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68000">
                <a:srgbClr val="2E3192"/>
              </a:gs>
              <a:gs pos="38000">
                <a:srgbClr val="5BBF8C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7EB2B6C6-39BE-9C84-9575-A194B3BD665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8" t="4274" r="47115" b="11001"/>
          <a:stretch/>
        </p:blipFill>
        <p:spPr>
          <a:xfrm rot="16200000" flipH="1">
            <a:off x="2664077" y="-2669922"/>
            <a:ext cx="6863843" cy="12192000"/>
          </a:xfrm>
          <a:prstGeom prst="rect">
            <a:avLst/>
          </a:prstGeom>
        </p:spPr>
      </p:pic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2FE6E1BE-7BB6-74BF-CBA4-B157E72D4B81}"/>
              </a:ext>
            </a:extLst>
          </p:cNvPr>
          <p:cNvSpPr/>
          <p:nvPr/>
        </p:nvSpPr>
        <p:spPr>
          <a:xfrm>
            <a:off x="794150" y="772339"/>
            <a:ext cx="10512948" cy="5400409"/>
          </a:xfrm>
          <a:prstGeom prst="roundRect">
            <a:avLst>
              <a:gd name="adj" fmla="val 487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 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98148" y="1517814"/>
            <a:ext cx="10071600" cy="2200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7315" lvl="0">
              <a:lnSpc>
                <a:spcPct val="107000"/>
              </a:lnSpc>
              <a:spcAft>
                <a:spcPts val="0"/>
              </a:spcAft>
              <a:tabLst>
                <a:tab pos="450215" algn="l"/>
                <a:tab pos="540385" algn="l"/>
              </a:tabLst>
            </a:pPr>
            <a:r>
              <a:rPr lang="ru-RU" sz="3200" b="1" dirty="0">
                <a:latin typeface="Montserrat ExtraBold" panose="00000900000000000000" pitchFamily="2" charset="-52"/>
              </a:rPr>
              <a:t>В некоторых странах </a:t>
            </a:r>
            <a:r>
              <a:rPr lang="ru-RU" sz="3200" b="1" dirty="0" smtClean="0">
                <a:latin typeface="Montserrat ExtraBold" panose="00000900000000000000" pitchFamily="2" charset="-52"/>
              </a:rPr>
              <a:t>мира из </a:t>
            </a:r>
            <a:r>
              <a:rPr lang="ru-RU" sz="3200" b="1" dirty="0">
                <a:latin typeface="Montserrat ExtraBold" panose="00000900000000000000" pitchFamily="2" charset="-52"/>
              </a:rPr>
              <a:t>этого материала </a:t>
            </a:r>
            <a:r>
              <a:rPr lang="ru-RU" sz="3200" b="1" dirty="0" smtClean="0">
                <a:latin typeface="Montserrat ExtraBold" panose="00000900000000000000" pitchFamily="2" charset="-52"/>
              </a:rPr>
              <a:t>изготавливают деньги. *ТАКИЕ* банкноты дороже, но и служат гораздо дольше.</a:t>
            </a:r>
            <a:endParaRPr lang="ru-RU" sz="3200" b="1" dirty="0">
              <a:latin typeface="Montserrat ExtraBold" panose="00000900000000000000" pitchFamily="2" charset="-52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94150" y="3764391"/>
            <a:ext cx="10512947" cy="5316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0215">
              <a:lnSpc>
                <a:spcPct val="107000"/>
              </a:lnSpc>
              <a:spcAft>
                <a:spcPts val="0"/>
              </a:spcAft>
              <a:tabLst>
                <a:tab pos="450215" algn="l"/>
                <a:tab pos="540385" algn="l"/>
              </a:tabLst>
            </a:pPr>
            <a:r>
              <a:rPr lang="ru-RU" sz="2800" b="1" dirty="0">
                <a:solidFill>
                  <a:srgbClr val="2E3192"/>
                </a:solidFill>
                <a:latin typeface="Montserrat Black" panose="00000A00000000000000" pitchFamily="2" charset="-52"/>
              </a:rPr>
              <a:t>ПЛАСТИКОВЫЕ</a:t>
            </a:r>
            <a:endParaRPr lang="ru-RU" sz="2800" b="1" dirty="0">
              <a:solidFill>
                <a:schemeClr val="accent2"/>
              </a:solidFill>
              <a:latin typeface="Montserrat Black" panose="00000A00000000000000" pitchFamily="2" charset="-52"/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BFD0E07D-C74D-6EB8-9598-67C6633D6DD3}"/>
              </a:ext>
            </a:extLst>
          </p:cNvPr>
          <p:cNvSpPr/>
          <p:nvPr/>
        </p:nvSpPr>
        <p:spPr>
          <a:xfrm>
            <a:off x="1231023" y="323423"/>
            <a:ext cx="914016" cy="914016"/>
          </a:xfrm>
          <a:prstGeom prst="ellipse">
            <a:avLst/>
          </a:prstGeom>
          <a:solidFill>
            <a:srgbClr val="2E319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bg1"/>
                </a:solidFill>
              </a:rPr>
              <a:t>03</a:t>
            </a:r>
            <a:endParaRPr lang="ru-RU" sz="3000" b="1" dirty="0">
              <a:solidFill>
                <a:schemeClr val="bg1"/>
              </a:solidFill>
            </a:endParaRP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C57AC21C-56C1-52E7-619D-E76F16AC80F7}"/>
              </a:ext>
            </a:extLst>
          </p:cNvPr>
          <p:cNvSpPr/>
          <p:nvPr/>
        </p:nvSpPr>
        <p:spPr>
          <a:xfrm>
            <a:off x="1231023" y="-2593690"/>
            <a:ext cx="914016" cy="914016"/>
          </a:xfrm>
          <a:prstGeom prst="ellipse">
            <a:avLst/>
          </a:prstGeom>
          <a:solidFill>
            <a:srgbClr val="2E319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bg1"/>
                </a:solidFill>
              </a:rPr>
              <a:t>04</a:t>
            </a:r>
            <a:endParaRPr lang="ru-RU" sz="3000" b="1" dirty="0">
              <a:solidFill>
                <a:schemeClr val="bg1"/>
              </a:solidFill>
            </a:endParaRPr>
          </a:p>
        </p:txBody>
      </p:sp>
      <p:sp>
        <p:nvSpPr>
          <p:cNvPr id="15" name="Полилиния: фигура 14">
            <a:extLst>
              <a:ext uri="{FF2B5EF4-FFF2-40B4-BE49-F238E27FC236}">
                <a16:creationId xmlns:a16="http://schemas.microsoft.com/office/drawing/2014/main" id="{7CE6A05D-3948-7549-FF5E-01273BF01219}"/>
              </a:ext>
            </a:extLst>
          </p:cNvPr>
          <p:cNvSpPr/>
          <p:nvPr/>
        </p:nvSpPr>
        <p:spPr>
          <a:xfrm>
            <a:off x="794149" y="4548977"/>
            <a:ext cx="10512948" cy="1642822"/>
          </a:xfrm>
          <a:custGeom>
            <a:avLst/>
            <a:gdLst>
              <a:gd name="connsiteX0" fmla="*/ 0 w 10512948"/>
              <a:gd name="connsiteY0" fmla="*/ 0 h 1274441"/>
              <a:gd name="connsiteX1" fmla="*/ 10512948 w 10512948"/>
              <a:gd name="connsiteY1" fmla="*/ 0 h 1274441"/>
              <a:gd name="connsiteX2" fmla="*/ 10512948 w 10512948"/>
              <a:gd name="connsiteY2" fmla="*/ 1053632 h 1274441"/>
              <a:gd name="connsiteX3" fmla="*/ 10249462 w 10512948"/>
              <a:gd name="connsiteY3" fmla="*/ 1274441 h 1274441"/>
              <a:gd name="connsiteX4" fmla="*/ 263486 w 10512948"/>
              <a:gd name="connsiteY4" fmla="*/ 1274441 h 1274441"/>
              <a:gd name="connsiteX5" fmla="*/ 0 w 10512948"/>
              <a:gd name="connsiteY5" fmla="*/ 1053632 h 1274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512948" h="1274441">
                <a:moveTo>
                  <a:pt x="0" y="0"/>
                </a:moveTo>
                <a:lnTo>
                  <a:pt x="10512948" y="0"/>
                </a:lnTo>
                <a:lnTo>
                  <a:pt x="10512948" y="1053632"/>
                </a:lnTo>
                <a:cubicBezTo>
                  <a:pt x="10512948" y="1175581"/>
                  <a:pt x="10394981" y="1274441"/>
                  <a:pt x="10249462" y="1274441"/>
                </a:cubicBezTo>
                <a:lnTo>
                  <a:pt x="263486" y="1274441"/>
                </a:lnTo>
                <a:cubicBezTo>
                  <a:pt x="117967" y="1274441"/>
                  <a:pt x="0" y="1175581"/>
                  <a:pt x="0" y="105363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 </a:t>
            </a:r>
            <a:endParaRPr lang="ru-RU" sz="2800" b="1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5931" y="4104671"/>
            <a:ext cx="4267200" cy="240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56718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9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7BADCB6-3E80-775E-DBBC-14F3F95C99A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68000">
                <a:srgbClr val="2E3192"/>
              </a:gs>
              <a:gs pos="38000">
                <a:srgbClr val="5BBF8C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7EB2B6C6-39BE-9C84-9575-A194B3BD665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8" t="4274" r="47115" b="11001"/>
          <a:stretch/>
        </p:blipFill>
        <p:spPr>
          <a:xfrm rot="16200000" flipH="1">
            <a:off x="2664077" y="-2669922"/>
            <a:ext cx="6863843" cy="12192000"/>
          </a:xfrm>
          <a:prstGeom prst="rect">
            <a:avLst/>
          </a:prstGeom>
        </p:spPr>
      </p:pic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2FE6E1BE-7BB6-74BF-CBA4-B157E72D4B81}"/>
              </a:ext>
            </a:extLst>
          </p:cNvPr>
          <p:cNvSpPr/>
          <p:nvPr/>
        </p:nvSpPr>
        <p:spPr>
          <a:xfrm>
            <a:off x="794150" y="772339"/>
            <a:ext cx="10512948" cy="5400409"/>
          </a:xfrm>
          <a:prstGeom prst="roundRect">
            <a:avLst>
              <a:gd name="adj" fmla="val 487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 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98148" y="1271654"/>
            <a:ext cx="10072772" cy="20398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7315" lvl="0">
              <a:lnSpc>
                <a:spcPct val="107000"/>
              </a:lnSpc>
              <a:spcAft>
                <a:spcPts val="0"/>
              </a:spcAft>
              <a:tabLst>
                <a:tab pos="450215" algn="l"/>
                <a:tab pos="540385" algn="l"/>
              </a:tabLst>
            </a:pPr>
            <a:r>
              <a:rPr lang="ru-RU" sz="3000" b="1" dirty="0">
                <a:latin typeface="Montserrat ExtraBold" panose="00000900000000000000" pitchFamily="2" charset="-52"/>
              </a:rPr>
              <a:t>«Скованные одной цепью». Вам необходимо </a:t>
            </a:r>
            <a:r>
              <a:rPr lang="ru-RU" sz="3000" b="1" dirty="0" smtClean="0">
                <a:latin typeface="Montserrat ExtraBold" panose="00000900000000000000" pitchFamily="2" charset="-52"/>
              </a:rPr>
              <a:t>было разгадать </a:t>
            </a:r>
            <a:r>
              <a:rPr lang="ru-RU" sz="3000" b="1" dirty="0">
                <a:latin typeface="Montserrat ExtraBold" panose="00000900000000000000" pitchFamily="2" charset="-52"/>
              </a:rPr>
              <a:t>три слова, которые мы зашифровали. </a:t>
            </a:r>
            <a:endParaRPr lang="ru-RU" sz="3000" b="1" dirty="0" smtClean="0">
              <a:latin typeface="Montserrat ExtraBold" panose="00000900000000000000" pitchFamily="2" charset="-52"/>
            </a:endParaRPr>
          </a:p>
          <a:p>
            <a:pPr marL="107315" lvl="0">
              <a:lnSpc>
                <a:spcPct val="107000"/>
              </a:lnSpc>
              <a:spcAft>
                <a:spcPts val="0"/>
              </a:spcAft>
              <a:tabLst>
                <a:tab pos="450215" algn="l"/>
                <a:tab pos="540385" algn="l"/>
              </a:tabLst>
            </a:pPr>
            <a:r>
              <a:rPr lang="ru-RU" sz="3000" b="1" dirty="0" smtClean="0">
                <a:latin typeface="Montserrat ExtraBold" panose="00000900000000000000" pitchFamily="2" charset="-52"/>
              </a:rPr>
              <a:t>Правильный ответ:</a:t>
            </a:r>
            <a:endParaRPr lang="ru-RU" sz="3000" b="1" dirty="0">
              <a:latin typeface="Montserrat ExtraBold" panose="00000900000000000000" pitchFamily="2" charset="-52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94150" y="3836038"/>
            <a:ext cx="10512947" cy="5316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0215">
              <a:lnSpc>
                <a:spcPct val="107000"/>
              </a:lnSpc>
              <a:spcAft>
                <a:spcPts val="0"/>
              </a:spcAft>
              <a:tabLst>
                <a:tab pos="450215" algn="l"/>
                <a:tab pos="540385" algn="l"/>
              </a:tabLst>
            </a:pPr>
            <a:r>
              <a:rPr lang="ru-RU" sz="2800" b="1" dirty="0">
                <a:solidFill>
                  <a:srgbClr val="2E3192"/>
                </a:solidFill>
                <a:latin typeface="Montserrat Black" panose="00000A00000000000000" pitchFamily="2" charset="-52"/>
              </a:rPr>
              <a:t>кэшбэк – кредит – товар</a:t>
            </a:r>
            <a:endParaRPr lang="ru-RU" sz="2800" b="1" dirty="0">
              <a:solidFill>
                <a:schemeClr val="accent2"/>
              </a:solidFill>
              <a:latin typeface="Montserrat Black" panose="00000A00000000000000" pitchFamily="2" charset="-52"/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BFD0E07D-C74D-6EB8-9598-67C6633D6DD3}"/>
              </a:ext>
            </a:extLst>
          </p:cNvPr>
          <p:cNvSpPr/>
          <p:nvPr/>
        </p:nvSpPr>
        <p:spPr>
          <a:xfrm>
            <a:off x="1231023" y="323423"/>
            <a:ext cx="914016" cy="914016"/>
          </a:xfrm>
          <a:prstGeom prst="ellipse">
            <a:avLst/>
          </a:prstGeom>
          <a:solidFill>
            <a:srgbClr val="2E319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bg1"/>
                </a:solidFill>
              </a:rPr>
              <a:t>0</a:t>
            </a:r>
            <a:r>
              <a:rPr lang="ru-RU" sz="3000" b="1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C57AC21C-56C1-52E7-619D-E76F16AC80F7}"/>
              </a:ext>
            </a:extLst>
          </p:cNvPr>
          <p:cNvSpPr/>
          <p:nvPr/>
        </p:nvSpPr>
        <p:spPr>
          <a:xfrm>
            <a:off x="1231023" y="-2593690"/>
            <a:ext cx="914016" cy="914016"/>
          </a:xfrm>
          <a:prstGeom prst="ellipse">
            <a:avLst/>
          </a:prstGeom>
          <a:solidFill>
            <a:srgbClr val="2E319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bg1"/>
                </a:solidFill>
              </a:rPr>
              <a:t>0</a:t>
            </a:r>
            <a:r>
              <a:rPr lang="ru-RU" sz="3000" b="1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15" name="Полилиния: фигура 14">
            <a:extLst>
              <a:ext uri="{FF2B5EF4-FFF2-40B4-BE49-F238E27FC236}">
                <a16:creationId xmlns:a16="http://schemas.microsoft.com/office/drawing/2014/main" id="{7CE6A05D-3948-7549-FF5E-01273BF01219}"/>
              </a:ext>
            </a:extLst>
          </p:cNvPr>
          <p:cNvSpPr/>
          <p:nvPr/>
        </p:nvSpPr>
        <p:spPr>
          <a:xfrm>
            <a:off x="794149" y="4548977"/>
            <a:ext cx="10512948" cy="1642822"/>
          </a:xfrm>
          <a:custGeom>
            <a:avLst/>
            <a:gdLst>
              <a:gd name="connsiteX0" fmla="*/ 0 w 10512948"/>
              <a:gd name="connsiteY0" fmla="*/ 0 h 1274441"/>
              <a:gd name="connsiteX1" fmla="*/ 10512948 w 10512948"/>
              <a:gd name="connsiteY1" fmla="*/ 0 h 1274441"/>
              <a:gd name="connsiteX2" fmla="*/ 10512948 w 10512948"/>
              <a:gd name="connsiteY2" fmla="*/ 1053632 h 1274441"/>
              <a:gd name="connsiteX3" fmla="*/ 10249462 w 10512948"/>
              <a:gd name="connsiteY3" fmla="*/ 1274441 h 1274441"/>
              <a:gd name="connsiteX4" fmla="*/ 263486 w 10512948"/>
              <a:gd name="connsiteY4" fmla="*/ 1274441 h 1274441"/>
              <a:gd name="connsiteX5" fmla="*/ 0 w 10512948"/>
              <a:gd name="connsiteY5" fmla="*/ 1053632 h 1274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512948" h="1274441">
                <a:moveTo>
                  <a:pt x="0" y="0"/>
                </a:moveTo>
                <a:lnTo>
                  <a:pt x="10512948" y="0"/>
                </a:lnTo>
                <a:lnTo>
                  <a:pt x="10512948" y="1053632"/>
                </a:lnTo>
                <a:cubicBezTo>
                  <a:pt x="10512948" y="1175581"/>
                  <a:pt x="10394981" y="1274441"/>
                  <a:pt x="10249462" y="1274441"/>
                </a:cubicBezTo>
                <a:lnTo>
                  <a:pt x="263486" y="1274441"/>
                </a:lnTo>
                <a:cubicBezTo>
                  <a:pt x="117967" y="1274441"/>
                  <a:pt x="0" y="1175581"/>
                  <a:pt x="0" y="105363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 </a:t>
            </a:r>
            <a:endParaRPr lang="ru-RU" sz="2800" b="1" dirty="0">
              <a:solidFill>
                <a:schemeClr val="bg1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32" r="15253"/>
          <a:stretch/>
        </p:blipFill>
        <p:spPr>
          <a:xfrm>
            <a:off x="7019109" y="3426078"/>
            <a:ext cx="4028776" cy="3087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63779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9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7BADCB6-3E80-775E-DBBC-14F3F95C99A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68000">
                <a:srgbClr val="2E3192"/>
              </a:gs>
              <a:gs pos="38000">
                <a:srgbClr val="5BBF8C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7EB2B6C6-39BE-9C84-9575-A194B3BD665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8" t="4274" r="47115" b="11001"/>
          <a:stretch/>
        </p:blipFill>
        <p:spPr>
          <a:xfrm rot="16200000" flipH="1">
            <a:off x="2664077" y="-2669922"/>
            <a:ext cx="6863843" cy="12192000"/>
          </a:xfrm>
          <a:prstGeom prst="rect">
            <a:avLst/>
          </a:prstGeom>
        </p:spPr>
      </p:pic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2FE6E1BE-7BB6-74BF-CBA4-B157E72D4B81}"/>
              </a:ext>
            </a:extLst>
          </p:cNvPr>
          <p:cNvSpPr/>
          <p:nvPr/>
        </p:nvSpPr>
        <p:spPr>
          <a:xfrm>
            <a:off x="794150" y="772339"/>
            <a:ext cx="10512948" cy="5400409"/>
          </a:xfrm>
          <a:prstGeom prst="roundRect">
            <a:avLst>
              <a:gd name="adj" fmla="val 487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 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98148" y="1525651"/>
            <a:ext cx="9597772" cy="16731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7315" lvl="0">
              <a:lnSpc>
                <a:spcPct val="107000"/>
              </a:lnSpc>
              <a:spcAft>
                <a:spcPts val="0"/>
              </a:spcAft>
              <a:tabLst>
                <a:tab pos="450215" algn="l"/>
                <a:tab pos="540385" algn="l"/>
              </a:tabLst>
            </a:pPr>
            <a:r>
              <a:rPr lang="ru-RU" sz="3200" b="1" dirty="0" smtClean="0">
                <a:latin typeface="Montserrat ExtraBold" panose="00000900000000000000" pitchFamily="2" charset="-52"/>
              </a:rPr>
              <a:t>Гениальное изобретение, на которое власти Китая ввели налог в размере </a:t>
            </a:r>
            <a:r>
              <a:rPr lang="ru-RU" sz="3200" b="1" dirty="0">
                <a:latin typeface="Montserrat ExtraBold" panose="00000900000000000000" pitchFamily="2" charset="-52"/>
              </a:rPr>
              <a:t>5% </a:t>
            </a:r>
            <a:r>
              <a:rPr lang="ru-RU" sz="3200" b="1" dirty="0" smtClean="0">
                <a:latin typeface="Montserrat ExtraBold" panose="00000900000000000000" pitchFamily="2" charset="-52"/>
              </a:rPr>
              <a:t>с каждой пары</a:t>
            </a:r>
            <a:endParaRPr lang="ru-RU" sz="3200" b="1" dirty="0">
              <a:latin typeface="Montserrat ExtraBold" panose="00000900000000000000" pitchFamily="2" charset="-52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94150" y="3554642"/>
            <a:ext cx="10512947" cy="5316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0215">
              <a:lnSpc>
                <a:spcPct val="107000"/>
              </a:lnSpc>
              <a:spcAft>
                <a:spcPts val="0"/>
              </a:spcAft>
              <a:tabLst>
                <a:tab pos="450215" algn="l"/>
                <a:tab pos="540385" algn="l"/>
              </a:tabLst>
            </a:pPr>
            <a:r>
              <a:rPr lang="ru-RU" sz="2800" b="1" dirty="0">
                <a:solidFill>
                  <a:srgbClr val="2E3192"/>
                </a:solidFill>
                <a:latin typeface="Montserrat Black" panose="00000A00000000000000" pitchFamily="2" charset="-52"/>
              </a:rPr>
              <a:t>Одноразовые палочки для еды</a:t>
            </a:r>
            <a:endParaRPr lang="ru-RU" sz="2800" b="1" dirty="0">
              <a:solidFill>
                <a:schemeClr val="accent2"/>
              </a:solidFill>
              <a:latin typeface="Montserrat Black" panose="00000A00000000000000" pitchFamily="2" charset="-52"/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BFD0E07D-C74D-6EB8-9598-67C6633D6DD3}"/>
              </a:ext>
            </a:extLst>
          </p:cNvPr>
          <p:cNvSpPr/>
          <p:nvPr/>
        </p:nvSpPr>
        <p:spPr>
          <a:xfrm>
            <a:off x="1231023" y="323423"/>
            <a:ext cx="914016" cy="914016"/>
          </a:xfrm>
          <a:prstGeom prst="ellipse">
            <a:avLst/>
          </a:prstGeom>
          <a:solidFill>
            <a:srgbClr val="2E319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bg1"/>
                </a:solidFill>
              </a:rPr>
              <a:t>0</a:t>
            </a:r>
            <a:r>
              <a:rPr lang="ru-RU" sz="3000" b="1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15" name="Полилиния: фигура 14">
            <a:extLst>
              <a:ext uri="{FF2B5EF4-FFF2-40B4-BE49-F238E27FC236}">
                <a16:creationId xmlns:a16="http://schemas.microsoft.com/office/drawing/2014/main" id="{7CE6A05D-3948-7549-FF5E-01273BF01219}"/>
              </a:ext>
            </a:extLst>
          </p:cNvPr>
          <p:cNvSpPr/>
          <p:nvPr/>
        </p:nvSpPr>
        <p:spPr>
          <a:xfrm>
            <a:off x="794149" y="4548977"/>
            <a:ext cx="10512948" cy="1642822"/>
          </a:xfrm>
          <a:custGeom>
            <a:avLst/>
            <a:gdLst>
              <a:gd name="connsiteX0" fmla="*/ 0 w 10512948"/>
              <a:gd name="connsiteY0" fmla="*/ 0 h 1274441"/>
              <a:gd name="connsiteX1" fmla="*/ 10512948 w 10512948"/>
              <a:gd name="connsiteY1" fmla="*/ 0 h 1274441"/>
              <a:gd name="connsiteX2" fmla="*/ 10512948 w 10512948"/>
              <a:gd name="connsiteY2" fmla="*/ 1053632 h 1274441"/>
              <a:gd name="connsiteX3" fmla="*/ 10249462 w 10512948"/>
              <a:gd name="connsiteY3" fmla="*/ 1274441 h 1274441"/>
              <a:gd name="connsiteX4" fmla="*/ 263486 w 10512948"/>
              <a:gd name="connsiteY4" fmla="*/ 1274441 h 1274441"/>
              <a:gd name="connsiteX5" fmla="*/ 0 w 10512948"/>
              <a:gd name="connsiteY5" fmla="*/ 1053632 h 1274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512948" h="1274441">
                <a:moveTo>
                  <a:pt x="0" y="0"/>
                </a:moveTo>
                <a:lnTo>
                  <a:pt x="10512948" y="0"/>
                </a:lnTo>
                <a:lnTo>
                  <a:pt x="10512948" y="1053632"/>
                </a:lnTo>
                <a:cubicBezTo>
                  <a:pt x="10512948" y="1175581"/>
                  <a:pt x="10394981" y="1274441"/>
                  <a:pt x="10249462" y="1274441"/>
                </a:cubicBezTo>
                <a:lnTo>
                  <a:pt x="263486" y="1274441"/>
                </a:lnTo>
                <a:cubicBezTo>
                  <a:pt x="117967" y="1274441"/>
                  <a:pt x="0" y="1175581"/>
                  <a:pt x="0" y="105363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 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4607392-0230-7AC0-B9A7-0A6CA0DEE24F}"/>
              </a:ext>
            </a:extLst>
          </p:cNvPr>
          <p:cNvSpPr txBox="1"/>
          <p:nvPr/>
        </p:nvSpPr>
        <p:spPr>
          <a:xfrm>
            <a:off x="1232183" y="4752466"/>
            <a:ext cx="672381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</a:rPr>
              <a:t>Налоги могут помочь в защите окружающей природы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66" name="Овал 65">
            <a:extLst>
              <a:ext uri="{FF2B5EF4-FFF2-40B4-BE49-F238E27FC236}">
                <a16:creationId xmlns:a16="http://schemas.microsoft.com/office/drawing/2014/main" id="{E8B4E5A4-160D-4AD2-FD85-D50AE29CA630}"/>
              </a:ext>
            </a:extLst>
          </p:cNvPr>
          <p:cNvSpPr/>
          <p:nvPr/>
        </p:nvSpPr>
        <p:spPr>
          <a:xfrm>
            <a:off x="1231023" y="-2593690"/>
            <a:ext cx="914016" cy="914016"/>
          </a:xfrm>
          <a:prstGeom prst="ellipse">
            <a:avLst/>
          </a:prstGeom>
          <a:solidFill>
            <a:srgbClr val="2E319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bg1"/>
                </a:solidFill>
              </a:rPr>
              <a:t>0</a:t>
            </a:r>
            <a:r>
              <a:rPr lang="ru-RU" sz="3000" b="1" dirty="0">
                <a:solidFill>
                  <a:schemeClr val="bg1"/>
                </a:solidFill>
              </a:rPr>
              <a:t>6</a:t>
            </a:r>
          </a:p>
        </p:txBody>
      </p:sp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2E2375E4-EDA9-629A-0197-A206B9507E5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264" t="127" r="15391" b="302"/>
          <a:stretch>
            <a:fillRect/>
          </a:stretch>
        </p:blipFill>
        <p:spPr>
          <a:xfrm>
            <a:off x="7979029" y="7394360"/>
            <a:ext cx="2738393" cy="2826686"/>
          </a:xfrm>
          <a:custGeom>
            <a:avLst/>
            <a:gdLst>
              <a:gd name="connsiteX0" fmla="*/ 0 w 2738393"/>
              <a:gd name="connsiteY0" fmla="*/ 0 h 2826686"/>
              <a:gd name="connsiteX1" fmla="*/ 2738393 w 2738393"/>
              <a:gd name="connsiteY1" fmla="*/ 0 h 2826686"/>
              <a:gd name="connsiteX2" fmla="*/ 2738393 w 2738393"/>
              <a:gd name="connsiteY2" fmla="*/ 2826686 h 2826686"/>
              <a:gd name="connsiteX3" fmla="*/ 0 w 2738393"/>
              <a:gd name="connsiteY3" fmla="*/ 2826686 h 2826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38393" h="2826686">
                <a:moveTo>
                  <a:pt x="0" y="0"/>
                </a:moveTo>
                <a:lnTo>
                  <a:pt x="2738393" y="0"/>
                </a:lnTo>
                <a:lnTo>
                  <a:pt x="2738393" y="2826686"/>
                </a:lnTo>
                <a:lnTo>
                  <a:pt x="0" y="2826686"/>
                </a:lnTo>
                <a:close/>
              </a:path>
            </a:pathLst>
          </a:custGeom>
        </p:spPr>
      </p:pic>
      <p:pic>
        <p:nvPicPr>
          <p:cNvPr id="69" name="Picture 4">
            <a:extLst>
              <a:ext uri="{FF2B5EF4-FFF2-40B4-BE49-F238E27FC236}">
                <a16:creationId xmlns:a16="http://schemas.microsoft.com/office/drawing/2014/main" id="{072CE0D7-17E7-1894-AD8A-CA5E4D062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55998" y="3382505"/>
            <a:ext cx="3169202" cy="3169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713278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9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D9B6FEEC-5CFF-6141-CDA2-8CD027E37BB5}"/>
              </a:ext>
            </a:extLst>
          </p:cNvPr>
          <p:cNvSpPr/>
          <p:nvPr/>
        </p:nvSpPr>
        <p:spPr>
          <a:xfrm>
            <a:off x="-12816" y="-5844"/>
            <a:ext cx="1220481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>
            <a:extLst>
              <a:ext uri="{FF2B5EF4-FFF2-40B4-BE49-F238E27FC236}">
                <a16:creationId xmlns:a16="http://schemas.microsoft.com/office/drawing/2014/main" id="{78EAF4D1-48A6-CF7C-B368-DA39EC1146F0}"/>
              </a:ext>
            </a:extLst>
          </p:cNvPr>
          <p:cNvSpPr/>
          <p:nvPr/>
        </p:nvSpPr>
        <p:spPr>
          <a:xfrm>
            <a:off x="1075378" y="7873138"/>
            <a:ext cx="11267229" cy="1539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5600"/>
              </a:lnSpc>
              <a:tabLst>
                <a:tab pos="450215" algn="l"/>
                <a:tab pos="540385" algn="l"/>
                <a:tab pos="630555" algn="l"/>
              </a:tabLst>
            </a:pPr>
            <a:r>
              <a:rPr lang="ru-RU" sz="6000" b="1" dirty="0">
                <a:solidFill>
                  <a:schemeClr val="bg1"/>
                </a:solidFill>
                <a:latin typeface="Montserrat ExtraBold" panose="00000900000000000000" pitchFamily="2" charset="-52"/>
              </a:rPr>
              <a:t>НЕМНОГО </a:t>
            </a:r>
          </a:p>
          <a:p>
            <a:pPr algn="ctr">
              <a:lnSpc>
                <a:spcPts val="5600"/>
              </a:lnSpc>
              <a:tabLst>
                <a:tab pos="450215" algn="l"/>
                <a:tab pos="540385" algn="l"/>
                <a:tab pos="630555" algn="l"/>
              </a:tabLst>
            </a:pPr>
            <a:r>
              <a:rPr lang="ru-RU" sz="6000" b="1" dirty="0">
                <a:solidFill>
                  <a:schemeClr val="bg1"/>
                </a:solidFill>
                <a:latin typeface="Montserrat ExtraBold" panose="00000900000000000000" pitchFamily="2" charset="-52"/>
              </a:rPr>
              <a:t>О СУРГУТСКОМ РАЙОНЕ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7BADCB6-3E80-775E-DBBC-14F3F95C99A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68000">
                <a:srgbClr val="2E3192"/>
              </a:gs>
              <a:gs pos="38000">
                <a:srgbClr val="5BBF8C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7EB2B6C6-39BE-9C84-9575-A194B3BD665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8" t="4274" r="47115" b="11001"/>
          <a:stretch/>
        </p:blipFill>
        <p:spPr>
          <a:xfrm rot="16200000" flipH="1">
            <a:off x="2664077" y="-2669922"/>
            <a:ext cx="6863843" cy="12192000"/>
          </a:xfrm>
          <a:prstGeom prst="rect">
            <a:avLst/>
          </a:prstGeom>
        </p:spPr>
      </p:pic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2FE6E1BE-7BB6-74BF-CBA4-B157E72D4B81}"/>
              </a:ext>
            </a:extLst>
          </p:cNvPr>
          <p:cNvSpPr/>
          <p:nvPr/>
        </p:nvSpPr>
        <p:spPr>
          <a:xfrm>
            <a:off x="794150" y="772339"/>
            <a:ext cx="10512948" cy="5400409"/>
          </a:xfrm>
          <a:prstGeom prst="roundRect">
            <a:avLst>
              <a:gd name="adj" fmla="val 487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 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94150" y="3387728"/>
            <a:ext cx="10512947" cy="5316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0215">
              <a:lnSpc>
                <a:spcPct val="107000"/>
              </a:lnSpc>
              <a:spcAft>
                <a:spcPts val="0"/>
              </a:spcAft>
              <a:tabLst>
                <a:tab pos="450215" algn="l"/>
                <a:tab pos="540385" algn="l"/>
              </a:tabLst>
            </a:pPr>
            <a:r>
              <a:rPr lang="ru-RU" sz="2800" b="1" dirty="0">
                <a:solidFill>
                  <a:srgbClr val="2E3192"/>
                </a:solidFill>
                <a:latin typeface="Montserrat Black" panose="00000A00000000000000" pitchFamily="2" charset="-52"/>
              </a:rPr>
              <a:t>Копьё</a:t>
            </a:r>
            <a:endParaRPr lang="ru-RU" sz="2800" b="1" dirty="0">
              <a:solidFill>
                <a:schemeClr val="accent2"/>
              </a:solidFill>
              <a:latin typeface="Montserrat Black" panose="00000A00000000000000" pitchFamily="2" charset="-52"/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BFD0E07D-C74D-6EB8-9598-67C6633D6DD3}"/>
              </a:ext>
            </a:extLst>
          </p:cNvPr>
          <p:cNvSpPr/>
          <p:nvPr/>
        </p:nvSpPr>
        <p:spPr>
          <a:xfrm>
            <a:off x="1231023" y="323423"/>
            <a:ext cx="914016" cy="914016"/>
          </a:xfrm>
          <a:prstGeom prst="ellipse">
            <a:avLst/>
          </a:prstGeom>
          <a:solidFill>
            <a:srgbClr val="2E319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bg1"/>
                </a:solidFill>
              </a:rPr>
              <a:t>0</a:t>
            </a:r>
            <a:r>
              <a:rPr lang="ru-RU" sz="3000" b="1" dirty="0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15" name="Полилиния: фигура 14">
            <a:extLst>
              <a:ext uri="{FF2B5EF4-FFF2-40B4-BE49-F238E27FC236}">
                <a16:creationId xmlns:a16="http://schemas.microsoft.com/office/drawing/2014/main" id="{7CE6A05D-3948-7549-FF5E-01273BF01219}"/>
              </a:ext>
            </a:extLst>
          </p:cNvPr>
          <p:cNvSpPr/>
          <p:nvPr/>
        </p:nvSpPr>
        <p:spPr>
          <a:xfrm>
            <a:off x="794149" y="4548977"/>
            <a:ext cx="10512948" cy="1642822"/>
          </a:xfrm>
          <a:custGeom>
            <a:avLst/>
            <a:gdLst>
              <a:gd name="connsiteX0" fmla="*/ 0 w 10512948"/>
              <a:gd name="connsiteY0" fmla="*/ 0 h 1274441"/>
              <a:gd name="connsiteX1" fmla="*/ 10512948 w 10512948"/>
              <a:gd name="connsiteY1" fmla="*/ 0 h 1274441"/>
              <a:gd name="connsiteX2" fmla="*/ 10512948 w 10512948"/>
              <a:gd name="connsiteY2" fmla="*/ 1053632 h 1274441"/>
              <a:gd name="connsiteX3" fmla="*/ 10249462 w 10512948"/>
              <a:gd name="connsiteY3" fmla="*/ 1274441 h 1274441"/>
              <a:gd name="connsiteX4" fmla="*/ 263486 w 10512948"/>
              <a:gd name="connsiteY4" fmla="*/ 1274441 h 1274441"/>
              <a:gd name="connsiteX5" fmla="*/ 0 w 10512948"/>
              <a:gd name="connsiteY5" fmla="*/ 1053632 h 1274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512948" h="1274441">
                <a:moveTo>
                  <a:pt x="0" y="0"/>
                </a:moveTo>
                <a:lnTo>
                  <a:pt x="10512948" y="0"/>
                </a:lnTo>
                <a:lnTo>
                  <a:pt x="10512948" y="1053632"/>
                </a:lnTo>
                <a:cubicBezTo>
                  <a:pt x="10512948" y="1175581"/>
                  <a:pt x="10394981" y="1274441"/>
                  <a:pt x="10249462" y="1274441"/>
                </a:cubicBezTo>
                <a:lnTo>
                  <a:pt x="263486" y="1274441"/>
                </a:lnTo>
                <a:cubicBezTo>
                  <a:pt x="117967" y="1274441"/>
                  <a:pt x="0" y="1175581"/>
                  <a:pt x="0" y="105363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 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4607392-0230-7AC0-B9A7-0A6CA0DEE24F}"/>
              </a:ext>
            </a:extLst>
          </p:cNvPr>
          <p:cNvSpPr txBox="1"/>
          <p:nvPr/>
        </p:nvSpPr>
        <p:spPr>
          <a:xfrm>
            <a:off x="1232183" y="4752466"/>
            <a:ext cx="94548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В годы правления Ивана Грозного деньги стали чеканить в едином образце трех номиналов: копейки, ее половины — денги и самой крошечной монеты (четверть копейки) — </a:t>
            </a:r>
            <a:r>
              <a:rPr lang="ru-RU" sz="2400" dirty="0" smtClean="0">
                <a:solidFill>
                  <a:schemeClr val="bg1"/>
                </a:solidFill>
              </a:rPr>
              <a:t>полушки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1D9CA026-5BD0-21ED-72DF-CA21DF8FF15A}"/>
              </a:ext>
            </a:extLst>
          </p:cNvPr>
          <p:cNvSpPr/>
          <p:nvPr/>
        </p:nvSpPr>
        <p:spPr>
          <a:xfrm>
            <a:off x="4910616" y="-2036380"/>
            <a:ext cx="2352776" cy="669343"/>
          </a:xfrm>
          <a:prstGeom prst="roundRect">
            <a:avLst>
              <a:gd name="adj" fmla="val 50000"/>
            </a:avLst>
          </a:prstGeom>
          <a:solidFill>
            <a:srgbClr val="50C8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bg1"/>
                </a:solidFill>
              </a:rPr>
              <a:t>3 ЭТАП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070" r="46708" b="22079"/>
          <a:stretch/>
        </p:blipFill>
        <p:spPr>
          <a:xfrm>
            <a:off x="8587202" y="1879382"/>
            <a:ext cx="2623084" cy="2650543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098148" y="1879383"/>
            <a:ext cx="9588883" cy="1146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7315" lvl="0">
              <a:lnSpc>
                <a:spcPct val="107000"/>
              </a:lnSpc>
              <a:spcAft>
                <a:spcPts val="0"/>
              </a:spcAft>
              <a:tabLst>
                <a:tab pos="450215" algn="l"/>
                <a:tab pos="540385" algn="l"/>
              </a:tabLst>
            </a:pPr>
            <a:r>
              <a:rPr lang="ru-RU" sz="3200" b="1" dirty="0" smtClean="0">
                <a:latin typeface="Montserrat ExtraBold" panose="00000900000000000000" pitchFamily="2" charset="-52"/>
              </a:rPr>
              <a:t>Предмет, который держит царь</a:t>
            </a:r>
          </a:p>
          <a:p>
            <a:pPr marL="107315" lvl="0">
              <a:lnSpc>
                <a:spcPct val="107000"/>
              </a:lnSpc>
              <a:spcAft>
                <a:spcPts val="0"/>
              </a:spcAft>
              <a:tabLst>
                <a:tab pos="450215" algn="l"/>
                <a:tab pos="540385" algn="l"/>
              </a:tabLst>
            </a:pPr>
            <a:r>
              <a:rPr lang="ru-RU" sz="3200" b="1" dirty="0" smtClean="0">
                <a:latin typeface="Montserrat ExtraBold" panose="00000900000000000000" pitchFamily="2" charset="-52"/>
              </a:rPr>
              <a:t>Иван Грозный </a:t>
            </a:r>
            <a:r>
              <a:rPr lang="ru-RU" sz="3200" b="1" dirty="0">
                <a:latin typeface="Montserrat ExtraBold" panose="00000900000000000000" pitchFamily="2" charset="-52"/>
              </a:rPr>
              <a:t>на </a:t>
            </a:r>
            <a:r>
              <a:rPr lang="ru-RU" sz="3200" b="1" dirty="0" smtClean="0">
                <a:latin typeface="Montserrat ExtraBold" panose="00000900000000000000" pitchFamily="2" charset="-52"/>
              </a:rPr>
              <a:t>монете</a:t>
            </a:r>
            <a:endParaRPr lang="ru-RU" sz="3200" b="1" dirty="0">
              <a:latin typeface="Montserrat ExtraBold" panose="000009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28914921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9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id="{C7B4CA22-2007-4074-534F-F024D0025EC2}"/>
              </a:ext>
            </a:extLst>
          </p:cNvPr>
          <p:cNvSpPr/>
          <p:nvPr/>
        </p:nvSpPr>
        <p:spPr>
          <a:xfrm>
            <a:off x="-12816" y="0"/>
            <a:ext cx="1220481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8203938D-0F08-F29A-DB9F-99C37569DB6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 l="-8610" t="28929" r="6975" b="14962"/>
          <a:stretch/>
        </p:blipFill>
        <p:spPr>
          <a:xfrm>
            <a:off x="-1032224" y="70354"/>
            <a:ext cx="13224224" cy="3114806"/>
          </a:xfrm>
          <a:prstGeom prst="rect">
            <a:avLst/>
          </a:prstGeom>
        </p:spPr>
      </p:pic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id="{71AE0413-7297-DFFD-7C5F-61661430AFEC}"/>
              </a:ext>
            </a:extLst>
          </p:cNvPr>
          <p:cNvSpPr/>
          <p:nvPr/>
        </p:nvSpPr>
        <p:spPr>
          <a:xfrm>
            <a:off x="3216275" y="2286000"/>
            <a:ext cx="6264450" cy="1143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24287250-174C-F5CB-256E-71C0B9F65E01}"/>
              </a:ext>
            </a:extLst>
          </p:cNvPr>
          <p:cNvSpPr/>
          <p:nvPr/>
        </p:nvSpPr>
        <p:spPr>
          <a:xfrm>
            <a:off x="1231023" y="-2593690"/>
            <a:ext cx="914016" cy="914016"/>
          </a:xfrm>
          <a:prstGeom prst="ellipse">
            <a:avLst/>
          </a:prstGeom>
          <a:solidFill>
            <a:srgbClr val="2E319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bg1"/>
                </a:solidFill>
              </a:rPr>
              <a:t>01</a:t>
            </a:r>
            <a:endParaRPr lang="ru-RU" sz="3000" b="1" dirty="0">
              <a:solidFill>
                <a:schemeClr val="bg1"/>
              </a:solidFill>
            </a:endParaRP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C99FA09E-8F51-32D0-C91E-B2FC4D7B67CA}"/>
              </a:ext>
            </a:extLst>
          </p:cNvPr>
          <p:cNvSpPr/>
          <p:nvPr/>
        </p:nvSpPr>
        <p:spPr>
          <a:xfrm>
            <a:off x="0" y="3203949"/>
            <a:ext cx="12192000" cy="176425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23888" y="3307080"/>
            <a:ext cx="11267229" cy="1539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5600"/>
              </a:lnSpc>
              <a:tabLst>
                <a:tab pos="450215" algn="l"/>
                <a:tab pos="540385" algn="l"/>
                <a:tab pos="630555" algn="l"/>
              </a:tabLst>
            </a:pPr>
            <a:r>
              <a:rPr lang="ru-RU" sz="6000" b="1" dirty="0">
                <a:solidFill>
                  <a:schemeClr val="bg1"/>
                </a:solidFill>
                <a:latin typeface="Montserrat ExtraBold" panose="00000900000000000000" pitchFamily="2" charset="-52"/>
              </a:rPr>
              <a:t>НЕМНОГО </a:t>
            </a:r>
          </a:p>
          <a:p>
            <a:pPr algn="ctr">
              <a:lnSpc>
                <a:spcPts val="5600"/>
              </a:lnSpc>
              <a:tabLst>
                <a:tab pos="450215" algn="l"/>
                <a:tab pos="540385" algn="l"/>
                <a:tab pos="630555" algn="l"/>
              </a:tabLst>
            </a:pPr>
            <a:r>
              <a:rPr lang="ru-RU" sz="6000" b="1" dirty="0">
                <a:solidFill>
                  <a:schemeClr val="bg1"/>
                </a:solidFill>
                <a:latin typeface="Montserrat ExtraBold" panose="00000900000000000000" pitchFamily="2" charset="-52"/>
              </a:rPr>
              <a:t>О СУРГУТСКОМ РАЙОНЕ</a:t>
            </a: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BC4E55A8-16C3-776A-DADA-A843AF7B2252}"/>
              </a:ext>
            </a:extLst>
          </p:cNvPr>
          <p:cNvSpPr/>
          <p:nvPr/>
        </p:nvSpPr>
        <p:spPr>
          <a:xfrm>
            <a:off x="4910615" y="2288383"/>
            <a:ext cx="2352776" cy="669343"/>
          </a:xfrm>
          <a:prstGeom prst="roundRect">
            <a:avLst>
              <a:gd name="adj" fmla="val 50000"/>
            </a:avLst>
          </a:prstGeom>
          <a:solidFill>
            <a:srgbClr val="50C8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bg1"/>
                </a:solidFill>
              </a:rPr>
              <a:t>3 ЭТАП</a:t>
            </a:r>
          </a:p>
        </p:txBody>
      </p:sp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286CDA38-3CED-BFC8-58F7-34401BB3C52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 r="6297" b="70313"/>
          <a:stretch/>
        </p:blipFill>
        <p:spPr>
          <a:xfrm>
            <a:off x="88063" y="5209996"/>
            <a:ext cx="12192000" cy="1648004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700D5E74-F77A-2F9C-622F-02680340CBC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8" t="4274" r="47115" b="11001"/>
          <a:stretch/>
        </p:blipFill>
        <p:spPr>
          <a:xfrm rot="16200000" flipH="1">
            <a:off x="2651263" y="-2645727"/>
            <a:ext cx="6863843" cy="121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55901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9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75450C86-31B4-0022-78BA-0687C25F997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0C8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7EB2B6C6-39BE-9C84-9575-A194B3BD665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8" t="4274" r="47115" b="11001"/>
          <a:stretch/>
        </p:blipFill>
        <p:spPr>
          <a:xfrm rot="16200000" flipH="1">
            <a:off x="2664077" y="-2623457"/>
            <a:ext cx="6863843" cy="12192000"/>
          </a:xfrm>
          <a:prstGeom prst="rect">
            <a:avLst/>
          </a:prstGeom>
        </p:spPr>
      </p:pic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2FE6E1BE-7BB6-74BF-CBA4-B157E72D4B81}"/>
              </a:ext>
            </a:extLst>
          </p:cNvPr>
          <p:cNvSpPr/>
          <p:nvPr/>
        </p:nvSpPr>
        <p:spPr>
          <a:xfrm>
            <a:off x="794150" y="772339"/>
            <a:ext cx="10512948" cy="5400409"/>
          </a:xfrm>
          <a:prstGeom prst="roundRect">
            <a:avLst>
              <a:gd name="adj" fmla="val 487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 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98148" y="1893444"/>
            <a:ext cx="9588883" cy="1115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7315" lvl="0">
              <a:lnSpc>
                <a:spcPct val="107000"/>
              </a:lnSpc>
              <a:spcAft>
                <a:spcPts val="0"/>
              </a:spcAft>
              <a:tabLst>
                <a:tab pos="450215" algn="l"/>
                <a:tab pos="540385" algn="l"/>
              </a:tabLst>
            </a:pPr>
            <a:r>
              <a:rPr lang="ru-RU" sz="3200" b="1" dirty="0">
                <a:latin typeface="Montserrat ExtraBold" panose="00000900000000000000" pitchFamily="2" charset="-52"/>
              </a:rPr>
              <a:t>Сколько сельских поселений </a:t>
            </a:r>
          </a:p>
          <a:p>
            <a:pPr marL="107315" lvl="0">
              <a:lnSpc>
                <a:spcPct val="107000"/>
              </a:lnSpc>
              <a:spcAft>
                <a:spcPts val="0"/>
              </a:spcAft>
              <a:tabLst>
                <a:tab pos="450215" algn="l"/>
                <a:tab pos="540385" algn="l"/>
              </a:tabLst>
            </a:pPr>
            <a:r>
              <a:rPr lang="ru-RU" sz="3200" b="1" dirty="0">
                <a:latin typeface="Montserrat ExtraBold" panose="00000900000000000000" pitchFamily="2" charset="-52"/>
              </a:rPr>
              <a:t>на территории Сургутского района?</a:t>
            </a: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BFD0E07D-C74D-6EB8-9598-67C6633D6DD3}"/>
              </a:ext>
            </a:extLst>
          </p:cNvPr>
          <p:cNvSpPr/>
          <p:nvPr/>
        </p:nvSpPr>
        <p:spPr>
          <a:xfrm>
            <a:off x="1231023" y="323423"/>
            <a:ext cx="914016" cy="914016"/>
          </a:xfrm>
          <a:prstGeom prst="ellipse">
            <a:avLst/>
          </a:prstGeom>
          <a:solidFill>
            <a:srgbClr val="2E319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bg1"/>
                </a:solidFill>
              </a:rPr>
              <a:t>01</a:t>
            </a:r>
            <a:endParaRPr lang="ru-RU" sz="3000" b="1" dirty="0">
              <a:solidFill>
                <a:schemeClr val="bg1"/>
              </a:solidFill>
            </a:endParaRP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FEEB11FD-A0DA-4E99-6FD9-6F9A72C9EA8A}"/>
              </a:ext>
            </a:extLst>
          </p:cNvPr>
          <p:cNvSpPr/>
          <p:nvPr/>
        </p:nvSpPr>
        <p:spPr>
          <a:xfrm>
            <a:off x="9250439" y="4239661"/>
            <a:ext cx="2367759" cy="2367759"/>
          </a:xfrm>
          <a:prstGeom prst="ellipse">
            <a:avLst/>
          </a:prstGeom>
          <a:solidFill>
            <a:srgbClr val="1309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8" name="aviatsionnyiy-signal-trevogi">
            <a:hlinkClick r:id="" action="ppaction://media"/>
            <a:extLst>
              <a:ext uri="{FF2B5EF4-FFF2-40B4-BE49-F238E27FC236}">
                <a16:creationId xmlns:a16="http://schemas.microsoft.com/office/drawing/2014/main" id="{634391CF-B5DC-811C-3329-156B9F2C61F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l="36496" t="26426" r="36378" b="25778"/>
          <a:stretch/>
        </p:blipFill>
        <p:spPr>
          <a:xfrm>
            <a:off x="9570347" y="4570261"/>
            <a:ext cx="1727942" cy="1712687"/>
          </a:xfrm>
          <a:prstGeom prst="flowChartConnector">
            <a:avLst/>
          </a:prstGeom>
        </p:spPr>
      </p:pic>
      <p:sp>
        <p:nvSpPr>
          <p:cNvPr id="19" name="Овал 18">
            <a:extLst>
              <a:ext uri="{FF2B5EF4-FFF2-40B4-BE49-F238E27FC236}">
                <a16:creationId xmlns:a16="http://schemas.microsoft.com/office/drawing/2014/main" id="{C57AC21C-56C1-52E7-619D-E76F16AC80F7}"/>
              </a:ext>
            </a:extLst>
          </p:cNvPr>
          <p:cNvSpPr/>
          <p:nvPr/>
        </p:nvSpPr>
        <p:spPr>
          <a:xfrm>
            <a:off x="1231023" y="-2593690"/>
            <a:ext cx="914016" cy="914016"/>
          </a:xfrm>
          <a:prstGeom prst="ellipse">
            <a:avLst/>
          </a:prstGeom>
          <a:solidFill>
            <a:srgbClr val="2E319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bg1"/>
                </a:solidFill>
              </a:rPr>
              <a:t>0</a:t>
            </a:r>
            <a:r>
              <a:rPr lang="ru-RU" sz="3000" b="1" dirty="0">
                <a:solidFill>
                  <a:schemeClr val="bg1"/>
                </a:solidFill>
              </a:rPr>
              <a:t>2</a:t>
            </a:r>
          </a:p>
        </p:txBody>
      </p:sp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266AFDAD-A71D-97DC-CC4A-8EF9A6E93A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9123" y="3598906"/>
            <a:ext cx="5352189" cy="3008514"/>
          </a:xfrm>
          <a:prstGeom prst="rect">
            <a:avLst/>
          </a:prstGeom>
        </p:spPr>
      </p:pic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id="{FED647CB-9CCE-6649-C97A-C150E65E2E10}"/>
              </a:ext>
            </a:extLst>
          </p:cNvPr>
          <p:cNvSpPr/>
          <p:nvPr/>
        </p:nvSpPr>
        <p:spPr>
          <a:xfrm>
            <a:off x="-12866682" y="0"/>
            <a:ext cx="1220481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BF4C0A07-765A-5A8D-85C6-4B96AE39EB1B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rcRect l="-8610" t="28929" r="6975" b="14962"/>
          <a:stretch/>
        </p:blipFill>
        <p:spPr>
          <a:xfrm>
            <a:off x="-13886090" y="70354"/>
            <a:ext cx="13224224" cy="3114806"/>
          </a:xfrm>
          <a:prstGeom prst="rect">
            <a:avLst/>
          </a:prstGeom>
        </p:spPr>
      </p:pic>
      <p:sp>
        <p:nvSpPr>
          <p:cNvPr id="54" name="Прямоугольник 53">
            <a:extLst>
              <a:ext uri="{FF2B5EF4-FFF2-40B4-BE49-F238E27FC236}">
                <a16:creationId xmlns:a16="http://schemas.microsoft.com/office/drawing/2014/main" id="{3F466BBD-BFBC-41AC-31AD-E082C235FCD6}"/>
              </a:ext>
            </a:extLst>
          </p:cNvPr>
          <p:cNvSpPr/>
          <p:nvPr/>
        </p:nvSpPr>
        <p:spPr>
          <a:xfrm>
            <a:off x="-9637591" y="2286000"/>
            <a:ext cx="6264450" cy="1143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Прямоугольник 54">
            <a:extLst>
              <a:ext uri="{FF2B5EF4-FFF2-40B4-BE49-F238E27FC236}">
                <a16:creationId xmlns:a16="http://schemas.microsoft.com/office/drawing/2014/main" id="{7C493775-F152-202E-4E69-8B21FC17CBE0}"/>
              </a:ext>
            </a:extLst>
          </p:cNvPr>
          <p:cNvSpPr/>
          <p:nvPr/>
        </p:nvSpPr>
        <p:spPr>
          <a:xfrm>
            <a:off x="-12853866" y="3203949"/>
            <a:ext cx="12192000" cy="176425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6" name="Прямоугольник 55">
            <a:extLst>
              <a:ext uri="{FF2B5EF4-FFF2-40B4-BE49-F238E27FC236}">
                <a16:creationId xmlns:a16="http://schemas.microsoft.com/office/drawing/2014/main" id="{E1AC464F-D91C-C064-DB0E-3DAA57BB2E63}"/>
              </a:ext>
            </a:extLst>
          </p:cNvPr>
          <p:cNvSpPr/>
          <p:nvPr/>
        </p:nvSpPr>
        <p:spPr>
          <a:xfrm>
            <a:off x="-12229978" y="3307080"/>
            <a:ext cx="11267229" cy="1539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5600"/>
              </a:lnSpc>
              <a:tabLst>
                <a:tab pos="450215" algn="l"/>
                <a:tab pos="540385" algn="l"/>
                <a:tab pos="630555" algn="l"/>
              </a:tabLst>
            </a:pPr>
            <a:r>
              <a:rPr lang="ru-RU" sz="6000" b="1" dirty="0">
                <a:solidFill>
                  <a:schemeClr val="bg1"/>
                </a:solidFill>
                <a:latin typeface="Montserrat ExtraBold" panose="00000900000000000000" pitchFamily="2" charset="-52"/>
              </a:rPr>
              <a:t>НЕМНОГО </a:t>
            </a:r>
          </a:p>
          <a:p>
            <a:pPr algn="ctr">
              <a:lnSpc>
                <a:spcPts val="5600"/>
              </a:lnSpc>
              <a:tabLst>
                <a:tab pos="450215" algn="l"/>
                <a:tab pos="540385" algn="l"/>
                <a:tab pos="630555" algn="l"/>
              </a:tabLst>
            </a:pPr>
            <a:r>
              <a:rPr lang="ru-RU" sz="6000" b="1" dirty="0">
                <a:solidFill>
                  <a:schemeClr val="bg1"/>
                </a:solidFill>
                <a:latin typeface="Montserrat ExtraBold" panose="00000900000000000000" pitchFamily="2" charset="-52"/>
              </a:rPr>
              <a:t>О СУРГУТСКОМ РАЙОНЕ</a:t>
            </a:r>
          </a:p>
        </p:txBody>
      </p:sp>
      <p:sp>
        <p:nvSpPr>
          <p:cNvPr id="57" name="Прямоугольник: скругленные углы 56">
            <a:extLst>
              <a:ext uri="{FF2B5EF4-FFF2-40B4-BE49-F238E27FC236}">
                <a16:creationId xmlns:a16="http://schemas.microsoft.com/office/drawing/2014/main" id="{6B10716B-BC7A-CE3B-73E4-8D5EBE2F0F06}"/>
              </a:ext>
            </a:extLst>
          </p:cNvPr>
          <p:cNvSpPr/>
          <p:nvPr/>
        </p:nvSpPr>
        <p:spPr>
          <a:xfrm>
            <a:off x="-7943251" y="2288383"/>
            <a:ext cx="2352776" cy="669343"/>
          </a:xfrm>
          <a:prstGeom prst="roundRect">
            <a:avLst>
              <a:gd name="adj" fmla="val 50000"/>
            </a:avLst>
          </a:prstGeom>
          <a:solidFill>
            <a:srgbClr val="50C8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bg1"/>
                </a:solidFill>
              </a:rPr>
              <a:t>3 ЭТАП</a:t>
            </a:r>
          </a:p>
        </p:txBody>
      </p:sp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92FDB2F9-8948-6DCE-1DAE-0F213D5449B7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rcRect r="6297" b="70313"/>
          <a:stretch/>
        </p:blipFill>
        <p:spPr>
          <a:xfrm>
            <a:off x="-12765803" y="5209996"/>
            <a:ext cx="12192000" cy="1648004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67716F08-E0F9-23C2-BB1A-50CED079C27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8" t="4274" r="47115" b="11001"/>
          <a:stretch/>
        </p:blipFill>
        <p:spPr>
          <a:xfrm rot="16200000" flipH="1">
            <a:off x="-10202603" y="-2645727"/>
            <a:ext cx="6863843" cy="12192000"/>
          </a:xfrm>
          <a:prstGeom prst="rect">
            <a:avLst/>
          </a:prstGeom>
        </p:spPr>
      </p:pic>
      <p:pic>
        <p:nvPicPr>
          <p:cNvPr id="9216" name="Picture 4" descr="Герб Сургутского района | Геральдика.ру">
            <a:extLst>
              <a:ext uri="{FF2B5EF4-FFF2-40B4-BE49-F238E27FC236}">
                <a16:creationId xmlns:a16="http://schemas.microsoft.com/office/drawing/2014/main" id="{8AC468A5-D49E-9101-2FEA-5585B7CE53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1410" y="7525955"/>
            <a:ext cx="1778980" cy="2262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763326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9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354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75450C86-31B4-0022-78BA-0687C25F997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0C8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7EB2B6C6-39BE-9C84-9575-A194B3BD665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8" t="4274" r="47115" b="11001"/>
          <a:stretch/>
        </p:blipFill>
        <p:spPr>
          <a:xfrm rot="16200000" flipH="1">
            <a:off x="2664077" y="-2623457"/>
            <a:ext cx="6863843" cy="12192000"/>
          </a:xfrm>
          <a:prstGeom prst="rect">
            <a:avLst/>
          </a:prstGeom>
        </p:spPr>
      </p:pic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2FE6E1BE-7BB6-74BF-CBA4-B157E72D4B81}"/>
              </a:ext>
            </a:extLst>
          </p:cNvPr>
          <p:cNvSpPr/>
          <p:nvPr/>
        </p:nvSpPr>
        <p:spPr>
          <a:xfrm>
            <a:off x="794150" y="772339"/>
            <a:ext cx="10512948" cy="5400409"/>
          </a:xfrm>
          <a:prstGeom prst="roundRect">
            <a:avLst>
              <a:gd name="adj" fmla="val 487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 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BFD0E07D-C74D-6EB8-9598-67C6633D6DD3}"/>
              </a:ext>
            </a:extLst>
          </p:cNvPr>
          <p:cNvSpPr/>
          <p:nvPr/>
        </p:nvSpPr>
        <p:spPr>
          <a:xfrm>
            <a:off x="1231023" y="304373"/>
            <a:ext cx="914016" cy="914016"/>
          </a:xfrm>
          <a:prstGeom prst="ellipse">
            <a:avLst/>
          </a:prstGeom>
          <a:solidFill>
            <a:srgbClr val="2E319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 smtClean="0">
                <a:solidFill>
                  <a:schemeClr val="bg1"/>
                </a:solidFill>
              </a:rPr>
              <a:t>0</a:t>
            </a:r>
            <a:r>
              <a:rPr lang="ru-RU" sz="3000" b="1" dirty="0" smtClean="0">
                <a:solidFill>
                  <a:schemeClr val="bg1"/>
                </a:solidFill>
              </a:rPr>
              <a:t>2</a:t>
            </a:r>
            <a:endParaRPr lang="ru-RU" sz="3000" b="1" dirty="0">
              <a:solidFill>
                <a:schemeClr val="bg1"/>
              </a:solidFill>
            </a:endParaRP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FEEB11FD-A0DA-4E99-6FD9-6F9A72C9EA8A}"/>
              </a:ext>
            </a:extLst>
          </p:cNvPr>
          <p:cNvSpPr/>
          <p:nvPr/>
        </p:nvSpPr>
        <p:spPr>
          <a:xfrm>
            <a:off x="9250439" y="4239661"/>
            <a:ext cx="2367759" cy="2367759"/>
          </a:xfrm>
          <a:prstGeom prst="ellipse">
            <a:avLst/>
          </a:prstGeom>
          <a:solidFill>
            <a:srgbClr val="1309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8" name="aviatsionnyiy-signal-trevogi">
            <a:hlinkClick r:id="" action="ppaction://media"/>
            <a:extLst>
              <a:ext uri="{FF2B5EF4-FFF2-40B4-BE49-F238E27FC236}">
                <a16:creationId xmlns:a16="http://schemas.microsoft.com/office/drawing/2014/main" id="{634391CF-B5DC-811C-3329-156B9F2C61F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l="36496" t="26426" r="36378" b="25778"/>
          <a:stretch/>
        </p:blipFill>
        <p:spPr>
          <a:xfrm>
            <a:off x="9570347" y="4570261"/>
            <a:ext cx="1727942" cy="1712687"/>
          </a:xfrm>
          <a:prstGeom prst="flowChartConnector">
            <a:avLst/>
          </a:prstGeom>
        </p:spPr>
      </p:pic>
      <p:sp>
        <p:nvSpPr>
          <p:cNvPr id="19" name="Овал 18">
            <a:extLst>
              <a:ext uri="{FF2B5EF4-FFF2-40B4-BE49-F238E27FC236}">
                <a16:creationId xmlns:a16="http://schemas.microsoft.com/office/drawing/2014/main" id="{C57AC21C-56C1-52E7-619D-E76F16AC80F7}"/>
              </a:ext>
            </a:extLst>
          </p:cNvPr>
          <p:cNvSpPr/>
          <p:nvPr/>
        </p:nvSpPr>
        <p:spPr>
          <a:xfrm>
            <a:off x="1231023" y="-2593690"/>
            <a:ext cx="914016" cy="914016"/>
          </a:xfrm>
          <a:prstGeom prst="ellipse">
            <a:avLst/>
          </a:prstGeom>
          <a:solidFill>
            <a:srgbClr val="2E319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bg1"/>
                </a:solidFill>
              </a:rPr>
              <a:t>0</a:t>
            </a:r>
            <a:r>
              <a:rPr lang="ru-RU" sz="3000" b="1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44013E-9FDF-995B-216D-94FBD607489A}"/>
              </a:ext>
            </a:extLst>
          </p:cNvPr>
          <p:cNvSpPr txBox="1"/>
          <p:nvPr/>
        </p:nvSpPr>
        <p:spPr>
          <a:xfrm>
            <a:off x="1308594" y="1237439"/>
            <a:ext cx="958888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ru-RU" sz="2400" b="1" dirty="0" smtClean="0">
                <a:latin typeface="Montserrat ExtraBold" panose="00000900000000000000" pitchFamily="2" charset="-52"/>
              </a:rPr>
              <a:t>Перед вами гербы городов и поселений. Какое из них </a:t>
            </a:r>
            <a:r>
              <a:rPr lang="ru-RU" sz="2400" b="1" dirty="0">
                <a:latin typeface="Montserrat ExtraBold" panose="00000900000000000000" pitchFamily="2" charset="-52"/>
              </a:rPr>
              <a:t>не </a:t>
            </a:r>
            <a:r>
              <a:rPr lang="ru-RU" sz="2400" b="1" dirty="0" smtClean="0">
                <a:latin typeface="Montserrat ExtraBold" panose="00000900000000000000" pitchFamily="2" charset="-52"/>
              </a:rPr>
              <a:t>расположено на территории </a:t>
            </a:r>
            <a:r>
              <a:rPr lang="ru-RU" sz="2400" b="1" dirty="0" err="1" smtClean="0">
                <a:latin typeface="Montserrat ExtraBold" panose="00000900000000000000" pitchFamily="2" charset="-52"/>
              </a:rPr>
              <a:t>Сургутского</a:t>
            </a:r>
            <a:r>
              <a:rPr lang="ru-RU" sz="2400" b="1" dirty="0" smtClean="0">
                <a:latin typeface="Montserrat ExtraBold" panose="00000900000000000000" pitchFamily="2" charset="-52"/>
              </a:rPr>
              <a:t> района?</a:t>
            </a:r>
            <a:endParaRPr lang="ru-RU" sz="2400" b="1" dirty="0">
              <a:latin typeface="Montserrat ExtraBold" panose="00000900000000000000" pitchFamily="2" charset="-52"/>
            </a:endParaRPr>
          </a:p>
        </p:txBody>
      </p:sp>
      <p:pic>
        <p:nvPicPr>
          <p:cNvPr id="13" name="Picture 2" descr="​«ЧелоВечность» в Сургутском районе удлинят">
            <a:extLst>
              <a:ext uri="{FF2B5EF4-FFF2-40B4-BE49-F238E27FC236}">
                <a16:creationId xmlns:a16="http://schemas.microsoft.com/office/drawing/2014/main" id="{48F5282A-3CBB-735B-13FD-25B0B6473F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4" t="19701" r="10939" b="21587"/>
          <a:stretch/>
        </p:blipFill>
        <p:spPr bwMode="auto">
          <a:xfrm>
            <a:off x="1410193" y="7243051"/>
            <a:ext cx="5625244" cy="2589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483050" y="2642610"/>
            <a:ext cx="1288600" cy="5533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0215">
              <a:lnSpc>
                <a:spcPct val="107000"/>
              </a:lnSpc>
              <a:spcAft>
                <a:spcPts val="0"/>
              </a:spcAft>
              <a:tabLst>
                <a:tab pos="450215" algn="l"/>
                <a:tab pos="540385" algn="l"/>
              </a:tabLst>
            </a:pPr>
            <a:r>
              <a:rPr lang="ru-RU" sz="2800" b="1" dirty="0">
                <a:solidFill>
                  <a:srgbClr val="2E3192"/>
                </a:solidFill>
                <a:latin typeface="Montserrat Black" panose="00000A00000000000000" pitchFamily="2" charset="-52"/>
              </a:rPr>
              <a:t>А.    </a:t>
            </a:r>
            <a:endParaRPr lang="ru-RU" sz="2800" b="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5553699" y="2637058"/>
            <a:ext cx="1288600" cy="5316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0215">
              <a:lnSpc>
                <a:spcPct val="107000"/>
              </a:lnSpc>
              <a:spcAft>
                <a:spcPts val="0"/>
              </a:spcAft>
              <a:tabLst>
                <a:tab pos="450215" algn="l"/>
                <a:tab pos="540385" algn="l"/>
              </a:tabLst>
            </a:pPr>
            <a:r>
              <a:rPr lang="ru-RU" sz="2800" b="1" dirty="0" smtClean="0">
                <a:solidFill>
                  <a:srgbClr val="2E3192"/>
                </a:solidFill>
                <a:latin typeface="Montserrat Black" panose="00000A00000000000000" pitchFamily="2" charset="-52"/>
              </a:rPr>
              <a:t>В.    </a:t>
            </a:r>
            <a:endParaRPr lang="ru-RU" sz="2800" b="1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3089067" y="2646196"/>
            <a:ext cx="1288600" cy="5316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0215">
              <a:lnSpc>
                <a:spcPct val="107000"/>
              </a:lnSpc>
              <a:spcAft>
                <a:spcPts val="0"/>
              </a:spcAft>
              <a:tabLst>
                <a:tab pos="450215" algn="l"/>
                <a:tab pos="540385" algn="l"/>
              </a:tabLst>
            </a:pPr>
            <a:r>
              <a:rPr lang="ru-RU" sz="2800" b="1" dirty="0" smtClean="0">
                <a:solidFill>
                  <a:srgbClr val="2E3192"/>
                </a:solidFill>
                <a:latin typeface="Montserrat Black" panose="00000A00000000000000" pitchFamily="2" charset="-52"/>
              </a:rPr>
              <a:t>Б.    </a:t>
            </a:r>
            <a:endParaRPr lang="ru-RU" sz="2800" b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133" y="2776354"/>
            <a:ext cx="1995165" cy="234725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6508" y="2776354"/>
            <a:ext cx="1885839" cy="235084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361"/>
          <a:stretch/>
        </p:blipFill>
        <p:spPr>
          <a:xfrm>
            <a:off x="6687344" y="2776354"/>
            <a:ext cx="1989293" cy="2431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26846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9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354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75450C86-31B4-0022-78BA-0687C25F997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0C8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7EB2B6C6-39BE-9C84-9575-A194B3BD665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8" t="4274" r="47115" b="11001"/>
          <a:stretch/>
        </p:blipFill>
        <p:spPr>
          <a:xfrm rot="16200000" flipH="1">
            <a:off x="2664077" y="-2623457"/>
            <a:ext cx="6863843" cy="12192000"/>
          </a:xfrm>
          <a:prstGeom prst="rect">
            <a:avLst/>
          </a:prstGeom>
        </p:spPr>
      </p:pic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2FE6E1BE-7BB6-74BF-CBA4-B157E72D4B81}"/>
              </a:ext>
            </a:extLst>
          </p:cNvPr>
          <p:cNvSpPr/>
          <p:nvPr/>
        </p:nvSpPr>
        <p:spPr>
          <a:xfrm>
            <a:off x="794150" y="772339"/>
            <a:ext cx="10512948" cy="5400409"/>
          </a:xfrm>
          <a:prstGeom prst="roundRect">
            <a:avLst>
              <a:gd name="adj" fmla="val 487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 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BFD0E07D-C74D-6EB8-9598-67C6633D6DD3}"/>
              </a:ext>
            </a:extLst>
          </p:cNvPr>
          <p:cNvSpPr/>
          <p:nvPr/>
        </p:nvSpPr>
        <p:spPr>
          <a:xfrm>
            <a:off x="1231023" y="304373"/>
            <a:ext cx="914016" cy="914016"/>
          </a:xfrm>
          <a:prstGeom prst="ellipse">
            <a:avLst/>
          </a:prstGeom>
          <a:solidFill>
            <a:srgbClr val="2E319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bg1"/>
                </a:solidFill>
              </a:rPr>
              <a:t>0</a:t>
            </a:r>
            <a:r>
              <a:rPr lang="ru-RU" sz="3000" b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FEEB11FD-A0DA-4E99-6FD9-6F9A72C9EA8A}"/>
              </a:ext>
            </a:extLst>
          </p:cNvPr>
          <p:cNvSpPr/>
          <p:nvPr/>
        </p:nvSpPr>
        <p:spPr>
          <a:xfrm>
            <a:off x="9250439" y="4239661"/>
            <a:ext cx="2367759" cy="2367759"/>
          </a:xfrm>
          <a:prstGeom prst="ellipse">
            <a:avLst/>
          </a:prstGeom>
          <a:solidFill>
            <a:srgbClr val="1309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8" name="aviatsionnyiy-signal-trevogi">
            <a:hlinkClick r:id="" action="ppaction://media"/>
            <a:extLst>
              <a:ext uri="{FF2B5EF4-FFF2-40B4-BE49-F238E27FC236}">
                <a16:creationId xmlns:a16="http://schemas.microsoft.com/office/drawing/2014/main" id="{634391CF-B5DC-811C-3329-156B9F2C61F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l="36496" t="26426" r="36378" b="25778"/>
          <a:stretch/>
        </p:blipFill>
        <p:spPr>
          <a:xfrm>
            <a:off x="9570347" y="4570261"/>
            <a:ext cx="1727942" cy="1712687"/>
          </a:xfrm>
          <a:prstGeom prst="flowChartConnector">
            <a:avLst/>
          </a:prstGeom>
        </p:spPr>
      </p:pic>
      <p:sp>
        <p:nvSpPr>
          <p:cNvPr id="19" name="Овал 18">
            <a:extLst>
              <a:ext uri="{FF2B5EF4-FFF2-40B4-BE49-F238E27FC236}">
                <a16:creationId xmlns:a16="http://schemas.microsoft.com/office/drawing/2014/main" id="{C57AC21C-56C1-52E7-619D-E76F16AC80F7}"/>
              </a:ext>
            </a:extLst>
          </p:cNvPr>
          <p:cNvSpPr/>
          <p:nvPr/>
        </p:nvSpPr>
        <p:spPr>
          <a:xfrm>
            <a:off x="1231023" y="-2593690"/>
            <a:ext cx="914016" cy="914016"/>
          </a:xfrm>
          <a:prstGeom prst="ellipse">
            <a:avLst/>
          </a:prstGeom>
          <a:solidFill>
            <a:srgbClr val="2E319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bg1"/>
                </a:solidFill>
              </a:rPr>
              <a:t>0</a:t>
            </a:r>
            <a:r>
              <a:rPr lang="ru-RU" sz="3000" b="1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44013E-9FDF-995B-216D-94FBD607489A}"/>
              </a:ext>
            </a:extLst>
          </p:cNvPr>
          <p:cNvSpPr txBox="1"/>
          <p:nvPr/>
        </p:nvSpPr>
        <p:spPr>
          <a:xfrm>
            <a:off x="1308594" y="1237439"/>
            <a:ext cx="958888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ru-RU" sz="2400" b="1" dirty="0">
                <a:latin typeface="Montserrat ExtraBold" panose="00000900000000000000" pitchFamily="2" charset="-52"/>
              </a:rPr>
              <a:t>Укажите как называется парк в </a:t>
            </a:r>
            <a:r>
              <a:rPr lang="ru-RU" sz="2400" b="1" dirty="0" err="1">
                <a:latin typeface="Montserrat ExtraBold" panose="00000900000000000000" pitchFamily="2" charset="-52"/>
              </a:rPr>
              <a:t>с.п</a:t>
            </a:r>
            <a:r>
              <a:rPr lang="ru-RU" sz="2400" b="1" dirty="0">
                <a:latin typeface="Montserrat ExtraBold" panose="00000900000000000000" pitchFamily="2" charset="-52"/>
              </a:rPr>
              <a:t>. Русскинская, </a:t>
            </a:r>
            <a:endParaRPr lang="en-US" sz="2400" b="1" dirty="0">
              <a:latin typeface="Montserrat ExtraBold" panose="00000900000000000000" pitchFamily="2" charset="-52"/>
            </a:endParaRPr>
          </a:p>
          <a:p>
            <a:pPr lvl="0"/>
            <a:r>
              <a:rPr lang="ru-RU" sz="2400" b="1" dirty="0">
                <a:latin typeface="Montserrat ExtraBold" panose="00000900000000000000" pitchFamily="2" charset="-52"/>
              </a:rPr>
              <a:t>если известно, что название состоит из одного сложного слова, состоящего из двух частей.</a:t>
            </a:r>
          </a:p>
        </p:txBody>
      </p:sp>
      <p:pic>
        <p:nvPicPr>
          <p:cNvPr id="8" name="Picture 2" descr="Этнопарк из Русскинской занял 3-е место во всероссийском конкурсе — Сетевое  издание Вестник - Новости Сургутского района и Югры">
            <a:extLst>
              <a:ext uri="{FF2B5EF4-FFF2-40B4-BE49-F238E27FC236}">
                <a16:creationId xmlns:a16="http://schemas.microsoft.com/office/drawing/2014/main" id="{D35BCBAA-22D4-142B-6480-97F0699E11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27" r="895" b="21805"/>
          <a:stretch/>
        </p:blipFill>
        <p:spPr bwMode="auto">
          <a:xfrm>
            <a:off x="1410194" y="3866611"/>
            <a:ext cx="5625243" cy="258924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4BE9816-6C85-D80F-CE07-6AF9E530E2D4}"/>
              </a:ext>
            </a:extLst>
          </p:cNvPr>
          <p:cNvSpPr txBox="1"/>
          <p:nvPr/>
        </p:nvSpPr>
        <p:spPr>
          <a:xfrm>
            <a:off x="1308594" y="2446242"/>
            <a:ext cx="947321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r>
              <a:rPr lang="ru-RU" sz="2000" dirty="0">
                <a:latin typeface="Montserrat" panose="00000500000000000000" pitchFamily="2" charset="-52"/>
              </a:rPr>
              <a:t>Первая часть - это синоним термина «народ». Означает исторически сложившуюся устойчивую совокупность людей, объединённых общими признаками (национальность, единый язык, внешний вид </a:t>
            </a:r>
            <a:endParaRPr lang="en-US" sz="2000" dirty="0">
              <a:latin typeface="Montserrat" panose="00000500000000000000" pitchFamily="2" charset="-52"/>
            </a:endParaRPr>
          </a:p>
          <a:p>
            <a:pPr lvl="0" algn="just"/>
            <a:r>
              <a:rPr lang="ru-RU" sz="2000" dirty="0">
                <a:latin typeface="Montserrat" panose="00000500000000000000" pitchFamily="2" charset="-52"/>
              </a:rPr>
              <a:t>и т.д.), вторая часть слова – древний аналог слова </a:t>
            </a:r>
            <a:r>
              <a:rPr lang="ru-RU" sz="2000" dirty="0" smtClean="0">
                <a:latin typeface="Montserrat" panose="00000500000000000000" pitchFamily="2" charset="-52"/>
              </a:rPr>
              <a:t>«город». </a:t>
            </a:r>
            <a:endParaRPr lang="ru-RU" sz="2000" dirty="0">
              <a:latin typeface="Montserrat" panose="00000500000000000000" pitchFamily="2" charset="-52"/>
            </a:endParaRPr>
          </a:p>
        </p:txBody>
      </p:sp>
      <p:pic>
        <p:nvPicPr>
          <p:cNvPr id="13" name="Picture 2" descr="​«ЧелоВечность» в Сургутском районе удлинят">
            <a:extLst>
              <a:ext uri="{FF2B5EF4-FFF2-40B4-BE49-F238E27FC236}">
                <a16:creationId xmlns:a16="http://schemas.microsoft.com/office/drawing/2014/main" id="{48F5282A-3CBB-735B-13FD-25B0B6473F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4" t="19701" r="10939" b="21587"/>
          <a:stretch/>
        </p:blipFill>
        <p:spPr bwMode="auto">
          <a:xfrm>
            <a:off x="1410193" y="7243051"/>
            <a:ext cx="5625244" cy="2589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434752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9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354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75450C86-31B4-0022-78BA-0687C25F997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0C8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7EB2B6C6-39BE-9C84-9575-A194B3BD665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8" t="4274" r="47115" b="11001"/>
          <a:stretch/>
        </p:blipFill>
        <p:spPr>
          <a:xfrm rot="16200000" flipH="1">
            <a:off x="2664077" y="-2623457"/>
            <a:ext cx="6863843" cy="12192000"/>
          </a:xfrm>
          <a:prstGeom prst="rect">
            <a:avLst/>
          </a:prstGeom>
        </p:spPr>
      </p:pic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2FE6E1BE-7BB6-74BF-CBA4-B157E72D4B81}"/>
              </a:ext>
            </a:extLst>
          </p:cNvPr>
          <p:cNvSpPr/>
          <p:nvPr/>
        </p:nvSpPr>
        <p:spPr>
          <a:xfrm>
            <a:off x="794150" y="772339"/>
            <a:ext cx="10512948" cy="5400409"/>
          </a:xfrm>
          <a:prstGeom prst="roundRect">
            <a:avLst>
              <a:gd name="adj" fmla="val 487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 </a:t>
            </a:r>
            <a:endParaRPr lang="ru-RU" sz="2800" b="1" dirty="0">
              <a:solidFill>
                <a:schemeClr val="bg1"/>
              </a:solidFill>
            </a:endParaRPr>
          </a:p>
        </p:txBody>
      </p:sp>
      <p:pic>
        <p:nvPicPr>
          <p:cNvPr id="14338" name="Picture 2" descr="​«ЧелоВечность» в Сургутском районе удлинят">
            <a:extLst>
              <a:ext uri="{FF2B5EF4-FFF2-40B4-BE49-F238E27FC236}">
                <a16:creationId xmlns:a16="http://schemas.microsoft.com/office/drawing/2014/main" id="{2BFA2602-C7BA-39C4-7514-B4B4F66953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4" t="19701" r="10939" b="21587"/>
          <a:stretch/>
        </p:blipFill>
        <p:spPr bwMode="auto">
          <a:xfrm>
            <a:off x="1422893" y="3810364"/>
            <a:ext cx="5625244" cy="2589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Овал 9">
            <a:extLst>
              <a:ext uri="{FF2B5EF4-FFF2-40B4-BE49-F238E27FC236}">
                <a16:creationId xmlns:a16="http://schemas.microsoft.com/office/drawing/2014/main" id="{BFD0E07D-C74D-6EB8-9598-67C6633D6DD3}"/>
              </a:ext>
            </a:extLst>
          </p:cNvPr>
          <p:cNvSpPr/>
          <p:nvPr/>
        </p:nvSpPr>
        <p:spPr>
          <a:xfrm>
            <a:off x="1231023" y="323423"/>
            <a:ext cx="914016" cy="914016"/>
          </a:xfrm>
          <a:prstGeom prst="ellipse">
            <a:avLst/>
          </a:prstGeom>
          <a:solidFill>
            <a:srgbClr val="2E319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bg1"/>
                </a:solidFill>
              </a:rPr>
              <a:t>04</a:t>
            </a:r>
            <a:endParaRPr lang="ru-RU" sz="3000" b="1" dirty="0">
              <a:solidFill>
                <a:schemeClr val="bg1"/>
              </a:solidFill>
            </a:endParaRP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FEEB11FD-A0DA-4E99-6FD9-6F9A72C9EA8A}"/>
              </a:ext>
            </a:extLst>
          </p:cNvPr>
          <p:cNvSpPr/>
          <p:nvPr/>
        </p:nvSpPr>
        <p:spPr>
          <a:xfrm>
            <a:off x="9250439" y="4239661"/>
            <a:ext cx="2367759" cy="2367759"/>
          </a:xfrm>
          <a:prstGeom prst="ellipse">
            <a:avLst/>
          </a:prstGeom>
          <a:solidFill>
            <a:srgbClr val="1309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8" name="aviatsionnyiy-signal-trevogi">
            <a:hlinkClick r:id="" action="ppaction://media"/>
            <a:extLst>
              <a:ext uri="{FF2B5EF4-FFF2-40B4-BE49-F238E27FC236}">
                <a16:creationId xmlns:a16="http://schemas.microsoft.com/office/drawing/2014/main" id="{634391CF-B5DC-811C-3329-156B9F2C61F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l="36496" t="26426" r="36378" b="25778"/>
          <a:stretch/>
        </p:blipFill>
        <p:spPr>
          <a:xfrm>
            <a:off x="9570347" y="4570261"/>
            <a:ext cx="1727942" cy="1712687"/>
          </a:xfrm>
          <a:prstGeom prst="flowChartConnector">
            <a:avLst/>
          </a:prstGeom>
        </p:spPr>
      </p:pic>
      <p:sp>
        <p:nvSpPr>
          <p:cNvPr id="19" name="Овал 18">
            <a:extLst>
              <a:ext uri="{FF2B5EF4-FFF2-40B4-BE49-F238E27FC236}">
                <a16:creationId xmlns:a16="http://schemas.microsoft.com/office/drawing/2014/main" id="{C57AC21C-56C1-52E7-619D-E76F16AC80F7}"/>
              </a:ext>
            </a:extLst>
          </p:cNvPr>
          <p:cNvSpPr/>
          <p:nvPr/>
        </p:nvSpPr>
        <p:spPr>
          <a:xfrm>
            <a:off x="1231023" y="-2593690"/>
            <a:ext cx="914016" cy="914016"/>
          </a:xfrm>
          <a:prstGeom prst="ellipse">
            <a:avLst/>
          </a:prstGeom>
          <a:solidFill>
            <a:srgbClr val="2E319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bg1"/>
                </a:solidFill>
              </a:rPr>
              <a:t>05</a:t>
            </a:r>
            <a:endParaRPr lang="ru-RU" sz="3000" b="1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44013E-9FDF-995B-216D-94FBD607489A}"/>
              </a:ext>
            </a:extLst>
          </p:cNvPr>
          <p:cNvSpPr txBox="1"/>
          <p:nvPr/>
        </p:nvSpPr>
        <p:spPr>
          <a:xfrm>
            <a:off x="1308594" y="1351697"/>
            <a:ext cx="958888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ru-RU" sz="2000" dirty="0">
                <a:latin typeface="Montserrat" panose="00000500000000000000" pitchFamily="2" charset="-52"/>
              </a:rPr>
              <a:t>В одном из поселений Сургутского района расположен крупнейший из археологических памятников Югры, представляющий собой комплекс с высочайшей концентрацией археологических объектов, отражающих различные этапы заселения человеком этой территории на протяжении семи веков, </a:t>
            </a:r>
            <a:r>
              <a:rPr lang="ru-RU" sz="2000" dirty="0" smtClean="0">
                <a:latin typeface="Montserrat" panose="00000500000000000000" pitchFamily="2" charset="-52"/>
              </a:rPr>
              <a:t>не имеющий </a:t>
            </a:r>
            <a:r>
              <a:rPr lang="ru-RU" sz="2000" dirty="0">
                <a:latin typeface="Montserrat" panose="00000500000000000000" pitchFamily="2" charset="-52"/>
              </a:rPr>
              <a:t>аналогов </a:t>
            </a:r>
          </a:p>
          <a:p>
            <a:pPr lvl="0"/>
            <a:r>
              <a:rPr lang="ru-RU" sz="2000" dirty="0">
                <a:latin typeface="Montserrat" panose="00000500000000000000" pitchFamily="2" charset="-52"/>
              </a:rPr>
              <a:t>в России.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801504-A001-66F1-35F1-FCAEE208CAA9}"/>
              </a:ext>
            </a:extLst>
          </p:cNvPr>
          <p:cNvSpPr txBox="1"/>
          <p:nvPr/>
        </p:nvSpPr>
        <p:spPr>
          <a:xfrm>
            <a:off x="1318119" y="3238499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latin typeface="Montserrat ExtraBold" panose="00000900000000000000" pitchFamily="2" charset="-52"/>
              </a:rPr>
              <a:t>Назовите этот комплекс. </a:t>
            </a:r>
          </a:p>
        </p:txBody>
      </p:sp>
    </p:spTree>
    <p:extLst>
      <p:ext uri="{BB962C8B-B14F-4D97-AF65-F5344CB8AC3E}">
        <p14:creationId xmlns:p14="http://schemas.microsoft.com/office/powerpoint/2010/main" val="222463719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9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354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75450C86-31B4-0022-78BA-0687C25F997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0C8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7EB2B6C6-39BE-9C84-9575-A194B3BD665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8" t="4274" r="47115" b="11001"/>
          <a:stretch/>
        </p:blipFill>
        <p:spPr>
          <a:xfrm rot="16200000" flipH="1">
            <a:off x="2664077" y="-2623457"/>
            <a:ext cx="6863843" cy="12192000"/>
          </a:xfrm>
          <a:prstGeom prst="rect">
            <a:avLst/>
          </a:prstGeom>
        </p:spPr>
      </p:pic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2FE6E1BE-7BB6-74BF-CBA4-B157E72D4B81}"/>
              </a:ext>
            </a:extLst>
          </p:cNvPr>
          <p:cNvSpPr/>
          <p:nvPr/>
        </p:nvSpPr>
        <p:spPr>
          <a:xfrm>
            <a:off x="794150" y="772339"/>
            <a:ext cx="10512948" cy="5400409"/>
          </a:xfrm>
          <a:prstGeom prst="roundRect">
            <a:avLst>
              <a:gd name="adj" fmla="val 487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 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BFD0E07D-C74D-6EB8-9598-67C6633D6DD3}"/>
              </a:ext>
            </a:extLst>
          </p:cNvPr>
          <p:cNvSpPr/>
          <p:nvPr/>
        </p:nvSpPr>
        <p:spPr>
          <a:xfrm>
            <a:off x="1231023" y="323423"/>
            <a:ext cx="914016" cy="914016"/>
          </a:xfrm>
          <a:prstGeom prst="ellipse">
            <a:avLst/>
          </a:prstGeom>
          <a:solidFill>
            <a:srgbClr val="2E319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bg1"/>
                </a:solidFill>
              </a:rPr>
              <a:t>0</a:t>
            </a:r>
            <a:r>
              <a:rPr lang="ru-RU" sz="3000" b="1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FEEB11FD-A0DA-4E99-6FD9-6F9A72C9EA8A}"/>
              </a:ext>
            </a:extLst>
          </p:cNvPr>
          <p:cNvSpPr/>
          <p:nvPr/>
        </p:nvSpPr>
        <p:spPr>
          <a:xfrm>
            <a:off x="9250439" y="4239661"/>
            <a:ext cx="2367759" cy="2367759"/>
          </a:xfrm>
          <a:prstGeom prst="ellipse">
            <a:avLst/>
          </a:prstGeom>
          <a:solidFill>
            <a:srgbClr val="1309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8" name="aviatsionnyiy-signal-trevogi">
            <a:hlinkClick r:id="" action="ppaction://media"/>
            <a:extLst>
              <a:ext uri="{FF2B5EF4-FFF2-40B4-BE49-F238E27FC236}">
                <a16:creationId xmlns:a16="http://schemas.microsoft.com/office/drawing/2014/main" id="{634391CF-B5DC-811C-3329-156B9F2C61F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l="36496" t="26426" r="36378" b="25778"/>
          <a:stretch/>
        </p:blipFill>
        <p:spPr>
          <a:xfrm>
            <a:off x="9570347" y="4570261"/>
            <a:ext cx="1727942" cy="1712687"/>
          </a:xfrm>
          <a:prstGeom prst="flowChartConnector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244013E-9FDF-995B-216D-94FBD607489A}"/>
              </a:ext>
            </a:extLst>
          </p:cNvPr>
          <p:cNvSpPr txBox="1"/>
          <p:nvPr/>
        </p:nvSpPr>
        <p:spPr>
          <a:xfrm>
            <a:off x="1308594" y="1237439"/>
            <a:ext cx="958888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ru-RU" sz="2400" b="1" dirty="0">
                <a:latin typeface="Montserrat ExtraBold" panose="00000900000000000000" pitchFamily="2" charset="-52"/>
              </a:rPr>
              <a:t>Этот объект Сургутского района занесён в книгу рекордов Гиннесса. На его создание было потрачено </a:t>
            </a:r>
            <a:r>
              <a:rPr lang="ru-RU" sz="2400" b="1" dirty="0" smtClean="0">
                <a:latin typeface="Montserrat ExtraBold" panose="00000900000000000000" pitchFamily="2" charset="-52"/>
              </a:rPr>
              <a:t>2 </a:t>
            </a:r>
            <a:r>
              <a:rPr lang="ru-RU" sz="2400" b="1" dirty="0">
                <a:latin typeface="Montserrat ExtraBold" panose="00000900000000000000" pitchFamily="2" charset="-52"/>
              </a:rPr>
              <a:t>млрд. 187 миллионов рублей.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801504-A001-66F1-35F1-FCAEE208CAA9}"/>
              </a:ext>
            </a:extLst>
          </p:cNvPr>
          <p:cNvSpPr txBox="1"/>
          <p:nvPr/>
        </p:nvSpPr>
        <p:spPr>
          <a:xfrm>
            <a:off x="1318119" y="5253488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latin typeface="Montserrat ExtraBold" panose="00000900000000000000" pitchFamily="2" charset="-52"/>
              </a:rPr>
              <a:t>Назовите этот </a:t>
            </a:r>
            <a:r>
              <a:rPr lang="ru-RU" sz="2400" b="1" dirty="0" smtClean="0">
                <a:latin typeface="Montserrat ExtraBold" panose="00000900000000000000" pitchFamily="2" charset="-52"/>
              </a:rPr>
              <a:t>объект. </a:t>
            </a:r>
            <a:endParaRPr lang="ru-RU" sz="2400" b="1" dirty="0">
              <a:latin typeface="Montserrat ExtraBold" panose="00000900000000000000" pitchFamily="2" charset="-52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C447100-2774-3B01-FD21-08DB15F9EC7B}"/>
              </a:ext>
            </a:extLst>
          </p:cNvPr>
          <p:cNvSpPr txBox="1"/>
          <p:nvPr/>
        </p:nvSpPr>
        <p:spPr>
          <a:xfrm>
            <a:off x="1318119" y="2590715"/>
            <a:ext cx="957935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ru-RU" dirty="0">
                <a:latin typeface="Montserrat" panose="00000500000000000000" pitchFamily="2" charset="-52"/>
              </a:rPr>
              <a:t>Немного об объекте: </a:t>
            </a:r>
            <a:r>
              <a:rPr lang="ru-RU" dirty="0" err="1">
                <a:latin typeface="Montserrat" panose="00000500000000000000" pitchFamily="2" charset="-52"/>
              </a:rPr>
              <a:t>Сургутский</a:t>
            </a:r>
            <a:r>
              <a:rPr lang="ru-RU" dirty="0">
                <a:latin typeface="Montserrat" panose="00000500000000000000" pitchFamily="2" charset="-52"/>
              </a:rPr>
              <a:t> *ОН</a:t>
            </a:r>
            <a:r>
              <a:rPr lang="ru-RU" dirty="0" smtClean="0">
                <a:latin typeface="Montserrat" panose="00000500000000000000" pitchFamily="2" charset="-52"/>
              </a:rPr>
              <a:t>*</a:t>
            </a:r>
            <a:r>
              <a:rPr lang="ru-RU" dirty="0">
                <a:latin typeface="Montserrat" panose="00000500000000000000" pitchFamily="2" charset="-52"/>
              </a:rPr>
              <a:t> почти полностью </a:t>
            </a:r>
            <a:r>
              <a:rPr lang="ru-RU" dirty="0" smtClean="0">
                <a:latin typeface="Montserrat" panose="00000500000000000000" pitchFamily="2" charset="-52"/>
              </a:rPr>
              <a:t>сконструирован </a:t>
            </a:r>
            <a:br>
              <a:rPr lang="ru-RU" dirty="0" smtClean="0">
                <a:latin typeface="Montserrat" panose="00000500000000000000" pitchFamily="2" charset="-52"/>
              </a:rPr>
            </a:br>
            <a:r>
              <a:rPr lang="ru-RU" dirty="0" smtClean="0">
                <a:latin typeface="Montserrat" panose="00000500000000000000" pitchFamily="2" charset="-52"/>
              </a:rPr>
              <a:t>из </a:t>
            </a:r>
            <a:r>
              <a:rPr lang="ru-RU" dirty="0">
                <a:latin typeface="Montserrat" panose="00000500000000000000" pitchFamily="2" charset="-52"/>
              </a:rPr>
              <a:t>отечественных </a:t>
            </a:r>
            <a:r>
              <a:rPr lang="ru-RU" dirty="0" smtClean="0">
                <a:latin typeface="Montserrat" panose="00000500000000000000" pitchFamily="2" charset="-52"/>
              </a:rPr>
              <a:t>материалов и эксплуатируется в </a:t>
            </a:r>
            <a:r>
              <a:rPr lang="ru-RU" dirty="0">
                <a:latin typeface="Montserrat" panose="00000500000000000000" pitchFamily="2" charset="-52"/>
              </a:rPr>
              <a:t>тяжёлых сибирских условиях, при экстремальных температурах </a:t>
            </a:r>
            <a:r>
              <a:rPr lang="ru-RU" dirty="0" smtClean="0">
                <a:latin typeface="Montserrat" panose="00000500000000000000" pitchFamily="2" charset="-52"/>
              </a:rPr>
              <a:t>до </a:t>
            </a:r>
            <a:r>
              <a:rPr lang="ru-RU" dirty="0">
                <a:latin typeface="Montserrat" panose="00000500000000000000" pitchFamily="2" charset="-52"/>
              </a:rPr>
              <a:t>- 60 градусов. В Книгу рекордов Гиннесса </a:t>
            </a:r>
            <a:r>
              <a:rPr lang="ru-RU" dirty="0" smtClean="0">
                <a:latin typeface="Montserrat" panose="00000500000000000000" pitchFamily="2" charset="-52"/>
              </a:rPr>
              <a:t>*ОН*</a:t>
            </a:r>
            <a:r>
              <a:rPr lang="ru-RU" dirty="0">
                <a:latin typeface="Montserrat" panose="00000500000000000000" pitchFamily="2" charset="-52"/>
              </a:rPr>
              <a:t> вошёл не за </a:t>
            </a:r>
            <a:r>
              <a:rPr lang="ru-RU" dirty="0" smtClean="0">
                <a:latin typeface="Montserrat" panose="00000500000000000000" pitchFamily="2" charset="-52"/>
              </a:rPr>
              <a:t>общую длину</a:t>
            </a:r>
            <a:r>
              <a:rPr lang="ru-RU" dirty="0">
                <a:latin typeface="Montserrat" panose="00000500000000000000" pitchFamily="2" charset="-52"/>
              </a:rPr>
              <a:t>, а за длину подвесного пролёта, обогнав Рейнский. </a:t>
            </a:r>
            <a:endParaRPr lang="en-US" dirty="0">
              <a:latin typeface="Montserrat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68668805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9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354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75450C86-31B4-0022-78BA-0687C25F997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0C8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7EB2B6C6-39BE-9C84-9575-A194B3BD665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8" t="4274" r="47115" b="11001"/>
          <a:stretch/>
        </p:blipFill>
        <p:spPr>
          <a:xfrm rot="16200000" flipH="1">
            <a:off x="2664077" y="-2623457"/>
            <a:ext cx="6863843" cy="12192000"/>
          </a:xfrm>
          <a:prstGeom prst="rect">
            <a:avLst/>
          </a:prstGeom>
        </p:spPr>
      </p:pic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2FE6E1BE-7BB6-74BF-CBA4-B157E72D4B81}"/>
              </a:ext>
            </a:extLst>
          </p:cNvPr>
          <p:cNvSpPr/>
          <p:nvPr/>
        </p:nvSpPr>
        <p:spPr>
          <a:xfrm>
            <a:off x="794150" y="772339"/>
            <a:ext cx="10512948" cy="5400409"/>
          </a:xfrm>
          <a:prstGeom prst="roundRect">
            <a:avLst>
              <a:gd name="adj" fmla="val 487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 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BFD0E07D-C74D-6EB8-9598-67C6633D6DD3}"/>
              </a:ext>
            </a:extLst>
          </p:cNvPr>
          <p:cNvSpPr/>
          <p:nvPr/>
        </p:nvSpPr>
        <p:spPr>
          <a:xfrm>
            <a:off x="1231023" y="323423"/>
            <a:ext cx="914016" cy="914016"/>
          </a:xfrm>
          <a:prstGeom prst="ellipse">
            <a:avLst/>
          </a:prstGeom>
          <a:solidFill>
            <a:srgbClr val="2E319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 smtClean="0">
                <a:solidFill>
                  <a:schemeClr val="bg1"/>
                </a:solidFill>
              </a:rPr>
              <a:t>0</a:t>
            </a:r>
            <a:r>
              <a:rPr lang="ru-RU" sz="3000" b="1" dirty="0" smtClean="0">
                <a:solidFill>
                  <a:schemeClr val="bg1"/>
                </a:solidFill>
              </a:rPr>
              <a:t>6</a:t>
            </a:r>
            <a:endParaRPr lang="ru-RU" sz="3000" b="1" dirty="0">
              <a:solidFill>
                <a:schemeClr val="bg1"/>
              </a:solidFill>
            </a:endParaRP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FEEB11FD-A0DA-4E99-6FD9-6F9A72C9EA8A}"/>
              </a:ext>
            </a:extLst>
          </p:cNvPr>
          <p:cNvSpPr/>
          <p:nvPr/>
        </p:nvSpPr>
        <p:spPr>
          <a:xfrm>
            <a:off x="9250439" y="4239661"/>
            <a:ext cx="2367759" cy="2367759"/>
          </a:xfrm>
          <a:prstGeom prst="ellipse">
            <a:avLst/>
          </a:prstGeom>
          <a:solidFill>
            <a:srgbClr val="1309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8" name="aviatsionnyiy-signal-trevogi">
            <a:hlinkClick r:id="" action="ppaction://media"/>
            <a:extLst>
              <a:ext uri="{FF2B5EF4-FFF2-40B4-BE49-F238E27FC236}">
                <a16:creationId xmlns:a16="http://schemas.microsoft.com/office/drawing/2014/main" id="{634391CF-B5DC-811C-3329-156B9F2C61F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l="36496" t="26426" r="36378" b="25778"/>
          <a:stretch/>
        </p:blipFill>
        <p:spPr>
          <a:xfrm>
            <a:off x="9570347" y="4570261"/>
            <a:ext cx="1727942" cy="1712687"/>
          </a:xfrm>
          <a:prstGeom prst="flowChartConnector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244013E-9FDF-995B-216D-94FBD607489A}"/>
              </a:ext>
            </a:extLst>
          </p:cNvPr>
          <p:cNvSpPr txBox="1"/>
          <p:nvPr/>
        </p:nvSpPr>
        <p:spPr>
          <a:xfrm>
            <a:off x="1308594" y="1237439"/>
            <a:ext cx="998969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ru-RU" sz="2400" b="1" dirty="0" smtClean="0">
                <a:latin typeface="Montserrat ExtraBold" panose="00000900000000000000" pitchFamily="2" charset="-52"/>
              </a:rPr>
              <a:t>В 1931 году </a:t>
            </a:r>
            <a:r>
              <a:rPr lang="ru-RU" sz="2400" b="1" dirty="0">
                <a:latin typeface="Montserrat ExtraBold" panose="00000900000000000000" pitchFamily="2" charset="-52"/>
              </a:rPr>
              <a:t>академик Губкин в докладе на чрезвычайной сессии Академии наук в Москве впервые обозначил проблему поисков нефти в Западной Сибири.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801504-A001-66F1-35F1-FCAEE208CAA9}"/>
              </a:ext>
            </a:extLst>
          </p:cNvPr>
          <p:cNvSpPr txBox="1"/>
          <p:nvPr/>
        </p:nvSpPr>
        <p:spPr>
          <a:xfrm>
            <a:off x="1318119" y="5253488"/>
            <a:ext cx="6096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latin typeface="Montserrat ExtraBold" panose="00000900000000000000" pitchFamily="2" charset="-52"/>
              </a:rPr>
              <a:t>Назовите </a:t>
            </a:r>
            <a:r>
              <a:rPr lang="ru-RU" sz="2400" b="1" dirty="0" smtClean="0">
                <a:latin typeface="Montserrat ExtraBold" panose="00000900000000000000" pitchFamily="2" charset="-52"/>
              </a:rPr>
              <a:t>имя и фамилию этого человека. </a:t>
            </a:r>
            <a:endParaRPr lang="ru-RU" sz="2400" b="1" dirty="0">
              <a:latin typeface="Montserrat ExtraBold" panose="00000900000000000000" pitchFamily="2" charset="-52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C447100-2774-3B01-FD21-08DB15F9EC7B}"/>
              </a:ext>
            </a:extLst>
          </p:cNvPr>
          <p:cNvSpPr txBox="1"/>
          <p:nvPr/>
        </p:nvSpPr>
        <p:spPr>
          <a:xfrm>
            <a:off x="1318119" y="2590715"/>
            <a:ext cx="957935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ru-RU" dirty="0" smtClean="0">
                <a:latin typeface="Montserrat" panose="00000500000000000000" pitchFamily="2" charset="-52"/>
              </a:rPr>
              <a:t>Примечательно, что в 1931 году также родился геолог-нефтяник, который внес огромный вклад в развитие </a:t>
            </a:r>
            <a:r>
              <a:rPr lang="ru-RU" dirty="0" err="1" smtClean="0">
                <a:latin typeface="Montserrat" panose="00000500000000000000" pitchFamily="2" charset="-52"/>
              </a:rPr>
              <a:t>нефте</a:t>
            </a:r>
            <a:r>
              <a:rPr lang="ru-RU" dirty="0" smtClean="0">
                <a:latin typeface="Montserrat" panose="00000500000000000000" pitchFamily="2" charset="-52"/>
              </a:rPr>
              <a:t>- и газо-добычи на территории района, открыв, в том числе, Федоровское месторождение. В честь этого человека в Югре также назван аэропорт.</a:t>
            </a:r>
            <a:endParaRPr lang="en-US" dirty="0">
              <a:latin typeface="Montserrat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10225345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9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354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8243FC6-8601-81D2-95C3-A85D64F9996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50C891"/>
              </a:gs>
              <a:gs pos="100000">
                <a:srgbClr val="2D238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64C4188-30FF-CBF3-52E8-D4ADF61B66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23888" y="844495"/>
            <a:ext cx="889965" cy="88996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23362EC-6AA3-02D2-A259-C31018140A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23888" y="2285792"/>
            <a:ext cx="889965" cy="88996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C9A9D62-F35D-A162-8818-2894B919C7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23888" y="3727089"/>
            <a:ext cx="889965" cy="88996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2D69D12-4EA8-ACA7-055A-7C844B7ED3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23888" y="5168386"/>
            <a:ext cx="889965" cy="889965"/>
          </a:xfrm>
          <a:prstGeom prst="rect">
            <a:avLst/>
          </a:prstGeom>
        </p:spPr>
      </p:pic>
      <p:pic>
        <p:nvPicPr>
          <p:cNvPr id="90" name="Рисунок 89">
            <a:extLst>
              <a:ext uri="{FF2B5EF4-FFF2-40B4-BE49-F238E27FC236}">
                <a16:creationId xmlns:a16="http://schemas.microsoft.com/office/drawing/2014/main" id="{1EFB8CB8-8C8B-9CFD-E7B5-64AA8E5735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37147" y="844495"/>
            <a:ext cx="889965" cy="889965"/>
          </a:xfrm>
          <a:prstGeom prst="rect">
            <a:avLst/>
          </a:prstGeom>
        </p:spPr>
      </p:pic>
      <p:pic>
        <p:nvPicPr>
          <p:cNvPr id="91" name="Рисунок 90">
            <a:extLst>
              <a:ext uri="{FF2B5EF4-FFF2-40B4-BE49-F238E27FC236}">
                <a16:creationId xmlns:a16="http://schemas.microsoft.com/office/drawing/2014/main" id="{5BFB57C7-1AC6-3E1F-3F05-5BF9BD4DF7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37147" y="2285792"/>
            <a:ext cx="889965" cy="889965"/>
          </a:xfrm>
          <a:prstGeom prst="rect">
            <a:avLst/>
          </a:prstGeom>
        </p:spPr>
      </p:pic>
      <p:pic>
        <p:nvPicPr>
          <p:cNvPr id="92" name="Рисунок 91">
            <a:extLst>
              <a:ext uri="{FF2B5EF4-FFF2-40B4-BE49-F238E27FC236}">
                <a16:creationId xmlns:a16="http://schemas.microsoft.com/office/drawing/2014/main" id="{E72C9013-9DE8-072F-A4B2-6403D96DC4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37147" y="3727089"/>
            <a:ext cx="889965" cy="889965"/>
          </a:xfrm>
          <a:prstGeom prst="rect">
            <a:avLst/>
          </a:prstGeom>
        </p:spPr>
      </p:pic>
      <p:pic>
        <p:nvPicPr>
          <p:cNvPr id="93" name="Рисунок 92">
            <a:extLst>
              <a:ext uri="{FF2B5EF4-FFF2-40B4-BE49-F238E27FC236}">
                <a16:creationId xmlns:a16="http://schemas.microsoft.com/office/drawing/2014/main" id="{7B7F0B6B-4199-AF08-42F2-2A3954E95D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37147" y="5168386"/>
            <a:ext cx="889965" cy="889965"/>
          </a:xfrm>
          <a:prstGeom prst="rect">
            <a:avLst/>
          </a:prstGeom>
        </p:spPr>
      </p:pic>
      <p:pic>
        <p:nvPicPr>
          <p:cNvPr id="94" name="Рисунок 93">
            <a:extLst>
              <a:ext uri="{FF2B5EF4-FFF2-40B4-BE49-F238E27FC236}">
                <a16:creationId xmlns:a16="http://schemas.microsoft.com/office/drawing/2014/main" id="{A1EEF404-3EC7-B042-D0FC-AEDB7D949E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850406" y="844495"/>
            <a:ext cx="889965" cy="889965"/>
          </a:xfrm>
          <a:prstGeom prst="rect">
            <a:avLst/>
          </a:prstGeom>
        </p:spPr>
      </p:pic>
      <p:pic>
        <p:nvPicPr>
          <p:cNvPr id="95" name="Рисунок 94">
            <a:extLst>
              <a:ext uri="{FF2B5EF4-FFF2-40B4-BE49-F238E27FC236}">
                <a16:creationId xmlns:a16="http://schemas.microsoft.com/office/drawing/2014/main" id="{09B14EDC-1E37-04A9-01F9-9D39DC221B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850406" y="2285792"/>
            <a:ext cx="889965" cy="889965"/>
          </a:xfrm>
          <a:prstGeom prst="rect">
            <a:avLst/>
          </a:prstGeom>
        </p:spPr>
      </p:pic>
      <p:pic>
        <p:nvPicPr>
          <p:cNvPr id="96" name="Рисунок 95">
            <a:extLst>
              <a:ext uri="{FF2B5EF4-FFF2-40B4-BE49-F238E27FC236}">
                <a16:creationId xmlns:a16="http://schemas.microsoft.com/office/drawing/2014/main" id="{2D9634CE-D1E8-8DB8-7277-ECBAD3F7B4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850406" y="3727089"/>
            <a:ext cx="889965" cy="889965"/>
          </a:xfrm>
          <a:prstGeom prst="rect">
            <a:avLst/>
          </a:prstGeom>
        </p:spPr>
      </p:pic>
      <p:pic>
        <p:nvPicPr>
          <p:cNvPr id="97" name="Рисунок 96">
            <a:extLst>
              <a:ext uri="{FF2B5EF4-FFF2-40B4-BE49-F238E27FC236}">
                <a16:creationId xmlns:a16="http://schemas.microsoft.com/office/drawing/2014/main" id="{A4E30EB5-093D-0925-DE82-0A3B155BB4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850406" y="5168386"/>
            <a:ext cx="889965" cy="889965"/>
          </a:xfrm>
          <a:prstGeom prst="rect">
            <a:avLst/>
          </a:prstGeom>
        </p:spPr>
      </p:pic>
      <p:pic>
        <p:nvPicPr>
          <p:cNvPr id="98" name="Рисунок 97">
            <a:extLst>
              <a:ext uri="{FF2B5EF4-FFF2-40B4-BE49-F238E27FC236}">
                <a16:creationId xmlns:a16="http://schemas.microsoft.com/office/drawing/2014/main" id="{1A7EAD1B-0BDC-5F3F-922D-29BE202103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63665" y="844495"/>
            <a:ext cx="889965" cy="889965"/>
          </a:xfrm>
          <a:prstGeom prst="rect">
            <a:avLst/>
          </a:prstGeom>
        </p:spPr>
      </p:pic>
      <p:pic>
        <p:nvPicPr>
          <p:cNvPr id="99" name="Рисунок 98">
            <a:extLst>
              <a:ext uri="{FF2B5EF4-FFF2-40B4-BE49-F238E27FC236}">
                <a16:creationId xmlns:a16="http://schemas.microsoft.com/office/drawing/2014/main" id="{A2832832-E9C3-7CFE-CB25-E3DE8092BC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63665" y="2285792"/>
            <a:ext cx="889965" cy="889965"/>
          </a:xfrm>
          <a:prstGeom prst="rect">
            <a:avLst/>
          </a:prstGeom>
        </p:spPr>
      </p:pic>
      <p:pic>
        <p:nvPicPr>
          <p:cNvPr id="100" name="Рисунок 99">
            <a:extLst>
              <a:ext uri="{FF2B5EF4-FFF2-40B4-BE49-F238E27FC236}">
                <a16:creationId xmlns:a16="http://schemas.microsoft.com/office/drawing/2014/main" id="{578492EA-0FD9-0B58-B268-526EB63416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63665" y="3727089"/>
            <a:ext cx="889965" cy="889965"/>
          </a:xfrm>
          <a:prstGeom prst="rect">
            <a:avLst/>
          </a:prstGeom>
        </p:spPr>
      </p:pic>
      <p:pic>
        <p:nvPicPr>
          <p:cNvPr id="101" name="Рисунок 100">
            <a:extLst>
              <a:ext uri="{FF2B5EF4-FFF2-40B4-BE49-F238E27FC236}">
                <a16:creationId xmlns:a16="http://schemas.microsoft.com/office/drawing/2014/main" id="{0C7785A5-512E-A2FE-C02D-F5EB6E30C5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63665" y="5168386"/>
            <a:ext cx="889965" cy="889965"/>
          </a:xfrm>
          <a:prstGeom prst="rect">
            <a:avLst/>
          </a:prstGeom>
        </p:spPr>
      </p:pic>
      <p:pic>
        <p:nvPicPr>
          <p:cNvPr id="102" name="Рисунок 101">
            <a:extLst>
              <a:ext uri="{FF2B5EF4-FFF2-40B4-BE49-F238E27FC236}">
                <a16:creationId xmlns:a16="http://schemas.microsoft.com/office/drawing/2014/main" id="{31196F1F-B49B-661C-CDDF-B2E42F42F8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76924" y="844495"/>
            <a:ext cx="889965" cy="889965"/>
          </a:xfrm>
          <a:prstGeom prst="rect">
            <a:avLst/>
          </a:prstGeom>
        </p:spPr>
      </p:pic>
      <p:pic>
        <p:nvPicPr>
          <p:cNvPr id="103" name="Рисунок 102">
            <a:extLst>
              <a:ext uri="{FF2B5EF4-FFF2-40B4-BE49-F238E27FC236}">
                <a16:creationId xmlns:a16="http://schemas.microsoft.com/office/drawing/2014/main" id="{CB583C6C-4CB4-36B1-1CBE-0A71221303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76924" y="2285792"/>
            <a:ext cx="889965" cy="889965"/>
          </a:xfrm>
          <a:prstGeom prst="rect">
            <a:avLst/>
          </a:prstGeom>
        </p:spPr>
      </p:pic>
      <p:pic>
        <p:nvPicPr>
          <p:cNvPr id="104" name="Рисунок 103">
            <a:extLst>
              <a:ext uri="{FF2B5EF4-FFF2-40B4-BE49-F238E27FC236}">
                <a16:creationId xmlns:a16="http://schemas.microsoft.com/office/drawing/2014/main" id="{585AF90E-D6AA-4B44-A084-11C3EA7C4C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76924" y="3727089"/>
            <a:ext cx="889965" cy="889965"/>
          </a:xfrm>
          <a:prstGeom prst="rect">
            <a:avLst/>
          </a:prstGeom>
        </p:spPr>
      </p:pic>
      <p:pic>
        <p:nvPicPr>
          <p:cNvPr id="105" name="Рисунок 104">
            <a:extLst>
              <a:ext uri="{FF2B5EF4-FFF2-40B4-BE49-F238E27FC236}">
                <a16:creationId xmlns:a16="http://schemas.microsoft.com/office/drawing/2014/main" id="{9521EE5B-7036-D421-8472-4588C6E8E4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76924" y="5168386"/>
            <a:ext cx="889965" cy="889965"/>
          </a:xfrm>
          <a:prstGeom prst="rect">
            <a:avLst/>
          </a:prstGeom>
        </p:spPr>
      </p:pic>
      <p:pic>
        <p:nvPicPr>
          <p:cNvPr id="106" name="Рисунок 105">
            <a:extLst>
              <a:ext uri="{FF2B5EF4-FFF2-40B4-BE49-F238E27FC236}">
                <a16:creationId xmlns:a16="http://schemas.microsoft.com/office/drawing/2014/main" id="{C4D4D210-2088-F553-BDD9-BB944B307A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90183" y="844495"/>
            <a:ext cx="889965" cy="889965"/>
          </a:xfrm>
          <a:prstGeom prst="rect">
            <a:avLst/>
          </a:prstGeom>
        </p:spPr>
      </p:pic>
      <p:pic>
        <p:nvPicPr>
          <p:cNvPr id="107" name="Рисунок 106">
            <a:extLst>
              <a:ext uri="{FF2B5EF4-FFF2-40B4-BE49-F238E27FC236}">
                <a16:creationId xmlns:a16="http://schemas.microsoft.com/office/drawing/2014/main" id="{902916C0-E7B8-94BD-CFA2-14EDD9777F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90183" y="2285792"/>
            <a:ext cx="889965" cy="889965"/>
          </a:xfrm>
          <a:prstGeom prst="rect">
            <a:avLst/>
          </a:prstGeom>
        </p:spPr>
      </p:pic>
      <p:pic>
        <p:nvPicPr>
          <p:cNvPr id="108" name="Рисунок 107">
            <a:extLst>
              <a:ext uri="{FF2B5EF4-FFF2-40B4-BE49-F238E27FC236}">
                <a16:creationId xmlns:a16="http://schemas.microsoft.com/office/drawing/2014/main" id="{152B9D35-4E5B-ADFE-B9A3-3BAF56C07C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90183" y="3727089"/>
            <a:ext cx="889965" cy="889965"/>
          </a:xfrm>
          <a:prstGeom prst="rect">
            <a:avLst/>
          </a:prstGeom>
        </p:spPr>
      </p:pic>
      <p:pic>
        <p:nvPicPr>
          <p:cNvPr id="109" name="Рисунок 108">
            <a:extLst>
              <a:ext uri="{FF2B5EF4-FFF2-40B4-BE49-F238E27FC236}">
                <a16:creationId xmlns:a16="http://schemas.microsoft.com/office/drawing/2014/main" id="{B7F23AFA-C699-6C38-E3F1-D429B07ACC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90183" y="5168386"/>
            <a:ext cx="889965" cy="889965"/>
          </a:xfrm>
          <a:prstGeom prst="rect">
            <a:avLst/>
          </a:prstGeom>
        </p:spPr>
      </p:pic>
      <p:pic>
        <p:nvPicPr>
          <p:cNvPr id="110" name="Рисунок 109">
            <a:extLst>
              <a:ext uri="{FF2B5EF4-FFF2-40B4-BE49-F238E27FC236}">
                <a16:creationId xmlns:a16="http://schemas.microsoft.com/office/drawing/2014/main" id="{E834116A-20D7-CD7A-07E3-0EAE21D365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303442" y="844495"/>
            <a:ext cx="889965" cy="889965"/>
          </a:xfrm>
          <a:prstGeom prst="rect">
            <a:avLst/>
          </a:prstGeom>
        </p:spPr>
      </p:pic>
      <p:pic>
        <p:nvPicPr>
          <p:cNvPr id="111" name="Рисунок 110">
            <a:extLst>
              <a:ext uri="{FF2B5EF4-FFF2-40B4-BE49-F238E27FC236}">
                <a16:creationId xmlns:a16="http://schemas.microsoft.com/office/drawing/2014/main" id="{898024BB-D43B-7641-7DB6-3E135BB6DB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303442" y="2285792"/>
            <a:ext cx="889965" cy="889965"/>
          </a:xfrm>
          <a:prstGeom prst="rect">
            <a:avLst/>
          </a:prstGeom>
        </p:spPr>
      </p:pic>
      <p:pic>
        <p:nvPicPr>
          <p:cNvPr id="112" name="Рисунок 111">
            <a:extLst>
              <a:ext uri="{FF2B5EF4-FFF2-40B4-BE49-F238E27FC236}">
                <a16:creationId xmlns:a16="http://schemas.microsoft.com/office/drawing/2014/main" id="{DCAA23FF-BDA2-2C24-904D-6DA146C046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303442" y="3727089"/>
            <a:ext cx="889965" cy="889965"/>
          </a:xfrm>
          <a:prstGeom prst="rect">
            <a:avLst/>
          </a:prstGeom>
        </p:spPr>
      </p:pic>
      <p:pic>
        <p:nvPicPr>
          <p:cNvPr id="113" name="Рисунок 112">
            <a:extLst>
              <a:ext uri="{FF2B5EF4-FFF2-40B4-BE49-F238E27FC236}">
                <a16:creationId xmlns:a16="http://schemas.microsoft.com/office/drawing/2014/main" id="{A6DD36D4-7E96-95FE-4611-67A44B5810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303442" y="5168386"/>
            <a:ext cx="889965" cy="889965"/>
          </a:xfrm>
          <a:prstGeom prst="rect">
            <a:avLst/>
          </a:prstGeom>
        </p:spPr>
      </p:pic>
      <p:pic>
        <p:nvPicPr>
          <p:cNvPr id="114" name="Рисунок 113">
            <a:extLst>
              <a:ext uri="{FF2B5EF4-FFF2-40B4-BE49-F238E27FC236}">
                <a16:creationId xmlns:a16="http://schemas.microsoft.com/office/drawing/2014/main" id="{F5EA06D8-F38D-CDF6-8DD2-B5F09620C0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416701" y="844495"/>
            <a:ext cx="889965" cy="889965"/>
          </a:xfrm>
          <a:prstGeom prst="rect">
            <a:avLst/>
          </a:prstGeom>
        </p:spPr>
      </p:pic>
      <p:pic>
        <p:nvPicPr>
          <p:cNvPr id="115" name="Рисунок 114">
            <a:extLst>
              <a:ext uri="{FF2B5EF4-FFF2-40B4-BE49-F238E27FC236}">
                <a16:creationId xmlns:a16="http://schemas.microsoft.com/office/drawing/2014/main" id="{598BFC81-D85F-7F14-4ACC-7DD4FEADC2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416701" y="2285792"/>
            <a:ext cx="889965" cy="889965"/>
          </a:xfrm>
          <a:prstGeom prst="rect">
            <a:avLst/>
          </a:prstGeom>
        </p:spPr>
      </p:pic>
      <p:pic>
        <p:nvPicPr>
          <p:cNvPr id="116" name="Рисунок 115">
            <a:extLst>
              <a:ext uri="{FF2B5EF4-FFF2-40B4-BE49-F238E27FC236}">
                <a16:creationId xmlns:a16="http://schemas.microsoft.com/office/drawing/2014/main" id="{8911A3DF-8FEE-6A10-33A3-A315DCCA47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416701" y="3727089"/>
            <a:ext cx="889965" cy="889965"/>
          </a:xfrm>
          <a:prstGeom prst="rect">
            <a:avLst/>
          </a:prstGeom>
        </p:spPr>
      </p:pic>
      <p:pic>
        <p:nvPicPr>
          <p:cNvPr id="117" name="Рисунок 116">
            <a:extLst>
              <a:ext uri="{FF2B5EF4-FFF2-40B4-BE49-F238E27FC236}">
                <a16:creationId xmlns:a16="http://schemas.microsoft.com/office/drawing/2014/main" id="{AED5CA3D-B3BA-7945-B114-87BEE4445A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416701" y="5168386"/>
            <a:ext cx="889965" cy="889965"/>
          </a:xfrm>
          <a:prstGeom prst="rect">
            <a:avLst/>
          </a:prstGeom>
        </p:spPr>
      </p:pic>
      <p:pic>
        <p:nvPicPr>
          <p:cNvPr id="118" name="Рисунок 117">
            <a:extLst>
              <a:ext uri="{FF2B5EF4-FFF2-40B4-BE49-F238E27FC236}">
                <a16:creationId xmlns:a16="http://schemas.microsoft.com/office/drawing/2014/main" id="{1491B149-E66F-25F5-0189-375A2FF6BF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29960" y="844495"/>
            <a:ext cx="889965" cy="889965"/>
          </a:xfrm>
          <a:prstGeom prst="rect">
            <a:avLst/>
          </a:prstGeom>
        </p:spPr>
      </p:pic>
      <p:pic>
        <p:nvPicPr>
          <p:cNvPr id="119" name="Рисунок 118">
            <a:extLst>
              <a:ext uri="{FF2B5EF4-FFF2-40B4-BE49-F238E27FC236}">
                <a16:creationId xmlns:a16="http://schemas.microsoft.com/office/drawing/2014/main" id="{40F6FD55-360A-229C-2123-73107B547F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29960" y="2285792"/>
            <a:ext cx="889965" cy="889965"/>
          </a:xfrm>
          <a:prstGeom prst="rect">
            <a:avLst/>
          </a:prstGeom>
        </p:spPr>
      </p:pic>
      <p:pic>
        <p:nvPicPr>
          <p:cNvPr id="120" name="Рисунок 119">
            <a:extLst>
              <a:ext uri="{FF2B5EF4-FFF2-40B4-BE49-F238E27FC236}">
                <a16:creationId xmlns:a16="http://schemas.microsoft.com/office/drawing/2014/main" id="{C0366759-D7CD-AE5B-A207-8FAB226933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29960" y="3727089"/>
            <a:ext cx="889965" cy="889965"/>
          </a:xfrm>
          <a:prstGeom prst="rect">
            <a:avLst/>
          </a:prstGeom>
        </p:spPr>
      </p:pic>
      <p:pic>
        <p:nvPicPr>
          <p:cNvPr id="121" name="Рисунок 120">
            <a:extLst>
              <a:ext uri="{FF2B5EF4-FFF2-40B4-BE49-F238E27FC236}">
                <a16:creationId xmlns:a16="http://schemas.microsoft.com/office/drawing/2014/main" id="{E11BCF68-4561-4F6D-3C54-15D747A43D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29960" y="5168386"/>
            <a:ext cx="889965" cy="889965"/>
          </a:xfrm>
          <a:prstGeom prst="rect">
            <a:avLst/>
          </a:prstGeom>
        </p:spPr>
      </p:pic>
      <p:pic>
        <p:nvPicPr>
          <p:cNvPr id="122" name="Рисунок 121">
            <a:extLst>
              <a:ext uri="{FF2B5EF4-FFF2-40B4-BE49-F238E27FC236}">
                <a16:creationId xmlns:a16="http://schemas.microsoft.com/office/drawing/2014/main" id="{936E25FC-2AB4-EDF6-DBE2-C0E6234BBF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643223" y="844495"/>
            <a:ext cx="889965" cy="889965"/>
          </a:xfrm>
          <a:prstGeom prst="rect">
            <a:avLst/>
          </a:prstGeom>
        </p:spPr>
      </p:pic>
      <p:pic>
        <p:nvPicPr>
          <p:cNvPr id="123" name="Рисунок 122">
            <a:extLst>
              <a:ext uri="{FF2B5EF4-FFF2-40B4-BE49-F238E27FC236}">
                <a16:creationId xmlns:a16="http://schemas.microsoft.com/office/drawing/2014/main" id="{3907D070-38EC-BFBB-6672-A25DA9DF10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643223" y="2285792"/>
            <a:ext cx="889965" cy="889965"/>
          </a:xfrm>
          <a:prstGeom prst="rect">
            <a:avLst/>
          </a:prstGeom>
        </p:spPr>
      </p:pic>
      <p:pic>
        <p:nvPicPr>
          <p:cNvPr id="124" name="Рисунок 123">
            <a:extLst>
              <a:ext uri="{FF2B5EF4-FFF2-40B4-BE49-F238E27FC236}">
                <a16:creationId xmlns:a16="http://schemas.microsoft.com/office/drawing/2014/main" id="{7C09CBBA-2B54-4ECA-28A9-88D853D4C5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643223" y="3727089"/>
            <a:ext cx="889965" cy="889965"/>
          </a:xfrm>
          <a:prstGeom prst="rect">
            <a:avLst/>
          </a:prstGeom>
        </p:spPr>
      </p:pic>
      <p:pic>
        <p:nvPicPr>
          <p:cNvPr id="125" name="Рисунок 124">
            <a:extLst>
              <a:ext uri="{FF2B5EF4-FFF2-40B4-BE49-F238E27FC236}">
                <a16:creationId xmlns:a16="http://schemas.microsoft.com/office/drawing/2014/main" id="{88D1EF43-4959-DE4C-7A26-C00334BCE4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643223" y="5168386"/>
            <a:ext cx="889965" cy="889965"/>
          </a:xfrm>
          <a:prstGeom prst="rect">
            <a:avLst/>
          </a:prstGeom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FFE0065C-58EF-D77B-AE46-8AB5FDF4F613}"/>
              </a:ext>
            </a:extLst>
          </p:cNvPr>
          <p:cNvSpPr/>
          <p:nvPr/>
        </p:nvSpPr>
        <p:spPr>
          <a:xfrm>
            <a:off x="-76198" y="6280557"/>
            <a:ext cx="12344400" cy="320675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B07F4E2-4DAB-DC49-9438-854917B0DED9}"/>
              </a:ext>
            </a:extLst>
          </p:cNvPr>
          <p:cNvSpPr/>
          <p:nvPr/>
        </p:nvSpPr>
        <p:spPr>
          <a:xfrm>
            <a:off x="-76198" y="293916"/>
            <a:ext cx="12344400" cy="320675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26" name="Группа 125">
            <a:extLst>
              <a:ext uri="{FF2B5EF4-FFF2-40B4-BE49-F238E27FC236}">
                <a16:creationId xmlns:a16="http://schemas.microsoft.com/office/drawing/2014/main" id="{0271EB3E-FA86-9E8D-D5B3-A386C94C4D04}"/>
              </a:ext>
            </a:extLst>
          </p:cNvPr>
          <p:cNvGrpSpPr/>
          <p:nvPr/>
        </p:nvGrpSpPr>
        <p:grpSpPr>
          <a:xfrm>
            <a:off x="-537490" y="6257870"/>
            <a:ext cx="56730862" cy="394866"/>
            <a:chOff x="-537490" y="6257870"/>
            <a:chExt cx="56730862" cy="394866"/>
          </a:xfrm>
        </p:grpSpPr>
        <p:grpSp>
          <p:nvGrpSpPr>
            <p:cNvPr id="47" name="Группа 46">
              <a:extLst>
                <a:ext uri="{FF2B5EF4-FFF2-40B4-BE49-F238E27FC236}">
                  <a16:creationId xmlns:a16="http://schemas.microsoft.com/office/drawing/2014/main" id="{0A83BC4A-788D-AD64-0634-A906B14AFE38}"/>
                </a:ext>
              </a:extLst>
            </p:cNvPr>
            <p:cNvGrpSpPr/>
            <p:nvPr/>
          </p:nvGrpSpPr>
          <p:grpSpPr>
            <a:xfrm>
              <a:off x="-537490" y="6257870"/>
              <a:ext cx="28076907" cy="382099"/>
              <a:chOff x="-14598992" y="256820"/>
              <a:chExt cx="28076907" cy="382099"/>
            </a:xfrm>
          </p:grpSpPr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4E048755-AFD6-D17E-D16E-4BDDBDDFC6D1}"/>
                  </a:ext>
                </a:extLst>
              </p:cNvPr>
              <p:cNvSpPr txBox="1"/>
              <p:nvPr/>
            </p:nvSpPr>
            <p:spPr>
              <a:xfrm>
                <a:off x="-304800" y="269587"/>
                <a:ext cx="22670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>
                    <a:solidFill>
                      <a:schemeClr val="bg1"/>
                    </a:solidFill>
                  </a:rPr>
                  <a:t>ПОРА СДАТЬ БЛАНКИ</a:t>
                </a: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A83D42C6-41A8-BAC7-E149-DDE6CA36D4F1}"/>
                  </a:ext>
                </a:extLst>
              </p:cNvPr>
              <p:cNvSpPr txBox="1"/>
              <p:nvPr/>
            </p:nvSpPr>
            <p:spPr>
              <a:xfrm>
                <a:off x="2606855" y="269587"/>
                <a:ext cx="22670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>
                    <a:solidFill>
                      <a:schemeClr val="bg1"/>
                    </a:solidFill>
                  </a:rPr>
                  <a:t>ПОРА СДАТЬ БЛАНКИ</a:t>
                </a: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6B23C0D5-9437-E4EF-AB7A-96041A43D402}"/>
                  </a:ext>
                </a:extLst>
              </p:cNvPr>
              <p:cNvSpPr txBox="1"/>
              <p:nvPr/>
            </p:nvSpPr>
            <p:spPr>
              <a:xfrm>
                <a:off x="5516908" y="269587"/>
                <a:ext cx="22670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>
                    <a:solidFill>
                      <a:schemeClr val="bg1"/>
                    </a:solidFill>
                  </a:rPr>
                  <a:t>ПОРА СДАТЬ БЛАНКИ</a:t>
                </a: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D4C9E830-6A8C-54BD-54AA-DE7CFAC10CF2}"/>
                  </a:ext>
                </a:extLst>
              </p:cNvPr>
              <p:cNvSpPr txBox="1"/>
              <p:nvPr/>
            </p:nvSpPr>
            <p:spPr>
              <a:xfrm>
                <a:off x="8429877" y="269587"/>
                <a:ext cx="22670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>
                    <a:solidFill>
                      <a:schemeClr val="bg1"/>
                    </a:solidFill>
                  </a:rPr>
                  <a:t>ПОРА СДАТЬ БЛАНКИ</a:t>
                </a: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4DF118B0-4BC1-C7E6-843B-34C0B0F89ABC}"/>
                  </a:ext>
                </a:extLst>
              </p:cNvPr>
              <p:cNvSpPr txBox="1"/>
              <p:nvPr/>
            </p:nvSpPr>
            <p:spPr>
              <a:xfrm>
                <a:off x="11210884" y="269587"/>
                <a:ext cx="22670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>
                    <a:solidFill>
                      <a:schemeClr val="bg1"/>
                    </a:solidFill>
                  </a:rPr>
                  <a:t>ПОРА СДАТЬ БЛАНКИ</a:t>
                </a:r>
              </a:p>
            </p:txBody>
          </p:sp>
          <p:pic>
            <p:nvPicPr>
              <p:cNvPr id="53" name="Рисунок 52">
                <a:extLst>
                  <a:ext uri="{FF2B5EF4-FFF2-40B4-BE49-F238E27FC236}">
                    <a16:creationId xmlns:a16="http://schemas.microsoft.com/office/drawing/2014/main" id="{09174D7F-E6D4-1778-4FC0-BFCDBCD941B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96DAC541-7B7A-43D3-8B79-37D633B846F1}">
                    <asvg:svgBlip xmlns="" xmlns:asvg="http://schemas.microsoft.com/office/drawing/2016/SVG/main" r:embed="rId7"/>
                  </a:ext>
                </a:extLst>
              </a:blip>
              <a:srcRect l="-1465" t="69902"/>
              <a:stretch/>
            </p:blipFill>
            <p:spPr>
              <a:xfrm>
                <a:off x="2170920" y="256820"/>
                <a:ext cx="164230" cy="268633"/>
              </a:xfrm>
              <a:prstGeom prst="rect">
                <a:avLst/>
              </a:prstGeom>
            </p:spPr>
          </p:pic>
          <p:pic>
            <p:nvPicPr>
              <p:cNvPr id="54" name="Рисунок 53">
                <a:extLst>
                  <a:ext uri="{FF2B5EF4-FFF2-40B4-BE49-F238E27FC236}">
                    <a16:creationId xmlns:a16="http://schemas.microsoft.com/office/drawing/2014/main" id="{70232864-B2AB-4DBA-BB9D-9AF02B97A76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96DAC541-7B7A-43D3-8B79-37D633B846F1}">
                    <asvg:svgBlip xmlns="" xmlns:asvg="http://schemas.microsoft.com/office/drawing/2016/SVG/main" r:embed="rId7"/>
                  </a:ext>
                </a:extLst>
              </a:blip>
              <a:srcRect l="-1465" t="69902"/>
              <a:stretch/>
            </p:blipFill>
            <p:spPr>
              <a:xfrm>
                <a:off x="5177805" y="256820"/>
                <a:ext cx="164230" cy="268633"/>
              </a:xfrm>
              <a:prstGeom prst="rect">
                <a:avLst/>
              </a:prstGeom>
            </p:spPr>
          </p:pic>
          <p:pic>
            <p:nvPicPr>
              <p:cNvPr id="55" name="Рисунок 54">
                <a:extLst>
                  <a:ext uri="{FF2B5EF4-FFF2-40B4-BE49-F238E27FC236}">
                    <a16:creationId xmlns:a16="http://schemas.microsoft.com/office/drawing/2014/main" id="{B283D483-6031-52A2-44A5-9EF5CC007FA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96DAC541-7B7A-43D3-8B79-37D633B846F1}">
                    <asvg:svgBlip xmlns="" xmlns:asvg="http://schemas.microsoft.com/office/drawing/2016/SVG/main" r:embed="rId7"/>
                  </a:ext>
                </a:extLst>
              </a:blip>
              <a:srcRect l="-1465" t="69902"/>
              <a:stretch/>
            </p:blipFill>
            <p:spPr>
              <a:xfrm>
                <a:off x="8020460" y="256820"/>
                <a:ext cx="164230" cy="268633"/>
              </a:xfrm>
              <a:prstGeom prst="rect">
                <a:avLst/>
              </a:prstGeom>
            </p:spPr>
          </p:pic>
          <p:pic>
            <p:nvPicPr>
              <p:cNvPr id="56" name="Рисунок 55">
                <a:extLst>
                  <a:ext uri="{FF2B5EF4-FFF2-40B4-BE49-F238E27FC236}">
                    <a16:creationId xmlns:a16="http://schemas.microsoft.com/office/drawing/2014/main" id="{F1938FE3-79E5-47EB-7997-2666D0CD631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96DAC541-7B7A-43D3-8B79-37D633B846F1}">
                    <asvg:svgBlip xmlns="" xmlns:asvg="http://schemas.microsoft.com/office/drawing/2016/SVG/main" r:embed="rId7"/>
                  </a:ext>
                </a:extLst>
              </a:blip>
              <a:srcRect l="-1465" t="69902"/>
              <a:stretch/>
            </p:blipFill>
            <p:spPr>
              <a:xfrm>
                <a:off x="10871781" y="256820"/>
                <a:ext cx="164230" cy="268633"/>
              </a:xfrm>
              <a:prstGeom prst="rect">
                <a:avLst/>
              </a:prstGeom>
            </p:spPr>
          </p:pic>
          <p:grpSp>
            <p:nvGrpSpPr>
              <p:cNvPr id="57" name="Группа 56">
                <a:extLst>
                  <a:ext uri="{FF2B5EF4-FFF2-40B4-BE49-F238E27FC236}">
                    <a16:creationId xmlns:a16="http://schemas.microsoft.com/office/drawing/2014/main" id="{B58AB178-29DD-4234-845D-FBB6A719DA17}"/>
                  </a:ext>
                </a:extLst>
              </p:cNvPr>
              <p:cNvGrpSpPr/>
              <p:nvPr/>
            </p:nvGrpSpPr>
            <p:grpSpPr>
              <a:xfrm>
                <a:off x="-14598992" y="256820"/>
                <a:ext cx="13782715" cy="382099"/>
                <a:chOff x="-14676014" y="256820"/>
                <a:chExt cx="13782715" cy="382099"/>
              </a:xfrm>
            </p:grpSpPr>
            <p:sp>
              <p:nvSpPr>
                <p:cNvPr id="59" name="TextBox 58">
                  <a:extLst>
                    <a:ext uri="{FF2B5EF4-FFF2-40B4-BE49-F238E27FC236}">
                      <a16:creationId xmlns:a16="http://schemas.microsoft.com/office/drawing/2014/main" id="{8572FEBD-850F-4432-2F4A-2AE4C052DE5E}"/>
                    </a:ext>
                  </a:extLst>
                </p:cNvPr>
                <p:cNvSpPr txBox="1"/>
                <p:nvPr/>
              </p:nvSpPr>
              <p:spPr>
                <a:xfrm>
                  <a:off x="-14676014" y="269587"/>
                  <a:ext cx="226703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>
                      <a:solidFill>
                        <a:schemeClr val="bg1"/>
                      </a:solidFill>
                    </a:rPr>
                    <a:t>ПОРА СДАТЬ БЛАНКИ</a:t>
                  </a:r>
                </a:p>
              </p:txBody>
            </p:sp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2FF03F36-E2A1-92F1-0422-61136BFACCD9}"/>
                    </a:ext>
                  </a:extLst>
                </p:cNvPr>
                <p:cNvSpPr txBox="1"/>
                <p:nvPr/>
              </p:nvSpPr>
              <p:spPr>
                <a:xfrm>
                  <a:off x="-11764359" y="269587"/>
                  <a:ext cx="226703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>
                      <a:solidFill>
                        <a:schemeClr val="bg1"/>
                      </a:solidFill>
                    </a:rPr>
                    <a:t>ПОРА СДАТЬ БЛАНКИ</a:t>
                  </a:r>
                </a:p>
              </p:txBody>
            </p:sp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id="{E7E02037-8E61-A157-B27A-E66A30D6B578}"/>
                    </a:ext>
                  </a:extLst>
                </p:cNvPr>
                <p:cNvSpPr txBox="1"/>
                <p:nvPr/>
              </p:nvSpPr>
              <p:spPr>
                <a:xfrm>
                  <a:off x="-8854306" y="269587"/>
                  <a:ext cx="226703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>
                      <a:solidFill>
                        <a:schemeClr val="bg1"/>
                      </a:solidFill>
                    </a:rPr>
                    <a:t>ПОРА СДАТЬ БЛАНКИ</a:t>
                  </a:r>
                </a:p>
              </p:txBody>
            </p:sp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006545D9-37D4-9FD8-B5E1-375FAEF97352}"/>
                    </a:ext>
                  </a:extLst>
                </p:cNvPr>
                <p:cNvSpPr txBox="1"/>
                <p:nvPr/>
              </p:nvSpPr>
              <p:spPr>
                <a:xfrm>
                  <a:off x="-5941337" y="269587"/>
                  <a:ext cx="226703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>
                      <a:solidFill>
                        <a:schemeClr val="bg1"/>
                      </a:solidFill>
                    </a:rPr>
                    <a:t>ПОРА СДАТЬ БЛАНКИ</a:t>
                  </a:r>
                </a:p>
              </p:txBody>
            </p:sp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1DEE2DC4-143E-7679-1273-9A0E42699018}"/>
                    </a:ext>
                  </a:extLst>
                </p:cNvPr>
                <p:cNvSpPr txBox="1"/>
                <p:nvPr/>
              </p:nvSpPr>
              <p:spPr>
                <a:xfrm>
                  <a:off x="-3160330" y="269587"/>
                  <a:ext cx="226703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>
                      <a:solidFill>
                        <a:schemeClr val="bg1"/>
                      </a:solidFill>
                    </a:rPr>
                    <a:t>ПОРА СДАТЬ БЛАНКИ</a:t>
                  </a:r>
                </a:p>
              </p:txBody>
            </p:sp>
            <p:pic>
              <p:nvPicPr>
                <p:cNvPr id="64" name="Рисунок 63">
                  <a:extLst>
                    <a:ext uri="{FF2B5EF4-FFF2-40B4-BE49-F238E27FC236}">
                      <a16:creationId xmlns:a16="http://schemas.microsoft.com/office/drawing/2014/main" id="{4FACA912-5329-71A8-5ED8-9F262C4514A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>
                  <a:extLst>
                    <a:ext uri="{96DAC541-7B7A-43D3-8B79-37D633B846F1}">
                      <asvg:svgBlip xmlns="" xmlns:asvg="http://schemas.microsoft.com/office/drawing/2016/SVG/main" r:embed="rId7"/>
                    </a:ext>
                  </a:extLst>
                </a:blip>
                <a:srcRect l="-1465" t="69902"/>
                <a:stretch/>
              </p:blipFill>
              <p:spPr>
                <a:xfrm>
                  <a:off x="-12200294" y="256820"/>
                  <a:ext cx="164230" cy="268633"/>
                </a:xfrm>
                <a:prstGeom prst="rect">
                  <a:avLst/>
                </a:prstGeom>
              </p:spPr>
            </p:pic>
            <p:pic>
              <p:nvPicPr>
                <p:cNvPr id="65" name="Рисунок 64">
                  <a:extLst>
                    <a:ext uri="{FF2B5EF4-FFF2-40B4-BE49-F238E27FC236}">
                      <a16:creationId xmlns:a16="http://schemas.microsoft.com/office/drawing/2014/main" id="{BA9FA4A0-AB76-6E72-EDA0-0FC64F3AA08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>
                  <a:extLst>
                    <a:ext uri="{96DAC541-7B7A-43D3-8B79-37D633B846F1}">
                      <asvg:svgBlip xmlns="" xmlns:asvg="http://schemas.microsoft.com/office/drawing/2016/SVG/main" r:embed="rId7"/>
                    </a:ext>
                  </a:extLst>
                </a:blip>
                <a:srcRect l="-1465" t="69902"/>
                <a:stretch/>
              </p:blipFill>
              <p:spPr>
                <a:xfrm>
                  <a:off x="-9193409" y="256820"/>
                  <a:ext cx="164230" cy="268633"/>
                </a:xfrm>
                <a:prstGeom prst="rect">
                  <a:avLst/>
                </a:prstGeom>
              </p:spPr>
            </p:pic>
            <p:pic>
              <p:nvPicPr>
                <p:cNvPr id="66" name="Рисунок 65">
                  <a:extLst>
                    <a:ext uri="{FF2B5EF4-FFF2-40B4-BE49-F238E27FC236}">
                      <a16:creationId xmlns:a16="http://schemas.microsoft.com/office/drawing/2014/main" id="{F0B455EF-8B43-6C12-5617-8B7F84A3B04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>
                  <a:extLst>
                    <a:ext uri="{96DAC541-7B7A-43D3-8B79-37D633B846F1}">
                      <asvg:svgBlip xmlns="" xmlns:asvg="http://schemas.microsoft.com/office/drawing/2016/SVG/main" r:embed="rId7"/>
                    </a:ext>
                  </a:extLst>
                </a:blip>
                <a:srcRect l="-1465" t="69902"/>
                <a:stretch/>
              </p:blipFill>
              <p:spPr>
                <a:xfrm>
                  <a:off x="-6350754" y="256820"/>
                  <a:ext cx="164230" cy="268633"/>
                </a:xfrm>
                <a:prstGeom prst="rect">
                  <a:avLst/>
                </a:prstGeom>
              </p:spPr>
            </p:pic>
            <p:pic>
              <p:nvPicPr>
                <p:cNvPr id="67" name="Рисунок 66">
                  <a:extLst>
                    <a:ext uri="{FF2B5EF4-FFF2-40B4-BE49-F238E27FC236}">
                      <a16:creationId xmlns:a16="http://schemas.microsoft.com/office/drawing/2014/main" id="{C2EBC04B-3219-E2B4-EA8F-76593E62EED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>
                  <a:extLst>
                    <a:ext uri="{96DAC541-7B7A-43D3-8B79-37D633B846F1}">
                      <asvg:svgBlip xmlns="" xmlns:asvg="http://schemas.microsoft.com/office/drawing/2016/SVG/main" r:embed="rId7"/>
                    </a:ext>
                  </a:extLst>
                </a:blip>
                <a:srcRect l="-1465" t="69902"/>
                <a:stretch/>
              </p:blipFill>
              <p:spPr>
                <a:xfrm>
                  <a:off x="-3499433" y="256820"/>
                  <a:ext cx="164230" cy="268633"/>
                </a:xfrm>
                <a:prstGeom prst="rect">
                  <a:avLst/>
                </a:prstGeom>
              </p:spPr>
            </p:pic>
          </p:grpSp>
          <p:pic>
            <p:nvPicPr>
              <p:cNvPr id="58" name="Рисунок 57">
                <a:extLst>
                  <a:ext uri="{FF2B5EF4-FFF2-40B4-BE49-F238E27FC236}">
                    <a16:creationId xmlns:a16="http://schemas.microsoft.com/office/drawing/2014/main" id="{8DB90C2B-C28C-6252-5D25-AEFAF8D40BF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96DAC541-7B7A-43D3-8B79-37D633B846F1}">
                    <asvg:svgBlip xmlns="" xmlns:asvg="http://schemas.microsoft.com/office/drawing/2016/SVG/main" r:embed="rId7"/>
                  </a:ext>
                </a:extLst>
              </a:blip>
              <a:srcRect l="-1465" t="69902"/>
              <a:stretch/>
            </p:blipFill>
            <p:spPr>
              <a:xfrm>
                <a:off x="-619605" y="256820"/>
                <a:ext cx="164230" cy="268633"/>
              </a:xfrm>
              <a:prstGeom prst="rect">
                <a:avLst/>
              </a:prstGeom>
            </p:spPr>
          </p:pic>
        </p:grpSp>
        <p:grpSp>
          <p:nvGrpSpPr>
            <p:cNvPr id="68" name="Группа 67">
              <a:extLst>
                <a:ext uri="{FF2B5EF4-FFF2-40B4-BE49-F238E27FC236}">
                  <a16:creationId xmlns:a16="http://schemas.microsoft.com/office/drawing/2014/main" id="{997B94B8-4045-319D-41A5-ADE19A3305C9}"/>
                </a:ext>
              </a:extLst>
            </p:cNvPr>
            <p:cNvGrpSpPr/>
            <p:nvPr/>
          </p:nvGrpSpPr>
          <p:grpSpPr>
            <a:xfrm>
              <a:off x="28116465" y="6270637"/>
              <a:ext cx="28076907" cy="382099"/>
              <a:chOff x="-14598992" y="256820"/>
              <a:chExt cx="28076907" cy="382099"/>
            </a:xfrm>
          </p:grpSpPr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E39989DE-0611-D92A-C39E-32AC334F85FD}"/>
                  </a:ext>
                </a:extLst>
              </p:cNvPr>
              <p:cNvSpPr txBox="1"/>
              <p:nvPr/>
            </p:nvSpPr>
            <p:spPr>
              <a:xfrm>
                <a:off x="-304800" y="269587"/>
                <a:ext cx="22670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>
                    <a:solidFill>
                      <a:schemeClr val="bg1"/>
                    </a:solidFill>
                  </a:rPr>
                  <a:t>ПОРА СДАТЬ БЛАНКИ</a:t>
                </a:r>
              </a:p>
            </p:txBody>
          </p:sp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F6102B44-19C2-D4EF-EA80-E87799C14C29}"/>
                  </a:ext>
                </a:extLst>
              </p:cNvPr>
              <p:cNvSpPr txBox="1"/>
              <p:nvPr/>
            </p:nvSpPr>
            <p:spPr>
              <a:xfrm>
                <a:off x="2606855" y="269587"/>
                <a:ext cx="22670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>
                    <a:solidFill>
                      <a:schemeClr val="bg1"/>
                    </a:solidFill>
                  </a:rPr>
                  <a:t>ПОРА СДАТЬ БЛАНКИ</a:t>
                </a: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56827F35-8B44-7349-E96F-1FDEA551B5F6}"/>
                  </a:ext>
                </a:extLst>
              </p:cNvPr>
              <p:cNvSpPr txBox="1"/>
              <p:nvPr/>
            </p:nvSpPr>
            <p:spPr>
              <a:xfrm>
                <a:off x="5516908" y="269587"/>
                <a:ext cx="22670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>
                    <a:solidFill>
                      <a:schemeClr val="bg1"/>
                    </a:solidFill>
                  </a:rPr>
                  <a:t>ПОРА СДАТЬ БЛАНКИ</a:t>
                </a:r>
              </a:p>
            </p:txBody>
          </p: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244332F0-2460-E3A8-5A5E-02F9F501FCCA}"/>
                  </a:ext>
                </a:extLst>
              </p:cNvPr>
              <p:cNvSpPr txBox="1"/>
              <p:nvPr/>
            </p:nvSpPr>
            <p:spPr>
              <a:xfrm>
                <a:off x="8429877" y="269587"/>
                <a:ext cx="22670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>
                    <a:solidFill>
                      <a:schemeClr val="bg1"/>
                    </a:solidFill>
                  </a:rPr>
                  <a:t>ПОРА СДАТЬ БЛАНКИ</a:t>
                </a:r>
              </a:p>
            </p:txBody>
          </p: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63B23D66-C894-E8FF-A34C-C3852A236650}"/>
                  </a:ext>
                </a:extLst>
              </p:cNvPr>
              <p:cNvSpPr txBox="1"/>
              <p:nvPr/>
            </p:nvSpPr>
            <p:spPr>
              <a:xfrm>
                <a:off x="11210884" y="269587"/>
                <a:ext cx="22670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>
                    <a:solidFill>
                      <a:schemeClr val="bg1"/>
                    </a:solidFill>
                  </a:rPr>
                  <a:t>ПОРА СДАТЬ БЛАНКИ</a:t>
                </a:r>
              </a:p>
            </p:txBody>
          </p:sp>
          <p:pic>
            <p:nvPicPr>
              <p:cNvPr id="74" name="Рисунок 73">
                <a:extLst>
                  <a:ext uri="{FF2B5EF4-FFF2-40B4-BE49-F238E27FC236}">
                    <a16:creationId xmlns:a16="http://schemas.microsoft.com/office/drawing/2014/main" id="{BFB7DEC8-808E-B39B-34F7-C791059D66E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96DAC541-7B7A-43D3-8B79-37D633B846F1}">
                    <asvg:svgBlip xmlns="" xmlns:asvg="http://schemas.microsoft.com/office/drawing/2016/SVG/main" r:embed="rId7"/>
                  </a:ext>
                </a:extLst>
              </a:blip>
              <a:srcRect l="-1465" t="69902"/>
              <a:stretch/>
            </p:blipFill>
            <p:spPr>
              <a:xfrm>
                <a:off x="2170920" y="256820"/>
                <a:ext cx="164230" cy="268633"/>
              </a:xfrm>
              <a:prstGeom prst="rect">
                <a:avLst/>
              </a:prstGeom>
            </p:spPr>
          </p:pic>
          <p:pic>
            <p:nvPicPr>
              <p:cNvPr id="75" name="Рисунок 74">
                <a:extLst>
                  <a:ext uri="{FF2B5EF4-FFF2-40B4-BE49-F238E27FC236}">
                    <a16:creationId xmlns:a16="http://schemas.microsoft.com/office/drawing/2014/main" id="{B5C948C2-0D5D-569E-C519-47C49F9155C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96DAC541-7B7A-43D3-8B79-37D633B846F1}">
                    <asvg:svgBlip xmlns="" xmlns:asvg="http://schemas.microsoft.com/office/drawing/2016/SVG/main" r:embed="rId7"/>
                  </a:ext>
                </a:extLst>
              </a:blip>
              <a:srcRect l="-1465" t="69902"/>
              <a:stretch/>
            </p:blipFill>
            <p:spPr>
              <a:xfrm>
                <a:off x="5177805" y="256820"/>
                <a:ext cx="164230" cy="268633"/>
              </a:xfrm>
              <a:prstGeom prst="rect">
                <a:avLst/>
              </a:prstGeom>
            </p:spPr>
          </p:pic>
          <p:pic>
            <p:nvPicPr>
              <p:cNvPr id="76" name="Рисунок 75">
                <a:extLst>
                  <a:ext uri="{FF2B5EF4-FFF2-40B4-BE49-F238E27FC236}">
                    <a16:creationId xmlns:a16="http://schemas.microsoft.com/office/drawing/2014/main" id="{204F2248-F26D-DB1F-414D-1F02D50FE4D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96DAC541-7B7A-43D3-8B79-37D633B846F1}">
                    <asvg:svgBlip xmlns="" xmlns:asvg="http://schemas.microsoft.com/office/drawing/2016/SVG/main" r:embed="rId7"/>
                  </a:ext>
                </a:extLst>
              </a:blip>
              <a:srcRect l="-1465" t="69902"/>
              <a:stretch/>
            </p:blipFill>
            <p:spPr>
              <a:xfrm>
                <a:off x="8020460" y="256820"/>
                <a:ext cx="164230" cy="268633"/>
              </a:xfrm>
              <a:prstGeom prst="rect">
                <a:avLst/>
              </a:prstGeom>
            </p:spPr>
          </p:pic>
          <p:pic>
            <p:nvPicPr>
              <p:cNvPr id="77" name="Рисунок 76">
                <a:extLst>
                  <a:ext uri="{FF2B5EF4-FFF2-40B4-BE49-F238E27FC236}">
                    <a16:creationId xmlns:a16="http://schemas.microsoft.com/office/drawing/2014/main" id="{88DEEAF6-77CB-42E9-66E9-07CEFC81838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96DAC541-7B7A-43D3-8B79-37D633B846F1}">
                    <asvg:svgBlip xmlns="" xmlns:asvg="http://schemas.microsoft.com/office/drawing/2016/SVG/main" r:embed="rId7"/>
                  </a:ext>
                </a:extLst>
              </a:blip>
              <a:srcRect l="-1465" t="69902"/>
              <a:stretch/>
            </p:blipFill>
            <p:spPr>
              <a:xfrm>
                <a:off x="10871781" y="256820"/>
                <a:ext cx="164230" cy="268633"/>
              </a:xfrm>
              <a:prstGeom prst="rect">
                <a:avLst/>
              </a:prstGeom>
            </p:spPr>
          </p:pic>
          <p:grpSp>
            <p:nvGrpSpPr>
              <p:cNvPr id="78" name="Группа 77">
                <a:extLst>
                  <a:ext uri="{FF2B5EF4-FFF2-40B4-BE49-F238E27FC236}">
                    <a16:creationId xmlns:a16="http://schemas.microsoft.com/office/drawing/2014/main" id="{3FCBA801-1271-1A89-8DE3-9EF2DEA29FC4}"/>
                  </a:ext>
                </a:extLst>
              </p:cNvPr>
              <p:cNvGrpSpPr/>
              <p:nvPr/>
            </p:nvGrpSpPr>
            <p:grpSpPr>
              <a:xfrm>
                <a:off x="-14598992" y="256820"/>
                <a:ext cx="13782715" cy="382099"/>
                <a:chOff x="-14676014" y="256820"/>
                <a:chExt cx="13782715" cy="382099"/>
              </a:xfrm>
            </p:grpSpPr>
            <p:sp>
              <p:nvSpPr>
                <p:cNvPr id="80" name="TextBox 79">
                  <a:extLst>
                    <a:ext uri="{FF2B5EF4-FFF2-40B4-BE49-F238E27FC236}">
                      <a16:creationId xmlns:a16="http://schemas.microsoft.com/office/drawing/2014/main" id="{247ADBDC-3F14-E891-8D41-E4BCF204B38C}"/>
                    </a:ext>
                  </a:extLst>
                </p:cNvPr>
                <p:cNvSpPr txBox="1"/>
                <p:nvPr/>
              </p:nvSpPr>
              <p:spPr>
                <a:xfrm>
                  <a:off x="-14676014" y="269587"/>
                  <a:ext cx="226703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>
                      <a:solidFill>
                        <a:schemeClr val="bg1"/>
                      </a:solidFill>
                    </a:rPr>
                    <a:t>ПОРА СДАТЬ БЛАНКИ</a:t>
                  </a:r>
                </a:p>
              </p:txBody>
            </p:sp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F01CCBEB-8FFC-6AA7-C941-FBE5E21E0792}"/>
                    </a:ext>
                  </a:extLst>
                </p:cNvPr>
                <p:cNvSpPr txBox="1"/>
                <p:nvPr/>
              </p:nvSpPr>
              <p:spPr>
                <a:xfrm>
                  <a:off x="-11764359" y="269587"/>
                  <a:ext cx="226703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>
                      <a:solidFill>
                        <a:schemeClr val="bg1"/>
                      </a:solidFill>
                    </a:rPr>
                    <a:t>ПОРА СДАТЬ БЛАНКИ</a:t>
                  </a:r>
                </a:p>
              </p:txBody>
            </p:sp>
            <p:sp>
              <p:nvSpPr>
                <p:cNvPr id="82" name="TextBox 81">
                  <a:extLst>
                    <a:ext uri="{FF2B5EF4-FFF2-40B4-BE49-F238E27FC236}">
                      <a16:creationId xmlns:a16="http://schemas.microsoft.com/office/drawing/2014/main" id="{4C664509-157E-9CDA-9D5C-8AE774C3CDD5}"/>
                    </a:ext>
                  </a:extLst>
                </p:cNvPr>
                <p:cNvSpPr txBox="1"/>
                <p:nvPr/>
              </p:nvSpPr>
              <p:spPr>
                <a:xfrm>
                  <a:off x="-8854306" y="269587"/>
                  <a:ext cx="226703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>
                      <a:solidFill>
                        <a:schemeClr val="bg1"/>
                      </a:solidFill>
                    </a:rPr>
                    <a:t>ПОРА СДАТЬ БЛАНКИ</a:t>
                  </a:r>
                </a:p>
              </p:txBody>
            </p:sp>
            <p:sp>
              <p:nvSpPr>
                <p:cNvPr id="83" name="TextBox 82">
                  <a:extLst>
                    <a:ext uri="{FF2B5EF4-FFF2-40B4-BE49-F238E27FC236}">
                      <a16:creationId xmlns:a16="http://schemas.microsoft.com/office/drawing/2014/main" id="{764529B1-1AF6-F77D-00FB-7A00B62CB260}"/>
                    </a:ext>
                  </a:extLst>
                </p:cNvPr>
                <p:cNvSpPr txBox="1"/>
                <p:nvPr/>
              </p:nvSpPr>
              <p:spPr>
                <a:xfrm>
                  <a:off x="-5941337" y="269587"/>
                  <a:ext cx="226703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>
                      <a:solidFill>
                        <a:schemeClr val="bg1"/>
                      </a:solidFill>
                    </a:rPr>
                    <a:t>ПОРА СДАТЬ БЛАНКИ</a:t>
                  </a:r>
                </a:p>
              </p:txBody>
            </p:sp>
            <p:sp>
              <p:nvSpPr>
                <p:cNvPr id="84" name="TextBox 83">
                  <a:extLst>
                    <a:ext uri="{FF2B5EF4-FFF2-40B4-BE49-F238E27FC236}">
                      <a16:creationId xmlns:a16="http://schemas.microsoft.com/office/drawing/2014/main" id="{66E52834-72F8-8A04-1308-2DDC305AD599}"/>
                    </a:ext>
                  </a:extLst>
                </p:cNvPr>
                <p:cNvSpPr txBox="1"/>
                <p:nvPr/>
              </p:nvSpPr>
              <p:spPr>
                <a:xfrm>
                  <a:off x="-3160330" y="269587"/>
                  <a:ext cx="226703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>
                      <a:solidFill>
                        <a:schemeClr val="bg1"/>
                      </a:solidFill>
                    </a:rPr>
                    <a:t>ПОРА СДАТЬ БЛАНКИ</a:t>
                  </a:r>
                </a:p>
              </p:txBody>
            </p:sp>
            <p:pic>
              <p:nvPicPr>
                <p:cNvPr id="85" name="Рисунок 84">
                  <a:extLst>
                    <a:ext uri="{FF2B5EF4-FFF2-40B4-BE49-F238E27FC236}">
                      <a16:creationId xmlns:a16="http://schemas.microsoft.com/office/drawing/2014/main" id="{78D91EC3-4102-287D-5688-1B82FA3C9ED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>
                  <a:extLst>
                    <a:ext uri="{96DAC541-7B7A-43D3-8B79-37D633B846F1}">
                      <asvg:svgBlip xmlns="" xmlns:asvg="http://schemas.microsoft.com/office/drawing/2016/SVG/main" r:embed="rId7"/>
                    </a:ext>
                  </a:extLst>
                </a:blip>
                <a:srcRect l="-1465" t="69902"/>
                <a:stretch/>
              </p:blipFill>
              <p:spPr>
                <a:xfrm>
                  <a:off x="-12200294" y="256820"/>
                  <a:ext cx="164230" cy="268633"/>
                </a:xfrm>
                <a:prstGeom prst="rect">
                  <a:avLst/>
                </a:prstGeom>
              </p:spPr>
            </p:pic>
            <p:pic>
              <p:nvPicPr>
                <p:cNvPr id="86" name="Рисунок 85">
                  <a:extLst>
                    <a:ext uri="{FF2B5EF4-FFF2-40B4-BE49-F238E27FC236}">
                      <a16:creationId xmlns:a16="http://schemas.microsoft.com/office/drawing/2014/main" id="{8C5214E7-DBDB-D666-D5B9-8DC2C34E050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>
                  <a:extLst>
                    <a:ext uri="{96DAC541-7B7A-43D3-8B79-37D633B846F1}">
                      <asvg:svgBlip xmlns="" xmlns:asvg="http://schemas.microsoft.com/office/drawing/2016/SVG/main" r:embed="rId7"/>
                    </a:ext>
                  </a:extLst>
                </a:blip>
                <a:srcRect l="-1465" t="69902"/>
                <a:stretch/>
              </p:blipFill>
              <p:spPr>
                <a:xfrm>
                  <a:off x="-9193409" y="256820"/>
                  <a:ext cx="164230" cy="268633"/>
                </a:xfrm>
                <a:prstGeom prst="rect">
                  <a:avLst/>
                </a:prstGeom>
              </p:spPr>
            </p:pic>
            <p:pic>
              <p:nvPicPr>
                <p:cNvPr id="87" name="Рисунок 86">
                  <a:extLst>
                    <a:ext uri="{FF2B5EF4-FFF2-40B4-BE49-F238E27FC236}">
                      <a16:creationId xmlns:a16="http://schemas.microsoft.com/office/drawing/2014/main" id="{13FD7F86-C69E-96B2-7AF5-3730642BA24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>
                  <a:extLst>
                    <a:ext uri="{96DAC541-7B7A-43D3-8B79-37D633B846F1}">
                      <asvg:svgBlip xmlns="" xmlns:asvg="http://schemas.microsoft.com/office/drawing/2016/SVG/main" r:embed="rId7"/>
                    </a:ext>
                  </a:extLst>
                </a:blip>
                <a:srcRect l="-1465" t="69902"/>
                <a:stretch/>
              </p:blipFill>
              <p:spPr>
                <a:xfrm>
                  <a:off x="-6350754" y="256820"/>
                  <a:ext cx="164230" cy="268633"/>
                </a:xfrm>
                <a:prstGeom prst="rect">
                  <a:avLst/>
                </a:prstGeom>
              </p:spPr>
            </p:pic>
            <p:pic>
              <p:nvPicPr>
                <p:cNvPr id="88" name="Рисунок 87">
                  <a:extLst>
                    <a:ext uri="{FF2B5EF4-FFF2-40B4-BE49-F238E27FC236}">
                      <a16:creationId xmlns:a16="http://schemas.microsoft.com/office/drawing/2014/main" id="{875F0840-9B7F-52F5-56C3-D6FA5EDE7B3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>
                  <a:extLst>
                    <a:ext uri="{96DAC541-7B7A-43D3-8B79-37D633B846F1}">
                      <asvg:svgBlip xmlns="" xmlns:asvg="http://schemas.microsoft.com/office/drawing/2016/SVG/main" r:embed="rId7"/>
                    </a:ext>
                  </a:extLst>
                </a:blip>
                <a:srcRect l="-1465" t="69902"/>
                <a:stretch/>
              </p:blipFill>
              <p:spPr>
                <a:xfrm>
                  <a:off x="-3499433" y="256820"/>
                  <a:ext cx="164230" cy="268633"/>
                </a:xfrm>
                <a:prstGeom prst="rect">
                  <a:avLst/>
                </a:prstGeom>
              </p:spPr>
            </p:pic>
          </p:grpSp>
          <p:pic>
            <p:nvPicPr>
              <p:cNvPr id="79" name="Рисунок 78">
                <a:extLst>
                  <a:ext uri="{FF2B5EF4-FFF2-40B4-BE49-F238E27FC236}">
                    <a16:creationId xmlns:a16="http://schemas.microsoft.com/office/drawing/2014/main" id="{E278BA27-1289-9BF5-A736-35240985484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96DAC541-7B7A-43D3-8B79-37D633B846F1}">
                    <asvg:svgBlip xmlns="" xmlns:asvg="http://schemas.microsoft.com/office/drawing/2016/SVG/main" r:embed="rId7"/>
                  </a:ext>
                </a:extLst>
              </a:blip>
              <a:srcRect l="-1465" t="69902"/>
              <a:stretch/>
            </p:blipFill>
            <p:spPr>
              <a:xfrm>
                <a:off x="-619605" y="256820"/>
                <a:ext cx="164230" cy="268633"/>
              </a:xfrm>
              <a:prstGeom prst="rect">
                <a:avLst/>
              </a:prstGeom>
            </p:spPr>
          </p:pic>
        </p:grpSp>
        <p:pic>
          <p:nvPicPr>
            <p:cNvPr id="89" name="Рисунок 88">
              <a:extLst>
                <a:ext uri="{FF2B5EF4-FFF2-40B4-BE49-F238E27FC236}">
                  <a16:creationId xmlns:a16="http://schemas.microsoft.com/office/drawing/2014/main" id="{1E3E018E-9A4D-3D49-FBC8-1E0493EF0A0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rcRect l="-1465" t="69902"/>
            <a:stretch/>
          </p:blipFill>
          <p:spPr>
            <a:xfrm>
              <a:off x="27745826" y="6280557"/>
              <a:ext cx="164230" cy="268633"/>
            </a:xfrm>
            <a:prstGeom prst="rect">
              <a:avLst/>
            </a:prstGeom>
          </p:spPr>
        </p:pic>
      </p:grp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5A29FA2C-E41A-EB1A-48EB-C6378DB28B19}"/>
              </a:ext>
            </a:extLst>
          </p:cNvPr>
          <p:cNvGrpSpPr/>
          <p:nvPr/>
        </p:nvGrpSpPr>
        <p:grpSpPr>
          <a:xfrm>
            <a:off x="-43556741" y="240274"/>
            <a:ext cx="56730862" cy="394866"/>
            <a:chOff x="-537490" y="6257870"/>
            <a:chExt cx="56730862" cy="394866"/>
          </a:xfrm>
        </p:grpSpPr>
        <p:grpSp>
          <p:nvGrpSpPr>
            <p:cNvPr id="18" name="Группа 17">
              <a:extLst>
                <a:ext uri="{FF2B5EF4-FFF2-40B4-BE49-F238E27FC236}">
                  <a16:creationId xmlns:a16="http://schemas.microsoft.com/office/drawing/2014/main" id="{E70306B2-72FB-6636-601C-6A690DA3844F}"/>
                </a:ext>
              </a:extLst>
            </p:cNvPr>
            <p:cNvGrpSpPr/>
            <p:nvPr/>
          </p:nvGrpSpPr>
          <p:grpSpPr>
            <a:xfrm>
              <a:off x="-537490" y="6257870"/>
              <a:ext cx="28076907" cy="382099"/>
              <a:chOff x="-14598992" y="256820"/>
              <a:chExt cx="28076907" cy="382099"/>
            </a:xfrm>
          </p:grpSpPr>
          <p:sp>
            <p:nvSpPr>
              <p:cNvPr id="134" name="TextBox 133">
                <a:extLst>
                  <a:ext uri="{FF2B5EF4-FFF2-40B4-BE49-F238E27FC236}">
                    <a16:creationId xmlns:a16="http://schemas.microsoft.com/office/drawing/2014/main" id="{57BE7022-4A59-8073-40E7-96E034B841F6}"/>
                  </a:ext>
                </a:extLst>
              </p:cNvPr>
              <p:cNvSpPr txBox="1"/>
              <p:nvPr/>
            </p:nvSpPr>
            <p:spPr>
              <a:xfrm>
                <a:off x="-304800" y="269587"/>
                <a:ext cx="22670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>
                    <a:solidFill>
                      <a:schemeClr val="bg1"/>
                    </a:solidFill>
                  </a:rPr>
                  <a:t>ПОРА СДАТЬ БЛАНКИ</a:t>
                </a:r>
              </a:p>
            </p:txBody>
          </p:sp>
          <p:sp>
            <p:nvSpPr>
              <p:cNvPr id="135" name="TextBox 134">
                <a:extLst>
                  <a:ext uri="{FF2B5EF4-FFF2-40B4-BE49-F238E27FC236}">
                    <a16:creationId xmlns:a16="http://schemas.microsoft.com/office/drawing/2014/main" id="{9E3AB1BC-C846-5AC3-FD47-94499AD4D541}"/>
                  </a:ext>
                </a:extLst>
              </p:cNvPr>
              <p:cNvSpPr txBox="1"/>
              <p:nvPr/>
            </p:nvSpPr>
            <p:spPr>
              <a:xfrm>
                <a:off x="2606855" y="269587"/>
                <a:ext cx="22670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>
                    <a:solidFill>
                      <a:schemeClr val="bg1"/>
                    </a:solidFill>
                  </a:rPr>
                  <a:t>ПОРА СДАТЬ БЛАНКИ</a:t>
                </a:r>
              </a:p>
            </p:txBody>
          </p:sp>
          <p:sp>
            <p:nvSpPr>
              <p:cNvPr id="136" name="TextBox 135">
                <a:extLst>
                  <a:ext uri="{FF2B5EF4-FFF2-40B4-BE49-F238E27FC236}">
                    <a16:creationId xmlns:a16="http://schemas.microsoft.com/office/drawing/2014/main" id="{B58C3F7C-46A4-EA2C-A3C2-9FF71A892F3A}"/>
                  </a:ext>
                </a:extLst>
              </p:cNvPr>
              <p:cNvSpPr txBox="1"/>
              <p:nvPr/>
            </p:nvSpPr>
            <p:spPr>
              <a:xfrm>
                <a:off x="5516908" y="269587"/>
                <a:ext cx="22670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>
                    <a:solidFill>
                      <a:schemeClr val="bg1"/>
                    </a:solidFill>
                  </a:rPr>
                  <a:t>ПОРА СДАТЬ БЛАНКИ</a:t>
                </a:r>
              </a:p>
            </p:txBody>
          </p:sp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C06B30C4-E4FB-E70C-FB9F-D1C5A29D895C}"/>
                  </a:ext>
                </a:extLst>
              </p:cNvPr>
              <p:cNvSpPr txBox="1"/>
              <p:nvPr/>
            </p:nvSpPr>
            <p:spPr>
              <a:xfrm>
                <a:off x="8429877" y="269587"/>
                <a:ext cx="22670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>
                    <a:solidFill>
                      <a:schemeClr val="bg1"/>
                    </a:solidFill>
                  </a:rPr>
                  <a:t>ПОРА СДАТЬ БЛАНКИ</a:t>
                </a:r>
              </a:p>
            </p:txBody>
          </p:sp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B742CC94-095D-14DF-DB21-7D45D790BBA3}"/>
                  </a:ext>
                </a:extLst>
              </p:cNvPr>
              <p:cNvSpPr txBox="1"/>
              <p:nvPr/>
            </p:nvSpPr>
            <p:spPr>
              <a:xfrm>
                <a:off x="11210884" y="269587"/>
                <a:ext cx="22670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>
                    <a:solidFill>
                      <a:schemeClr val="bg1"/>
                    </a:solidFill>
                  </a:rPr>
                  <a:t>ПОРА СДАТЬ БЛАНКИ</a:t>
                </a:r>
              </a:p>
            </p:txBody>
          </p:sp>
          <p:pic>
            <p:nvPicPr>
              <p:cNvPr id="139" name="Рисунок 138">
                <a:extLst>
                  <a:ext uri="{FF2B5EF4-FFF2-40B4-BE49-F238E27FC236}">
                    <a16:creationId xmlns:a16="http://schemas.microsoft.com/office/drawing/2014/main" id="{1604B560-D472-1131-197B-DA9690D9EA3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96DAC541-7B7A-43D3-8B79-37D633B846F1}">
                    <asvg:svgBlip xmlns="" xmlns:asvg="http://schemas.microsoft.com/office/drawing/2016/SVG/main" r:embed="rId7"/>
                  </a:ext>
                </a:extLst>
              </a:blip>
              <a:srcRect l="-1465" t="69902"/>
              <a:stretch/>
            </p:blipFill>
            <p:spPr>
              <a:xfrm>
                <a:off x="2170920" y="256820"/>
                <a:ext cx="164230" cy="268633"/>
              </a:xfrm>
              <a:prstGeom prst="rect">
                <a:avLst/>
              </a:prstGeom>
            </p:spPr>
          </p:pic>
          <p:pic>
            <p:nvPicPr>
              <p:cNvPr id="140" name="Рисунок 139">
                <a:extLst>
                  <a:ext uri="{FF2B5EF4-FFF2-40B4-BE49-F238E27FC236}">
                    <a16:creationId xmlns:a16="http://schemas.microsoft.com/office/drawing/2014/main" id="{F35EAAA1-ECF5-0AD3-34B2-84AA9F1A7A6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96DAC541-7B7A-43D3-8B79-37D633B846F1}">
                    <asvg:svgBlip xmlns="" xmlns:asvg="http://schemas.microsoft.com/office/drawing/2016/SVG/main" r:embed="rId7"/>
                  </a:ext>
                </a:extLst>
              </a:blip>
              <a:srcRect l="-1465" t="69902"/>
              <a:stretch/>
            </p:blipFill>
            <p:spPr>
              <a:xfrm>
                <a:off x="5177805" y="256820"/>
                <a:ext cx="164230" cy="268633"/>
              </a:xfrm>
              <a:prstGeom prst="rect">
                <a:avLst/>
              </a:prstGeom>
            </p:spPr>
          </p:pic>
          <p:pic>
            <p:nvPicPr>
              <p:cNvPr id="141" name="Рисунок 140">
                <a:extLst>
                  <a:ext uri="{FF2B5EF4-FFF2-40B4-BE49-F238E27FC236}">
                    <a16:creationId xmlns:a16="http://schemas.microsoft.com/office/drawing/2014/main" id="{8D1AF6B5-2D95-6EDA-C046-3FE6D55048B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96DAC541-7B7A-43D3-8B79-37D633B846F1}">
                    <asvg:svgBlip xmlns="" xmlns:asvg="http://schemas.microsoft.com/office/drawing/2016/SVG/main" r:embed="rId7"/>
                  </a:ext>
                </a:extLst>
              </a:blip>
              <a:srcRect l="-1465" t="69902"/>
              <a:stretch/>
            </p:blipFill>
            <p:spPr>
              <a:xfrm>
                <a:off x="8020460" y="256820"/>
                <a:ext cx="164230" cy="268633"/>
              </a:xfrm>
              <a:prstGeom prst="rect">
                <a:avLst/>
              </a:prstGeom>
            </p:spPr>
          </p:pic>
          <p:pic>
            <p:nvPicPr>
              <p:cNvPr id="142" name="Рисунок 141">
                <a:extLst>
                  <a:ext uri="{FF2B5EF4-FFF2-40B4-BE49-F238E27FC236}">
                    <a16:creationId xmlns:a16="http://schemas.microsoft.com/office/drawing/2014/main" id="{77C9EA53-81C1-9512-567A-19B68030DDD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96DAC541-7B7A-43D3-8B79-37D633B846F1}">
                    <asvg:svgBlip xmlns="" xmlns:asvg="http://schemas.microsoft.com/office/drawing/2016/SVG/main" r:embed="rId7"/>
                  </a:ext>
                </a:extLst>
              </a:blip>
              <a:srcRect l="-1465" t="69902"/>
              <a:stretch/>
            </p:blipFill>
            <p:spPr>
              <a:xfrm>
                <a:off x="10871781" y="256820"/>
                <a:ext cx="164230" cy="268633"/>
              </a:xfrm>
              <a:prstGeom prst="rect">
                <a:avLst/>
              </a:prstGeom>
            </p:spPr>
          </p:pic>
          <p:grpSp>
            <p:nvGrpSpPr>
              <p:cNvPr id="143" name="Группа 142">
                <a:extLst>
                  <a:ext uri="{FF2B5EF4-FFF2-40B4-BE49-F238E27FC236}">
                    <a16:creationId xmlns:a16="http://schemas.microsoft.com/office/drawing/2014/main" id="{009BEC63-D874-6EB4-25C9-82198030CA86}"/>
                  </a:ext>
                </a:extLst>
              </p:cNvPr>
              <p:cNvGrpSpPr/>
              <p:nvPr/>
            </p:nvGrpSpPr>
            <p:grpSpPr>
              <a:xfrm>
                <a:off x="-14598992" y="256820"/>
                <a:ext cx="13782715" cy="382099"/>
                <a:chOff x="-14676014" y="256820"/>
                <a:chExt cx="13782715" cy="382099"/>
              </a:xfrm>
            </p:grpSpPr>
            <p:sp>
              <p:nvSpPr>
                <p:cNvPr id="145" name="TextBox 144">
                  <a:extLst>
                    <a:ext uri="{FF2B5EF4-FFF2-40B4-BE49-F238E27FC236}">
                      <a16:creationId xmlns:a16="http://schemas.microsoft.com/office/drawing/2014/main" id="{E81169A0-265C-5535-00FA-2E4C2DF2B3A3}"/>
                    </a:ext>
                  </a:extLst>
                </p:cNvPr>
                <p:cNvSpPr txBox="1"/>
                <p:nvPr/>
              </p:nvSpPr>
              <p:spPr>
                <a:xfrm>
                  <a:off x="-14676014" y="269587"/>
                  <a:ext cx="226703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>
                      <a:solidFill>
                        <a:schemeClr val="bg1"/>
                      </a:solidFill>
                    </a:rPr>
                    <a:t>ПОРА СДАТЬ БЛАНКИ</a:t>
                  </a:r>
                </a:p>
              </p:txBody>
            </p:sp>
            <p:sp>
              <p:nvSpPr>
                <p:cNvPr id="146" name="TextBox 145">
                  <a:extLst>
                    <a:ext uri="{FF2B5EF4-FFF2-40B4-BE49-F238E27FC236}">
                      <a16:creationId xmlns:a16="http://schemas.microsoft.com/office/drawing/2014/main" id="{232D1B48-7458-C44D-53F7-2AA3587901C1}"/>
                    </a:ext>
                  </a:extLst>
                </p:cNvPr>
                <p:cNvSpPr txBox="1"/>
                <p:nvPr/>
              </p:nvSpPr>
              <p:spPr>
                <a:xfrm>
                  <a:off x="-11764359" y="269587"/>
                  <a:ext cx="226703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>
                      <a:solidFill>
                        <a:schemeClr val="bg1"/>
                      </a:solidFill>
                    </a:rPr>
                    <a:t>ПОРА СДАТЬ БЛАНКИ</a:t>
                  </a:r>
                </a:p>
              </p:txBody>
            </p:sp>
            <p:sp>
              <p:nvSpPr>
                <p:cNvPr id="147" name="TextBox 146">
                  <a:extLst>
                    <a:ext uri="{FF2B5EF4-FFF2-40B4-BE49-F238E27FC236}">
                      <a16:creationId xmlns:a16="http://schemas.microsoft.com/office/drawing/2014/main" id="{29856982-BD1F-0532-3B54-BF81294D1939}"/>
                    </a:ext>
                  </a:extLst>
                </p:cNvPr>
                <p:cNvSpPr txBox="1"/>
                <p:nvPr/>
              </p:nvSpPr>
              <p:spPr>
                <a:xfrm>
                  <a:off x="-8854306" y="269587"/>
                  <a:ext cx="226703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>
                      <a:solidFill>
                        <a:schemeClr val="bg1"/>
                      </a:solidFill>
                    </a:rPr>
                    <a:t>ПОРА СДАТЬ БЛАНКИ</a:t>
                  </a:r>
                </a:p>
              </p:txBody>
            </p:sp>
            <p:sp>
              <p:nvSpPr>
                <p:cNvPr id="148" name="TextBox 147">
                  <a:extLst>
                    <a:ext uri="{FF2B5EF4-FFF2-40B4-BE49-F238E27FC236}">
                      <a16:creationId xmlns:a16="http://schemas.microsoft.com/office/drawing/2014/main" id="{F18712D8-9620-911B-D4BD-9B0D7CCC9F49}"/>
                    </a:ext>
                  </a:extLst>
                </p:cNvPr>
                <p:cNvSpPr txBox="1"/>
                <p:nvPr/>
              </p:nvSpPr>
              <p:spPr>
                <a:xfrm>
                  <a:off x="-5941337" y="269587"/>
                  <a:ext cx="226703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>
                      <a:solidFill>
                        <a:schemeClr val="bg1"/>
                      </a:solidFill>
                    </a:rPr>
                    <a:t>ПОРА СДАТЬ БЛАНКИ</a:t>
                  </a:r>
                </a:p>
              </p:txBody>
            </p:sp>
            <p:sp>
              <p:nvSpPr>
                <p:cNvPr id="149" name="TextBox 148">
                  <a:extLst>
                    <a:ext uri="{FF2B5EF4-FFF2-40B4-BE49-F238E27FC236}">
                      <a16:creationId xmlns:a16="http://schemas.microsoft.com/office/drawing/2014/main" id="{45975179-663A-FC17-F9FE-A89EABBEA119}"/>
                    </a:ext>
                  </a:extLst>
                </p:cNvPr>
                <p:cNvSpPr txBox="1"/>
                <p:nvPr/>
              </p:nvSpPr>
              <p:spPr>
                <a:xfrm>
                  <a:off x="-3160330" y="269587"/>
                  <a:ext cx="226703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>
                      <a:solidFill>
                        <a:schemeClr val="bg1"/>
                      </a:solidFill>
                    </a:rPr>
                    <a:t>ПОРА СДАТЬ БЛАНКИ</a:t>
                  </a:r>
                </a:p>
              </p:txBody>
            </p:sp>
            <p:pic>
              <p:nvPicPr>
                <p:cNvPr id="150" name="Рисунок 149">
                  <a:extLst>
                    <a:ext uri="{FF2B5EF4-FFF2-40B4-BE49-F238E27FC236}">
                      <a16:creationId xmlns:a16="http://schemas.microsoft.com/office/drawing/2014/main" id="{6952F44A-5E86-0339-607E-668DD74464C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>
                  <a:extLst>
                    <a:ext uri="{96DAC541-7B7A-43D3-8B79-37D633B846F1}">
                      <asvg:svgBlip xmlns="" xmlns:asvg="http://schemas.microsoft.com/office/drawing/2016/SVG/main" r:embed="rId7"/>
                    </a:ext>
                  </a:extLst>
                </a:blip>
                <a:srcRect l="-1465" t="69902"/>
                <a:stretch/>
              </p:blipFill>
              <p:spPr>
                <a:xfrm>
                  <a:off x="-12200294" y="256820"/>
                  <a:ext cx="164230" cy="268633"/>
                </a:xfrm>
                <a:prstGeom prst="rect">
                  <a:avLst/>
                </a:prstGeom>
              </p:spPr>
            </p:pic>
            <p:pic>
              <p:nvPicPr>
                <p:cNvPr id="151" name="Рисунок 150">
                  <a:extLst>
                    <a:ext uri="{FF2B5EF4-FFF2-40B4-BE49-F238E27FC236}">
                      <a16:creationId xmlns:a16="http://schemas.microsoft.com/office/drawing/2014/main" id="{AF7EA328-0FFF-4AAC-6E99-68D741E3F73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>
                  <a:extLst>
                    <a:ext uri="{96DAC541-7B7A-43D3-8B79-37D633B846F1}">
                      <asvg:svgBlip xmlns="" xmlns:asvg="http://schemas.microsoft.com/office/drawing/2016/SVG/main" r:embed="rId7"/>
                    </a:ext>
                  </a:extLst>
                </a:blip>
                <a:srcRect l="-1465" t="69902"/>
                <a:stretch/>
              </p:blipFill>
              <p:spPr>
                <a:xfrm>
                  <a:off x="-9193409" y="256820"/>
                  <a:ext cx="164230" cy="268633"/>
                </a:xfrm>
                <a:prstGeom prst="rect">
                  <a:avLst/>
                </a:prstGeom>
              </p:spPr>
            </p:pic>
            <p:pic>
              <p:nvPicPr>
                <p:cNvPr id="152" name="Рисунок 151">
                  <a:extLst>
                    <a:ext uri="{FF2B5EF4-FFF2-40B4-BE49-F238E27FC236}">
                      <a16:creationId xmlns:a16="http://schemas.microsoft.com/office/drawing/2014/main" id="{EB9D5AF4-00C6-0B0B-AA44-788D6E6AD10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>
                  <a:extLst>
                    <a:ext uri="{96DAC541-7B7A-43D3-8B79-37D633B846F1}">
                      <asvg:svgBlip xmlns="" xmlns:asvg="http://schemas.microsoft.com/office/drawing/2016/SVG/main" r:embed="rId7"/>
                    </a:ext>
                  </a:extLst>
                </a:blip>
                <a:srcRect l="-1465" t="69902"/>
                <a:stretch/>
              </p:blipFill>
              <p:spPr>
                <a:xfrm>
                  <a:off x="-6350754" y="256820"/>
                  <a:ext cx="164230" cy="268633"/>
                </a:xfrm>
                <a:prstGeom prst="rect">
                  <a:avLst/>
                </a:prstGeom>
              </p:spPr>
            </p:pic>
            <p:pic>
              <p:nvPicPr>
                <p:cNvPr id="153" name="Рисунок 152">
                  <a:extLst>
                    <a:ext uri="{FF2B5EF4-FFF2-40B4-BE49-F238E27FC236}">
                      <a16:creationId xmlns:a16="http://schemas.microsoft.com/office/drawing/2014/main" id="{36596F0A-8DDA-EB06-9562-F96D1BCFEA3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>
                  <a:extLst>
                    <a:ext uri="{96DAC541-7B7A-43D3-8B79-37D633B846F1}">
                      <asvg:svgBlip xmlns="" xmlns:asvg="http://schemas.microsoft.com/office/drawing/2016/SVG/main" r:embed="rId7"/>
                    </a:ext>
                  </a:extLst>
                </a:blip>
                <a:srcRect l="-1465" t="69902"/>
                <a:stretch/>
              </p:blipFill>
              <p:spPr>
                <a:xfrm>
                  <a:off x="-3499433" y="256820"/>
                  <a:ext cx="164230" cy="268633"/>
                </a:xfrm>
                <a:prstGeom prst="rect">
                  <a:avLst/>
                </a:prstGeom>
              </p:spPr>
            </p:pic>
          </p:grpSp>
          <p:pic>
            <p:nvPicPr>
              <p:cNvPr id="144" name="Рисунок 143">
                <a:extLst>
                  <a:ext uri="{FF2B5EF4-FFF2-40B4-BE49-F238E27FC236}">
                    <a16:creationId xmlns:a16="http://schemas.microsoft.com/office/drawing/2014/main" id="{E78C01EA-E93B-48E8-ACCB-34CA5F20B05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96DAC541-7B7A-43D3-8B79-37D633B846F1}">
                    <asvg:svgBlip xmlns="" xmlns:asvg="http://schemas.microsoft.com/office/drawing/2016/SVG/main" r:embed="rId7"/>
                  </a:ext>
                </a:extLst>
              </a:blip>
              <a:srcRect l="-1465" t="69902"/>
              <a:stretch/>
            </p:blipFill>
            <p:spPr>
              <a:xfrm>
                <a:off x="-619605" y="256820"/>
                <a:ext cx="164230" cy="268633"/>
              </a:xfrm>
              <a:prstGeom prst="rect">
                <a:avLst/>
              </a:prstGeom>
            </p:spPr>
          </p:pic>
        </p:grpSp>
        <p:grpSp>
          <p:nvGrpSpPr>
            <p:cNvPr id="20" name="Группа 19">
              <a:extLst>
                <a:ext uri="{FF2B5EF4-FFF2-40B4-BE49-F238E27FC236}">
                  <a16:creationId xmlns:a16="http://schemas.microsoft.com/office/drawing/2014/main" id="{8085CD6D-1567-A89F-F9C5-C9F9666D3E19}"/>
                </a:ext>
              </a:extLst>
            </p:cNvPr>
            <p:cNvGrpSpPr/>
            <p:nvPr/>
          </p:nvGrpSpPr>
          <p:grpSpPr>
            <a:xfrm>
              <a:off x="28116465" y="6270637"/>
              <a:ext cx="28076907" cy="382099"/>
              <a:chOff x="-14598992" y="256820"/>
              <a:chExt cx="28076907" cy="382099"/>
            </a:xfrm>
          </p:grpSpPr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BD48650-C921-5CBE-7586-9D6F2C69F95A}"/>
                  </a:ext>
                </a:extLst>
              </p:cNvPr>
              <p:cNvSpPr txBox="1"/>
              <p:nvPr/>
            </p:nvSpPr>
            <p:spPr>
              <a:xfrm>
                <a:off x="-304800" y="269587"/>
                <a:ext cx="22670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>
                    <a:solidFill>
                      <a:schemeClr val="bg1"/>
                    </a:solidFill>
                  </a:rPr>
                  <a:t>ПОРА СДАТЬ БЛАНКИ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B66D850-61C5-5D51-CEFB-DA5ABC335CF1}"/>
                  </a:ext>
                </a:extLst>
              </p:cNvPr>
              <p:cNvSpPr txBox="1"/>
              <p:nvPr/>
            </p:nvSpPr>
            <p:spPr>
              <a:xfrm>
                <a:off x="2606855" y="269587"/>
                <a:ext cx="22670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>
                    <a:solidFill>
                      <a:schemeClr val="bg1"/>
                    </a:solidFill>
                  </a:rPr>
                  <a:t>ПОРА СДАТЬ БЛАНКИ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2C65A39-C6E0-4329-A0CF-5751CA3AA776}"/>
                  </a:ext>
                </a:extLst>
              </p:cNvPr>
              <p:cNvSpPr txBox="1"/>
              <p:nvPr/>
            </p:nvSpPr>
            <p:spPr>
              <a:xfrm>
                <a:off x="5516908" y="269587"/>
                <a:ext cx="22670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>
                    <a:solidFill>
                      <a:schemeClr val="bg1"/>
                    </a:solidFill>
                  </a:rPr>
                  <a:t>ПОРА СДАТЬ БЛАНКИ</a:t>
                </a: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1F58D970-1593-3C71-1046-CF01E9491E67}"/>
                  </a:ext>
                </a:extLst>
              </p:cNvPr>
              <p:cNvSpPr txBox="1"/>
              <p:nvPr/>
            </p:nvSpPr>
            <p:spPr>
              <a:xfrm>
                <a:off x="8429877" y="269587"/>
                <a:ext cx="22670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>
                    <a:solidFill>
                      <a:schemeClr val="bg1"/>
                    </a:solidFill>
                  </a:rPr>
                  <a:t>ПОРА СДАТЬ БЛАНКИ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B90E7167-CC96-EC8F-21CD-4D59BF608E26}"/>
                  </a:ext>
                </a:extLst>
              </p:cNvPr>
              <p:cNvSpPr txBox="1"/>
              <p:nvPr/>
            </p:nvSpPr>
            <p:spPr>
              <a:xfrm>
                <a:off x="11210884" y="269587"/>
                <a:ext cx="22670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>
                    <a:solidFill>
                      <a:schemeClr val="bg1"/>
                    </a:solidFill>
                  </a:rPr>
                  <a:t>ПОРА СДАТЬ БЛАНКИ</a:t>
                </a:r>
              </a:p>
            </p:txBody>
          </p:sp>
          <p:pic>
            <p:nvPicPr>
              <p:cNvPr id="27" name="Рисунок 26">
                <a:extLst>
                  <a:ext uri="{FF2B5EF4-FFF2-40B4-BE49-F238E27FC236}">
                    <a16:creationId xmlns:a16="http://schemas.microsoft.com/office/drawing/2014/main" id="{58A7253B-8B6E-9C09-0178-6416232584B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96DAC541-7B7A-43D3-8B79-37D633B846F1}">
                    <asvg:svgBlip xmlns="" xmlns:asvg="http://schemas.microsoft.com/office/drawing/2016/SVG/main" r:embed="rId7"/>
                  </a:ext>
                </a:extLst>
              </a:blip>
              <a:srcRect l="-1465" t="69902"/>
              <a:stretch/>
            </p:blipFill>
            <p:spPr>
              <a:xfrm>
                <a:off x="2170920" y="256820"/>
                <a:ext cx="164230" cy="268633"/>
              </a:xfrm>
              <a:prstGeom prst="rect">
                <a:avLst/>
              </a:prstGeom>
            </p:spPr>
          </p:pic>
          <p:pic>
            <p:nvPicPr>
              <p:cNvPr id="28" name="Рисунок 27">
                <a:extLst>
                  <a:ext uri="{FF2B5EF4-FFF2-40B4-BE49-F238E27FC236}">
                    <a16:creationId xmlns:a16="http://schemas.microsoft.com/office/drawing/2014/main" id="{7557928E-2F51-3F34-EC04-80FD834FFB1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96DAC541-7B7A-43D3-8B79-37D633B846F1}">
                    <asvg:svgBlip xmlns="" xmlns:asvg="http://schemas.microsoft.com/office/drawing/2016/SVG/main" r:embed="rId7"/>
                  </a:ext>
                </a:extLst>
              </a:blip>
              <a:srcRect l="-1465" t="69902"/>
              <a:stretch/>
            </p:blipFill>
            <p:spPr>
              <a:xfrm>
                <a:off x="5177805" y="256820"/>
                <a:ext cx="164230" cy="268633"/>
              </a:xfrm>
              <a:prstGeom prst="rect">
                <a:avLst/>
              </a:prstGeom>
            </p:spPr>
          </p:pic>
          <p:pic>
            <p:nvPicPr>
              <p:cNvPr id="29" name="Рисунок 28">
                <a:extLst>
                  <a:ext uri="{FF2B5EF4-FFF2-40B4-BE49-F238E27FC236}">
                    <a16:creationId xmlns:a16="http://schemas.microsoft.com/office/drawing/2014/main" id="{2D9AB708-060F-7498-61E0-045D75B0E05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96DAC541-7B7A-43D3-8B79-37D633B846F1}">
                    <asvg:svgBlip xmlns="" xmlns:asvg="http://schemas.microsoft.com/office/drawing/2016/SVG/main" r:embed="rId7"/>
                  </a:ext>
                </a:extLst>
              </a:blip>
              <a:srcRect l="-1465" t="69902"/>
              <a:stretch/>
            </p:blipFill>
            <p:spPr>
              <a:xfrm>
                <a:off x="8020460" y="256820"/>
                <a:ext cx="164230" cy="268633"/>
              </a:xfrm>
              <a:prstGeom prst="rect">
                <a:avLst/>
              </a:prstGeom>
            </p:spPr>
          </p:pic>
          <p:pic>
            <p:nvPicPr>
              <p:cNvPr id="30" name="Рисунок 29">
                <a:extLst>
                  <a:ext uri="{FF2B5EF4-FFF2-40B4-BE49-F238E27FC236}">
                    <a16:creationId xmlns:a16="http://schemas.microsoft.com/office/drawing/2014/main" id="{721BDBBC-A32D-7123-9965-9E9FF53F571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96DAC541-7B7A-43D3-8B79-37D633B846F1}">
                    <asvg:svgBlip xmlns="" xmlns:asvg="http://schemas.microsoft.com/office/drawing/2016/SVG/main" r:embed="rId7"/>
                  </a:ext>
                </a:extLst>
              </a:blip>
              <a:srcRect l="-1465" t="69902"/>
              <a:stretch/>
            </p:blipFill>
            <p:spPr>
              <a:xfrm>
                <a:off x="10871781" y="256820"/>
                <a:ext cx="164230" cy="268633"/>
              </a:xfrm>
              <a:prstGeom prst="rect">
                <a:avLst/>
              </a:prstGeom>
            </p:spPr>
          </p:pic>
          <p:grpSp>
            <p:nvGrpSpPr>
              <p:cNvPr id="31" name="Группа 30">
                <a:extLst>
                  <a:ext uri="{FF2B5EF4-FFF2-40B4-BE49-F238E27FC236}">
                    <a16:creationId xmlns:a16="http://schemas.microsoft.com/office/drawing/2014/main" id="{3B434000-7B52-06AC-563D-BFEA432E73D2}"/>
                  </a:ext>
                </a:extLst>
              </p:cNvPr>
              <p:cNvGrpSpPr/>
              <p:nvPr/>
            </p:nvGrpSpPr>
            <p:grpSpPr>
              <a:xfrm>
                <a:off x="-14598992" y="256820"/>
                <a:ext cx="13782715" cy="382099"/>
                <a:chOff x="-14676014" y="256820"/>
                <a:chExt cx="13782715" cy="382099"/>
              </a:xfrm>
            </p:grpSpPr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70630689-8F00-E4C6-37CA-50E8E0F884C2}"/>
                    </a:ext>
                  </a:extLst>
                </p:cNvPr>
                <p:cNvSpPr txBox="1"/>
                <p:nvPr/>
              </p:nvSpPr>
              <p:spPr>
                <a:xfrm>
                  <a:off x="-14676014" y="269587"/>
                  <a:ext cx="226703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>
                      <a:solidFill>
                        <a:schemeClr val="bg1"/>
                      </a:solidFill>
                    </a:rPr>
                    <a:t>ПОРА СДАТЬ БЛАНКИ</a:t>
                  </a:r>
                </a:p>
              </p:txBody>
            </p:sp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76859AEA-A5A8-DFD1-6E2F-9D0931D94175}"/>
                    </a:ext>
                  </a:extLst>
                </p:cNvPr>
                <p:cNvSpPr txBox="1"/>
                <p:nvPr/>
              </p:nvSpPr>
              <p:spPr>
                <a:xfrm>
                  <a:off x="-11764359" y="269587"/>
                  <a:ext cx="226703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>
                      <a:solidFill>
                        <a:schemeClr val="bg1"/>
                      </a:solidFill>
                    </a:rPr>
                    <a:t>ПОРА СДАТЬ БЛАНКИ</a:t>
                  </a:r>
                </a:p>
              </p:txBody>
            </p:sp>
            <p:sp>
              <p:nvSpPr>
                <p:cNvPr id="127" name="TextBox 126">
                  <a:extLst>
                    <a:ext uri="{FF2B5EF4-FFF2-40B4-BE49-F238E27FC236}">
                      <a16:creationId xmlns:a16="http://schemas.microsoft.com/office/drawing/2014/main" id="{D260689E-17EB-BCF8-98CF-9A78FB3E6F53}"/>
                    </a:ext>
                  </a:extLst>
                </p:cNvPr>
                <p:cNvSpPr txBox="1"/>
                <p:nvPr/>
              </p:nvSpPr>
              <p:spPr>
                <a:xfrm>
                  <a:off x="-8854306" y="269587"/>
                  <a:ext cx="226703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>
                      <a:solidFill>
                        <a:schemeClr val="bg1"/>
                      </a:solidFill>
                    </a:rPr>
                    <a:t>ПОРА СДАТЬ БЛАНКИ</a:t>
                  </a:r>
                </a:p>
              </p:txBody>
            </p:sp>
            <p:sp>
              <p:nvSpPr>
                <p:cNvPr id="128" name="TextBox 127">
                  <a:extLst>
                    <a:ext uri="{FF2B5EF4-FFF2-40B4-BE49-F238E27FC236}">
                      <a16:creationId xmlns:a16="http://schemas.microsoft.com/office/drawing/2014/main" id="{5E6B20A6-1C7D-EF88-1CAE-4AE028BCC8C9}"/>
                    </a:ext>
                  </a:extLst>
                </p:cNvPr>
                <p:cNvSpPr txBox="1"/>
                <p:nvPr/>
              </p:nvSpPr>
              <p:spPr>
                <a:xfrm>
                  <a:off x="-5941337" y="269587"/>
                  <a:ext cx="226703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>
                      <a:solidFill>
                        <a:schemeClr val="bg1"/>
                      </a:solidFill>
                    </a:rPr>
                    <a:t>ПОРА СДАТЬ БЛАНКИ</a:t>
                  </a:r>
                </a:p>
              </p:txBody>
            </p:sp>
            <p:sp>
              <p:nvSpPr>
                <p:cNvPr id="129" name="TextBox 128">
                  <a:extLst>
                    <a:ext uri="{FF2B5EF4-FFF2-40B4-BE49-F238E27FC236}">
                      <a16:creationId xmlns:a16="http://schemas.microsoft.com/office/drawing/2014/main" id="{8CDD4703-4353-6FA6-46F9-10B3527DC67B}"/>
                    </a:ext>
                  </a:extLst>
                </p:cNvPr>
                <p:cNvSpPr txBox="1"/>
                <p:nvPr/>
              </p:nvSpPr>
              <p:spPr>
                <a:xfrm>
                  <a:off x="-3160330" y="269587"/>
                  <a:ext cx="226703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>
                      <a:solidFill>
                        <a:schemeClr val="bg1"/>
                      </a:solidFill>
                    </a:rPr>
                    <a:t>ПОРА СДАТЬ БЛАНКИ</a:t>
                  </a:r>
                </a:p>
              </p:txBody>
            </p:sp>
            <p:pic>
              <p:nvPicPr>
                <p:cNvPr id="130" name="Рисунок 129">
                  <a:extLst>
                    <a:ext uri="{FF2B5EF4-FFF2-40B4-BE49-F238E27FC236}">
                      <a16:creationId xmlns:a16="http://schemas.microsoft.com/office/drawing/2014/main" id="{6418B8C9-4C18-AACE-1AE5-E1957572048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>
                  <a:extLst>
                    <a:ext uri="{96DAC541-7B7A-43D3-8B79-37D633B846F1}">
                      <asvg:svgBlip xmlns="" xmlns:asvg="http://schemas.microsoft.com/office/drawing/2016/SVG/main" r:embed="rId7"/>
                    </a:ext>
                  </a:extLst>
                </a:blip>
                <a:srcRect l="-1465" t="69902"/>
                <a:stretch/>
              </p:blipFill>
              <p:spPr>
                <a:xfrm>
                  <a:off x="-12200294" y="256820"/>
                  <a:ext cx="164230" cy="268633"/>
                </a:xfrm>
                <a:prstGeom prst="rect">
                  <a:avLst/>
                </a:prstGeom>
              </p:spPr>
            </p:pic>
            <p:pic>
              <p:nvPicPr>
                <p:cNvPr id="131" name="Рисунок 130">
                  <a:extLst>
                    <a:ext uri="{FF2B5EF4-FFF2-40B4-BE49-F238E27FC236}">
                      <a16:creationId xmlns:a16="http://schemas.microsoft.com/office/drawing/2014/main" id="{18359D61-A480-1DE6-BC25-5BED7C0BF04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>
                  <a:extLst>
                    <a:ext uri="{96DAC541-7B7A-43D3-8B79-37D633B846F1}">
                      <asvg:svgBlip xmlns="" xmlns:asvg="http://schemas.microsoft.com/office/drawing/2016/SVG/main" r:embed="rId7"/>
                    </a:ext>
                  </a:extLst>
                </a:blip>
                <a:srcRect l="-1465" t="69902"/>
                <a:stretch/>
              </p:blipFill>
              <p:spPr>
                <a:xfrm>
                  <a:off x="-9193409" y="256820"/>
                  <a:ext cx="164230" cy="268633"/>
                </a:xfrm>
                <a:prstGeom prst="rect">
                  <a:avLst/>
                </a:prstGeom>
              </p:spPr>
            </p:pic>
            <p:pic>
              <p:nvPicPr>
                <p:cNvPr id="132" name="Рисунок 131">
                  <a:extLst>
                    <a:ext uri="{FF2B5EF4-FFF2-40B4-BE49-F238E27FC236}">
                      <a16:creationId xmlns:a16="http://schemas.microsoft.com/office/drawing/2014/main" id="{1673025E-DE10-D999-368F-6F88AFE2079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>
                  <a:extLst>
                    <a:ext uri="{96DAC541-7B7A-43D3-8B79-37D633B846F1}">
                      <asvg:svgBlip xmlns="" xmlns:asvg="http://schemas.microsoft.com/office/drawing/2016/SVG/main" r:embed="rId7"/>
                    </a:ext>
                  </a:extLst>
                </a:blip>
                <a:srcRect l="-1465" t="69902"/>
                <a:stretch/>
              </p:blipFill>
              <p:spPr>
                <a:xfrm>
                  <a:off x="-6350754" y="256820"/>
                  <a:ext cx="164230" cy="268633"/>
                </a:xfrm>
                <a:prstGeom prst="rect">
                  <a:avLst/>
                </a:prstGeom>
              </p:spPr>
            </p:pic>
            <p:pic>
              <p:nvPicPr>
                <p:cNvPr id="133" name="Рисунок 132">
                  <a:extLst>
                    <a:ext uri="{FF2B5EF4-FFF2-40B4-BE49-F238E27FC236}">
                      <a16:creationId xmlns:a16="http://schemas.microsoft.com/office/drawing/2014/main" id="{9FAAEE61-F5ED-9DFE-59FA-71FF0A54A7E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>
                  <a:extLst>
                    <a:ext uri="{96DAC541-7B7A-43D3-8B79-37D633B846F1}">
                      <asvg:svgBlip xmlns="" xmlns:asvg="http://schemas.microsoft.com/office/drawing/2016/SVG/main" r:embed="rId7"/>
                    </a:ext>
                  </a:extLst>
                </a:blip>
                <a:srcRect l="-1465" t="69902"/>
                <a:stretch/>
              </p:blipFill>
              <p:spPr>
                <a:xfrm>
                  <a:off x="-3499433" y="256820"/>
                  <a:ext cx="164230" cy="268633"/>
                </a:xfrm>
                <a:prstGeom prst="rect">
                  <a:avLst/>
                </a:prstGeom>
              </p:spPr>
            </p:pic>
          </p:grpSp>
          <p:pic>
            <p:nvPicPr>
              <p:cNvPr id="32" name="Рисунок 31">
                <a:extLst>
                  <a:ext uri="{FF2B5EF4-FFF2-40B4-BE49-F238E27FC236}">
                    <a16:creationId xmlns:a16="http://schemas.microsoft.com/office/drawing/2014/main" id="{C9F12FEF-4A0B-4072-7E8F-5BC27CF59C2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96DAC541-7B7A-43D3-8B79-37D633B846F1}">
                    <asvg:svgBlip xmlns="" xmlns:asvg="http://schemas.microsoft.com/office/drawing/2016/SVG/main" r:embed="rId7"/>
                  </a:ext>
                </a:extLst>
              </a:blip>
              <a:srcRect l="-1465" t="69902"/>
              <a:stretch/>
            </p:blipFill>
            <p:spPr>
              <a:xfrm>
                <a:off x="-619605" y="256820"/>
                <a:ext cx="164230" cy="268633"/>
              </a:xfrm>
              <a:prstGeom prst="rect">
                <a:avLst/>
              </a:prstGeom>
            </p:spPr>
          </p:pic>
        </p:grp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690F2DC2-0AD1-C2F6-F9BC-4040066AD9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rcRect l="-1465" t="69902"/>
            <a:stretch/>
          </p:blipFill>
          <p:spPr>
            <a:xfrm>
              <a:off x="27745826" y="6280557"/>
              <a:ext cx="164230" cy="26863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3235197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9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1.875E-6 -3.7037E-6 L -0.23659 -3.7037E-6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836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repeatCount="indefinite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3.54167E-6 2.59259E-6 L 0.25 2.59259E-6 " pathEditMode="relative" rAng="0" ptsTypes="AA">
                                      <p:cBhvr>
                                        <p:cTn id="8" dur="4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zvuk-vyibora-v-igr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45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zvuk-vyibora-v-igr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" presetID="45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zvuk-vyibora-v-igr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45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zvuk-vyibora-v-igr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9" presetID="45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zvuk-vyibora-v-igr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4" presetID="45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zvuk-vyibora-v-igr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9" presetID="45" presetClass="exit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zvuk-vyibora-v-igr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4" presetID="45" presetClass="exit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zvuk-vyibora-v-igr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9" presetID="45" presetClass="exit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zvuk-vyibora-v-igr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4" presetID="45" presetClass="exit" presetSubtype="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zvuk-vyibora-v-igr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9" presetID="45" presetClass="exit" presetSubtype="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zvuk-vyibora-v-igr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4" presetID="45" presetClass="exit" presetSubtype="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zvuk-vyibora-v-igr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9" presetID="45" presetClass="exit" presetSubtype="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zvuk-vyibora-v-igr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4" presetID="45" presetClass="exit" presetSubtype="0" fill="hold" nodeType="withEffect">
                                  <p:stCondLst>
                                    <p:cond delay="1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zvuk-vyibora-v-igr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9" presetID="45" presetClass="exit" presetSubtype="0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zvuk-vyibora-v-igr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4" presetID="45" presetClass="exit" presetSubtype="0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zvuk-vyibora-v-igr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9" presetID="45" presetClass="exit" presetSubtype="0" fill="hold" nodeType="withEffect">
                                  <p:stCondLst>
                                    <p:cond delay="1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zvuk-vyibora-v-igr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4" presetID="45" presetClass="exit" presetSubtype="0" fill="hold" nodeType="withEffect">
                                  <p:stCondLst>
                                    <p:cond delay="1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zvuk-vyibora-v-igr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9" presetID="45" presetClass="exit" presetSubtype="0" fill="hold" nodeType="withEffect">
                                  <p:stCondLst>
                                    <p:cond delay="18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zvuk-vyibora-v-igr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4" presetID="45" presetClass="exit" presetSubtype="0" fill="hold" nodeType="withEffect">
                                  <p:stCondLst>
                                    <p:cond delay="1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zvuk-vyibora-v-igr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9" presetID="45" presetClass="exit" presetSubtype="0" fill="hold" nodeType="withEffect">
                                  <p:stCondLst>
                                    <p:cond delay="2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zvuk-vyibora-v-igr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4" presetID="45" presetClass="exit" presetSubtype="0" fill="hold" nodeType="withEffect">
                                  <p:stCondLst>
                                    <p:cond delay="2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zvuk-vyibora-v-igr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9" presetID="45" presetClass="exit" presetSubtype="0" fill="hold" nodeType="withEffect">
                                  <p:stCondLst>
                                    <p:cond delay="2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0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zvuk-vyibora-v-igr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24" presetID="45" presetClass="exit" presetSubtype="0" fill="hold" nodeType="withEffect">
                                  <p:stCondLst>
                                    <p:cond delay="2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0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zvuk-vyibora-v-igr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29" presetID="45" presetClass="exit" presetSubtype="0" fill="hold" nodeType="withEffect">
                                  <p:stCondLst>
                                    <p:cond delay="2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10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zvuk-vyibora-v-igr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4" presetID="45" presetClass="exit" presetSubtype="0" fill="hold" nodeType="withEffect">
                                  <p:stCondLst>
                                    <p:cond delay="2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0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zvuk-vyibora-v-igr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9" presetID="45" presetClass="exit" presetSubtype="0" fill="hold" nodeType="withEffect">
                                  <p:stCondLst>
                                    <p:cond delay="2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zvuk-vyibora-v-igr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4" presetID="45" presetClass="exit" presetSubtype="0" fill="hold" nodeType="withEffect">
                                  <p:stCondLst>
                                    <p:cond delay="2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10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zvuk-vyibora-v-igr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9" presetID="45" presetClass="exit" presetSubtype="0" fill="hold" nodeType="withEffect">
                                  <p:stCondLst>
                                    <p:cond delay="28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1" dur="1000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zvuk-vyibora-v-igr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4" presetID="45" presetClass="exit" presetSubtype="0" fill="hold" nodeType="withEffect">
                                  <p:stCondLst>
                                    <p:cond delay="2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6" dur="1000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zvuk-vyibora-v-igr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9" presetID="45" presetClass="exit" presetSubtype="0" fill="hold" nodeType="withEffect">
                                  <p:stCondLst>
                                    <p:cond delay="3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1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zvuk-vyibora-v-igr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4" presetID="45" presetClass="exit" presetSubtype="0" fill="hold" nodeType="withEffect">
                                  <p:stCondLst>
                                    <p:cond delay="3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6" dur="10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zvuk-vyibora-v-igr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9" presetID="45" presetClass="exit" presetSubtype="0" fill="hold" nodeType="withEffect">
                                  <p:stCondLst>
                                    <p:cond delay="3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1" dur="10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zvuk-vyibora-v-igr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4" presetID="45" presetClass="exit" presetSubtype="0" fill="hold" nodeType="withEffect">
                                  <p:stCondLst>
                                    <p:cond delay="3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5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1000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zvuk-vyibora-v-igr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9" presetID="45" presetClass="exit" presetSubtype="0" fill="hold" nodeType="withEffect">
                                  <p:stCondLst>
                                    <p:cond delay="3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0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1" dur="1000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zvuk-vyibora-v-igr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4" presetID="45" presetClass="exit" presetSubtype="0" fill="hold" nodeType="withEffect">
                                  <p:stCondLst>
                                    <p:cond delay="3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6" dur="1000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000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zvuk-vyibora-v-igr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9" presetID="45" presetClass="exit" presetSubtype="0" fill="hold" nodeType="withEffect">
                                  <p:stCondLst>
                                    <p:cond delay="3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0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1" dur="1000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000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zvuk-vyibora-v-igr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4" presetID="45" presetClass="exit" presetSubtype="0" fill="hold" nodeType="withEffect">
                                  <p:stCondLst>
                                    <p:cond delay="3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5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6" dur="1000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1000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zvuk-vyibora-v-igr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9" presetID="45" presetClass="exit" presetSubtype="0" fill="hold" nodeType="withEffect">
                                  <p:stCondLst>
                                    <p:cond delay="38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0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1" dur="1000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1000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zvuk-vyibora-v-igr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4" presetID="45" presetClass="exit" presetSubtype="0" fill="hold" nodeType="withEffect">
                                  <p:stCondLst>
                                    <p:cond delay="3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5"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6" dur="1000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1000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zvuk-vyibora-v-igr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7BADCB6-3E80-775E-DBBC-14F3F95C99A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68000">
                <a:srgbClr val="2E3192"/>
              </a:gs>
              <a:gs pos="38000">
                <a:srgbClr val="5BBF8C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7EB2B6C6-39BE-9C84-9575-A194B3BD665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8" t="4274" r="47115" b="11001"/>
          <a:stretch/>
        </p:blipFill>
        <p:spPr>
          <a:xfrm rot="16200000" flipH="1">
            <a:off x="2664077" y="-2669922"/>
            <a:ext cx="6863843" cy="12192000"/>
          </a:xfrm>
          <a:prstGeom prst="rect">
            <a:avLst/>
          </a:prstGeom>
        </p:spPr>
      </p:pic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2FE6E1BE-7BB6-74BF-CBA4-B157E72D4B81}"/>
              </a:ext>
            </a:extLst>
          </p:cNvPr>
          <p:cNvSpPr/>
          <p:nvPr/>
        </p:nvSpPr>
        <p:spPr>
          <a:xfrm>
            <a:off x="794150" y="772339"/>
            <a:ext cx="10512948" cy="5400409"/>
          </a:xfrm>
          <a:prstGeom prst="roundRect">
            <a:avLst>
              <a:gd name="adj" fmla="val 487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 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98148" y="1944670"/>
            <a:ext cx="9588883" cy="1115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7315" lvl="0">
              <a:lnSpc>
                <a:spcPct val="107000"/>
              </a:lnSpc>
              <a:spcAft>
                <a:spcPts val="0"/>
              </a:spcAft>
              <a:tabLst>
                <a:tab pos="450215" algn="l"/>
                <a:tab pos="540385" algn="l"/>
              </a:tabLst>
            </a:pPr>
            <a:r>
              <a:rPr lang="ru-RU" sz="3200" b="1" dirty="0">
                <a:latin typeface="Montserrat ExtraBold" panose="00000900000000000000" pitchFamily="2" charset="-52"/>
              </a:rPr>
              <a:t>Сколько сельских поселений </a:t>
            </a:r>
          </a:p>
          <a:p>
            <a:pPr marL="107315" lvl="0">
              <a:lnSpc>
                <a:spcPct val="107000"/>
              </a:lnSpc>
              <a:spcAft>
                <a:spcPts val="0"/>
              </a:spcAft>
              <a:tabLst>
                <a:tab pos="450215" algn="l"/>
                <a:tab pos="540385" algn="l"/>
              </a:tabLst>
            </a:pPr>
            <a:r>
              <a:rPr lang="ru-RU" sz="3200" b="1" dirty="0">
                <a:latin typeface="Montserrat ExtraBold" panose="00000900000000000000" pitchFamily="2" charset="-52"/>
              </a:rPr>
              <a:t>на территории Сургутского района?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94148" y="3792899"/>
            <a:ext cx="4141661" cy="5533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0215">
              <a:lnSpc>
                <a:spcPct val="107000"/>
              </a:lnSpc>
              <a:spcAft>
                <a:spcPts val="0"/>
              </a:spcAft>
              <a:tabLst>
                <a:tab pos="450215" algn="l"/>
                <a:tab pos="540385" algn="l"/>
              </a:tabLst>
            </a:pPr>
            <a:r>
              <a:rPr lang="ru-RU" sz="2800" b="1" dirty="0">
                <a:solidFill>
                  <a:srgbClr val="2E3192"/>
                </a:solidFill>
                <a:latin typeface="Montserrat Black" panose="00000A00000000000000" pitchFamily="2" charset="-52"/>
              </a:rPr>
              <a:t>9 </a:t>
            </a:r>
            <a:r>
              <a:rPr lang="ru-RU" sz="2800" b="1" dirty="0" smtClean="0">
                <a:solidFill>
                  <a:srgbClr val="2E3192"/>
                </a:solidFill>
                <a:latin typeface="Montserrat Black" panose="00000A00000000000000" pitchFamily="2" charset="-52"/>
              </a:rPr>
              <a:t>поселений</a:t>
            </a:r>
            <a:r>
              <a:rPr lang="ru-RU" sz="2800" b="1" dirty="0">
                <a:solidFill>
                  <a:srgbClr val="2E3192"/>
                </a:solidFill>
                <a:latin typeface="Montserrat Black" panose="00000A00000000000000" pitchFamily="2" charset="-52"/>
              </a:rPr>
              <a:t>	</a:t>
            </a:r>
            <a:endParaRPr lang="ru-RU" sz="2800" b="1" dirty="0">
              <a:solidFill>
                <a:schemeClr val="accent2"/>
              </a:solidFill>
              <a:latin typeface="Montserrat Black" panose="00000A00000000000000" pitchFamily="2" charset="-52"/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BFD0E07D-C74D-6EB8-9598-67C6633D6DD3}"/>
              </a:ext>
            </a:extLst>
          </p:cNvPr>
          <p:cNvSpPr/>
          <p:nvPr/>
        </p:nvSpPr>
        <p:spPr>
          <a:xfrm>
            <a:off x="1231023" y="323423"/>
            <a:ext cx="914016" cy="914016"/>
          </a:xfrm>
          <a:prstGeom prst="ellipse">
            <a:avLst/>
          </a:prstGeom>
          <a:solidFill>
            <a:srgbClr val="2E319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bg1"/>
                </a:solidFill>
              </a:rPr>
              <a:t>01</a:t>
            </a:r>
            <a:endParaRPr lang="ru-RU" sz="3000" b="1" dirty="0">
              <a:solidFill>
                <a:schemeClr val="bg1"/>
              </a:solidFill>
            </a:endParaRP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C57AC21C-56C1-52E7-619D-E76F16AC80F7}"/>
              </a:ext>
            </a:extLst>
          </p:cNvPr>
          <p:cNvSpPr/>
          <p:nvPr/>
        </p:nvSpPr>
        <p:spPr>
          <a:xfrm>
            <a:off x="1231023" y="-2593690"/>
            <a:ext cx="914016" cy="914016"/>
          </a:xfrm>
          <a:prstGeom prst="ellipse">
            <a:avLst/>
          </a:prstGeom>
          <a:solidFill>
            <a:srgbClr val="2E319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bg1"/>
                </a:solidFill>
              </a:rPr>
              <a:t>0</a:t>
            </a:r>
            <a:r>
              <a:rPr lang="ru-RU" sz="30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5" name="Полилиния: фигура 14">
            <a:extLst>
              <a:ext uri="{FF2B5EF4-FFF2-40B4-BE49-F238E27FC236}">
                <a16:creationId xmlns:a16="http://schemas.microsoft.com/office/drawing/2014/main" id="{7CE6A05D-3948-7549-FF5E-01273BF01219}"/>
              </a:ext>
            </a:extLst>
          </p:cNvPr>
          <p:cNvSpPr/>
          <p:nvPr/>
        </p:nvSpPr>
        <p:spPr>
          <a:xfrm>
            <a:off x="794149" y="4548977"/>
            <a:ext cx="10512948" cy="1642822"/>
          </a:xfrm>
          <a:custGeom>
            <a:avLst/>
            <a:gdLst>
              <a:gd name="connsiteX0" fmla="*/ 0 w 10512948"/>
              <a:gd name="connsiteY0" fmla="*/ 0 h 1274441"/>
              <a:gd name="connsiteX1" fmla="*/ 10512948 w 10512948"/>
              <a:gd name="connsiteY1" fmla="*/ 0 h 1274441"/>
              <a:gd name="connsiteX2" fmla="*/ 10512948 w 10512948"/>
              <a:gd name="connsiteY2" fmla="*/ 1053632 h 1274441"/>
              <a:gd name="connsiteX3" fmla="*/ 10249462 w 10512948"/>
              <a:gd name="connsiteY3" fmla="*/ 1274441 h 1274441"/>
              <a:gd name="connsiteX4" fmla="*/ 263486 w 10512948"/>
              <a:gd name="connsiteY4" fmla="*/ 1274441 h 1274441"/>
              <a:gd name="connsiteX5" fmla="*/ 0 w 10512948"/>
              <a:gd name="connsiteY5" fmla="*/ 1053632 h 1274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512948" h="1274441">
                <a:moveTo>
                  <a:pt x="0" y="0"/>
                </a:moveTo>
                <a:lnTo>
                  <a:pt x="10512948" y="0"/>
                </a:lnTo>
                <a:lnTo>
                  <a:pt x="10512948" y="1053632"/>
                </a:lnTo>
                <a:cubicBezTo>
                  <a:pt x="10512948" y="1175581"/>
                  <a:pt x="10394981" y="1274441"/>
                  <a:pt x="10249462" y="1274441"/>
                </a:cubicBezTo>
                <a:lnTo>
                  <a:pt x="263486" y="1274441"/>
                </a:lnTo>
                <a:cubicBezTo>
                  <a:pt x="117967" y="1274441"/>
                  <a:pt x="0" y="1175581"/>
                  <a:pt x="0" y="105363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 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16E0B43-A001-AD13-D891-13F79F3B5C02}"/>
              </a:ext>
            </a:extLst>
          </p:cNvPr>
          <p:cNvSpPr txBox="1"/>
          <p:nvPr/>
        </p:nvSpPr>
        <p:spPr>
          <a:xfrm>
            <a:off x="1232183" y="4752466"/>
            <a:ext cx="945484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</a:rPr>
              <a:t>Солнечный, </a:t>
            </a:r>
            <a:r>
              <a:rPr lang="ru-RU" sz="2800" dirty="0" smtClean="0">
                <a:solidFill>
                  <a:schemeClr val="bg1"/>
                </a:solidFill>
              </a:rPr>
              <a:t>Локосово, Русскинская, Сытомино, Нижнесортымский, Лямина, Тундрино, Угут, Ульт-Ягун</a:t>
            </a:r>
            <a:endParaRPr lang="ru-RU" sz="2800" dirty="0">
              <a:solidFill>
                <a:schemeClr val="bg1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7A2B932-7313-F862-0638-6BF409F2595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colorTemperature colorTemp="47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510" t="8306" r="35639" b="6974"/>
          <a:stretch/>
        </p:blipFill>
        <p:spPr>
          <a:xfrm>
            <a:off x="8087719" y="7450551"/>
            <a:ext cx="2651364" cy="275187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DB7351E-050A-C355-B8F5-CD118BBBD40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colorTemperature colorTemp="112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528" r="17747"/>
          <a:stretch/>
        </p:blipFill>
        <p:spPr>
          <a:xfrm>
            <a:off x="5096583" y="7458351"/>
            <a:ext cx="2671228" cy="2751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19316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9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7BADCB6-3E80-775E-DBBC-14F3F95C99A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68000">
                <a:srgbClr val="2E3192"/>
              </a:gs>
              <a:gs pos="38000">
                <a:srgbClr val="5BBF8C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7EB2B6C6-39BE-9C84-9575-A194B3BD665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8" t="4274" r="47115" b="11001"/>
          <a:stretch/>
        </p:blipFill>
        <p:spPr>
          <a:xfrm rot="16200000" flipH="1">
            <a:off x="2664077" y="-2669922"/>
            <a:ext cx="6863843" cy="12192000"/>
          </a:xfrm>
          <a:prstGeom prst="rect">
            <a:avLst/>
          </a:prstGeom>
        </p:spPr>
      </p:pic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2FE6E1BE-7BB6-74BF-CBA4-B157E72D4B81}"/>
              </a:ext>
            </a:extLst>
          </p:cNvPr>
          <p:cNvSpPr/>
          <p:nvPr/>
        </p:nvSpPr>
        <p:spPr>
          <a:xfrm>
            <a:off x="794150" y="772339"/>
            <a:ext cx="10512948" cy="5400409"/>
          </a:xfrm>
          <a:prstGeom prst="roundRect">
            <a:avLst>
              <a:gd name="adj" fmla="val 487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 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98149" y="1627340"/>
            <a:ext cx="7855352" cy="16731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7315">
              <a:lnSpc>
                <a:spcPct val="107000"/>
              </a:lnSpc>
              <a:tabLst>
                <a:tab pos="450215" algn="l"/>
                <a:tab pos="540385" algn="l"/>
              </a:tabLst>
            </a:pPr>
            <a:r>
              <a:rPr lang="ru-RU" sz="3200" b="1" dirty="0" smtClean="0">
                <a:latin typeface="Montserrat ExtraBold" panose="00000900000000000000" pitchFamily="2" charset="-52"/>
              </a:rPr>
              <a:t>Какое из поселений не </a:t>
            </a:r>
            <a:r>
              <a:rPr lang="ru-RU" sz="3200" b="1" dirty="0">
                <a:latin typeface="Montserrat ExtraBold" panose="00000900000000000000" pitchFamily="2" charset="-52"/>
              </a:rPr>
              <a:t>расположено на территории </a:t>
            </a:r>
            <a:r>
              <a:rPr lang="ru-RU" sz="3200" b="1" dirty="0" err="1">
                <a:latin typeface="Montserrat ExtraBold" panose="00000900000000000000" pitchFamily="2" charset="-52"/>
              </a:rPr>
              <a:t>Сургутского</a:t>
            </a:r>
            <a:r>
              <a:rPr lang="ru-RU" sz="3200" b="1" dirty="0">
                <a:latin typeface="Montserrat ExtraBold" panose="00000900000000000000" pitchFamily="2" charset="-52"/>
              </a:rPr>
              <a:t> </a:t>
            </a:r>
            <a:r>
              <a:rPr lang="ru-RU" sz="3200" b="1" dirty="0" smtClean="0">
                <a:latin typeface="Montserrat ExtraBold" panose="00000900000000000000" pitchFamily="2" charset="-52"/>
              </a:rPr>
              <a:t>района?</a:t>
            </a:r>
            <a:endParaRPr lang="ru-RU" sz="3200" b="1" dirty="0">
              <a:latin typeface="Montserrat ExtraBold" panose="00000900000000000000" pitchFamily="2" charset="-52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94150" y="3733777"/>
            <a:ext cx="10512947" cy="5316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0215">
              <a:lnSpc>
                <a:spcPct val="107000"/>
              </a:lnSpc>
              <a:spcAft>
                <a:spcPts val="0"/>
              </a:spcAft>
              <a:tabLst>
                <a:tab pos="450215" algn="l"/>
                <a:tab pos="540385" algn="l"/>
              </a:tabLst>
            </a:pPr>
            <a:r>
              <a:rPr lang="ru-RU" sz="2800" b="1" dirty="0" smtClean="0">
                <a:solidFill>
                  <a:srgbClr val="2E3192"/>
                </a:solidFill>
                <a:latin typeface="Montserrat Black" panose="00000A00000000000000" pitchFamily="2" charset="-52"/>
              </a:rPr>
              <a:t>В.</a:t>
            </a:r>
            <a:endParaRPr lang="ru-RU" sz="2800" b="1" dirty="0">
              <a:solidFill>
                <a:schemeClr val="accent2"/>
              </a:solidFill>
              <a:latin typeface="Montserrat Black" panose="00000A00000000000000" pitchFamily="2" charset="-52"/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BFD0E07D-C74D-6EB8-9598-67C6633D6DD3}"/>
              </a:ext>
            </a:extLst>
          </p:cNvPr>
          <p:cNvSpPr/>
          <p:nvPr/>
        </p:nvSpPr>
        <p:spPr>
          <a:xfrm>
            <a:off x="1231023" y="323423"/>
            <a:ext cx="914016" cy="914016"/>
          </a:xfrm>
          <a:prstGeom prst="ellipse">
            <a:avLst/>
          </a:prstGeom>
          <a:solidFill>
            <a:srgbClr val="2E319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bg1"/>
                </a:solidFill>
              </a:rPr>
              <a:t>02</a:t>
            </a:r>
            <a:endParaRPr lang="ru-RU" sz="3000" b="1" dirty="0">
              <a:solidFill>
                <a:schemeClr val="bg1"/>
              </a:solidFill>
            </a:endParaRP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C57AC21C-56C1-52E7-619D-E76F16AC80F7}"/>
              </a:ext>
            </a:extLst>
          </p:cNvPr>
          <p:cNvSpPr/>
          <p:nvPr/>
        </p:nvSpPr>
        <p:spPr>
          <a:xfrm>
            <a:off x="1231023" y="-2593690"/>
            <a:ext cx="914016" cy="914016"/>
          </a:xfrm>
          <a:prstGeom prst="ellipse">
            <a:avLst/>
          </a:prstGeom>
          <a:solidFill>
            <a:srgbClr val="2E319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bg1"/>
                </a:solidFill>
              </a:rPr>
              <a:t>03</a:t>
            </a:r>
            <a:endParaRPr lang="ru-RU" sz="3000" b="1" dirty="0">
              <a:solidFill>
                <a:schemeClr val="bg1"/>
              </a:solidFill>
            </a:endParaRPr>
          </a:p>
        </p:txBody>
      </p:sp>
      <p:sp>
        <p:nvSpPr>
          <p:cNvPr id="15" name="Полилиния: фигура 14">
            <a:extLst>
              <a:ext uri="{FF2B5EF4-FFF2-40B4-BE49-F238E27FC236}">
                <a16:creationId xmlns:a16="http://schemas.microsoft.com/office/drawing/2014/main" id="{7CE6A05D-3948-7549-FF5E-01273BF01219}"/>
              </a:ext>
            </a:extLst>
          </p:cNvPr>
          <p:cNvSpPr/>
          <p:nvPr/>
        </p:nvSpPr>
        <p:spPr>
          <a:xfrm>
            <a:off x="794149" y="4548977"/>
            <a:ext cx="10512948" cy="1642822"/>
          </a:xfrm>
          <a:custGeom>
            <a:avLst/>
            <a:gdLst>
              <a:gd name="connsiteX0" fmla="*/ 0 w 10512948"/>
              <a:gd name="connsiteY0" fmla="*/ 0 h 1274441"/>
              <a:gd name="connsiteX1" fmla="*/ 10512948 w 10512948"/>
              <a:gd name="connsiteY1" fmla="*/ 0 h 1274441"/>
              <a:gd name="connsiteX2" fmla="*/ 10512948 w 10512948"/>
              <a:gd name="connsiteY2" fmla="*/ 1053632 h 1274441"/>
              <a:gd name="connsiteX3" fmla="*/ 10249462 w 10512948"/>
              <a:gd name="connsiteY3" fmla="*/ 1274441 h 1274441"/>
              <a:gd name="connsiteX4" fmla="*/ 263486 w 10512948"/>
              <a:gd name="connsiteY4" fmla="*/ 1274441 h 1274441"/>
              <a:gd name="connsiteX5" fmla="*/ 0 w 10512948"/>
              <a:gd name="connsiteY5" fmla="*/ 1053632 h 1274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512948" h="1274441">
                <a:moveTo>
                  <a:pt x="0" y="0"/>
                </a:moveTo>
                <a:lnTo>
                  <a:pt x="10512948" y="0"/>
                </a:lnTo>
                <a:lnTo>
                  <a:pt x="10512948" y="1053632"/>
                </a:lnTo>
                <a:cubicBezTo>
                  <a:pt x="10512948" y="1175581"/>
                  <a:pt x="10394981" y="1274441"/>
                  <a:pt x="10249462" y="1274441"/>
                </a:cubicBezTo>
                <a:lnTo>
                  <a:pt x="263486" y="1274441"/>
                </a:lnTo>
                <a:cubicBezTo>
                  <a:pt x="117967" y="1274441"/>
                  <a:pt x="0" y="1175581"/>
                  <a:pt x="0" y="105363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 </a:t>
            </a:r>
            <a:endParaRPr lang="ru-RU" sz="2800" b="1" dirty="0">
              <a:solidFill>
                <a:schemeClr val="bg1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361"/>
          <a:stretch/>
        </p:blipFill>
        <p:spPr>
          <a:xfrm>
            <a:off x="8765608" y="1680973"/>
            <a:ext cx="1989293" cy="243177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16E0B43-A001-AD13-D891-13F79F3B5C02}"/>
              </a:ext>
            </a:extLst>
          </p:cNvPr>
          <p:cNvSpPr txBox="1"/>
          <p:nvPr/>
        </p:nvSpPr>
        <p:spPr>
          <a:xfrm>
            <a:off x="1232183" y="4752466"/>
            <a:ext cx="945484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</a:rPr>
              <a:t>Это герб </a:t>
            </a:r>
            <a:r>
              <a:rPr lang="ru-RU" sz="2800" dirty="0" err="1" smtClean="0">
                <a:solidFill>
                  <a:schemeClr val="bg1"/>
                </a:solidFill>
              </a:rPr>
              <a:t>Нарминского</a:t>
            </a:r>
            <a:r>
              <a:rPr lang="ru-RU" sz="2800" dirty="0" smtClean="0">
                <a:solidFill>
                  <a:schemeClr val="bg1"/>
                </a:solidFill>
              </a:rPr>
              <a:t> сельского поселения Рязанской области. Герб А – </a:t>
            </a:r>
            <a:r>
              <a:rPr lang="ru-RU" sz="2800" dirty="0" err="1" smtClean="0">
                <a:solidFill>
                  <a:schemeClr val="bg1"/>
                </a:solidFill>
              </a:rPr>
              <a:t>с.п</a:t>
            </a:r>
            <a:r>
              <a:rPr lang="ru-RU" sz="2800" dirty="0" smtClean="0">
                <a:solidFill>
                  <a:schemeClr val="bg1"/>
                </a:solidFill>
              </a:rPr>
              <a:t>. </a:t>
            </a:r>
            <a:r>
              <a:rPr lang="ru-RU" sz="2800" dirty="0" err="1" smtClean="0">
                <a:solidFill>
                  <a:schemeClr val="bg1"/>
                </a:solidFill>
              </a:rPr>
              <a:t>Лямина</a:t>
            </a:r>
            <a:r>
              <a:rPr lang="ru-RU" sz="2800" dirty="0" smtClean="0">
                <a:solidFill>
                  <a:schemeClr val="bg1"/>
                </a:solidFill>
              </a:rPr>
              <a:t>, герб Б – </a:t>
            </a:r>
            <a:r>
              <a:rPr lang="ru-RU" sz="2800" dirty="0" err="1" smtClean="0">
                <a:solidFill>
                  <a:schemeClr val="bg1"/>
                </a:solidFill>
              </a:rPr>
              <a:t>с.п</a:t>
            </a:r>
            <a:r>
              <a:rPr lang="ru-RU" sz="2800" dirty="0" smtClean="0">
                <a:solidFill>
                  <a:schemeClr val="bg1"/>
                </a:solidFill>
              </a:rPr>
              <a:t>. </a:t>
            </a:r>
            <a:r>
              <a:rPr lang="ru-RU" sz="2800" dirty="0" err="1" smtClean="0">
                <a:solidFill>
                  <a:schemeClr val="bg1"/>
                </a:solidFill>
              </a:rPr>
              <a:t>Локосово</a:t>
            </a:r>
            <a:endParaRPr lang="ru-RU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414159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9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7BADCB6-3E80-775E-DBBC-14F3F95C99A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68000">
                <a:srgbClr val="2E3192"/>
              </a:gs>
              <a:gs pos="38000">
                <a:srgbClr val="5BBF8C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7EB2B6C6-39BE-9C84-9575-A194B3BD665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8" t="4274" r="47115" b="11001"/>
          <a:stretch/>
        </p:blipFill>
        <p:spPr>
          <a:xfrm rot="16200000" flipH="1">
            <a:off x="2664077" y="-2669922"/>
            <a:ext cx="6863843" cy="12192000"/>
          </a:xfrm>
          <a:prstGeom prst="rect">
            <a:avLst/>
          </a:prstGeom>
        </p:spPr>
      </p:pic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2FE6E1BE-7BB6-74BF-CBA4-B157E72D4B81}"/>
              </a:ext>
            </a:extLst>
          </p:cNvPr>
          <p:cNvSpPr/>
          <p:nvPr/>
        </p:nvSpPr>
        <p:spPr>
          <a:xfrm>
            <a:off x="794150" y="772339"/>
            <a:ext cx="10512948" cy="5400409"/>
          </a:xfrm>
          <a:prstGeom prst="roundRect">
            <a:avLst>
              <a:gd name="adj" fmla="val 487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 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98148" y="1370514"/>
            <a:ext cx="10208949" cy="16731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7315" lvl="0">
              <a:lnSpc>
                <a:spcPct val="107000"/>
              </a:lnSpc>
              <a:spcAft>
                <a:spcPts val="0"/>
              </a:spcAft>
              <a:tabLst>
                <a:tab pos="450215" algn="l"/>
                <a:tab pos="540385" algn="l"/>
              </a:tabLst>
            </a:pPr>
            <a:r>
              <a:rPr lang="ru-RU" sz="3200" b="1" dirty="0" smtClean="0">
                <a:latin typeface="Montserrat ExtraBold" panose="00000900000000000000" pitchFamily="2" charset="-52"/>
              </a:rPr>
              <a:t>Арт-парк в </a:t>
            </a:r>
            <a:r>
              <a:rPr lang="ru-RU" sz="3200" b="1" dirty="0" err="1">
                <a:latin typeface="Montserrat ExtraBold" panose="00000900000000000000" pitchFamily="2" charset="-52"/>
              </a:rPr>
              <a:t>с.п</a:t>
            </a:r>
            <a:r>
              <a:rPr lang="ru-RU" sz="3200" b="1" dirty="0">
                <a:latin typeface="Montserrat ExtraBold" panose="00000900000000000000" pitchFamily="2" charset="-52"/>
              </a:rPr>
              <a:t>. Русскинская, </a:t>
            </a:r>
            <a:r>
              <a:rPr lang="ru-RU" sz="3200" b="1" dirty="0" smtClean="0">
                <a:latin typeface="Montserrat ExtraBold" panose="00000900000000000000" pitchFamily="2" charset="-52"/>
              </a:rPr>
              <a:t>состоящий </a:t>
            </a:r>
            <a:r>
              <a:rPr lang="ru-RU" sz="3200" b="1" dirty="0">
                <a:latin typeface="Montserrat ExtraBold" panose="00000900000000000000" pitchFamily="2" charset="-52"/>
              </a:rPr>
              <a:t>из одного сложного </a:t>
            </a:r>
            <a:r>
              <a:rPr lang="ru-RU" sz="3200" b="1" dirty="0" smtClean="0">
                <a:latin typeface="Montserrat ExtraBold" panose="00000900000000000000" pitchFamily="2" charset="-52"/>
              </a:rPr>
              <a:t>слова из </a:t>
            </a:r>
            <a:r>
              <a:rPr lang="ru-RU" sz="3200" b="1" dirty="0">
                <a:latin typeface="Montserrat ExtraBold" panose="00000900000000000000" pitchFamily="2" charset="-52"/>
              </a:rPr>
              <a:t>двух </a:t>
            </a:r>
            <a:r>
              <a:rPr lang="ru-RU" sz="3200" b="1" dirty="0" smtClean="0">
                <a:latin typeface="Montserrat ExtraBold" panose="00000900000000000000" pitchFamily="2" charset="-52"/>
              </a:rPr>
              <a:t>частей называется:</a:t>
            </a:r>
            <a:endParaRPr lang="ru-RU" sz="3200" b="1" dirty="0">
              <a:latin typeface="Montserrat ExtraBold" panose="00000900000000000000" pitchFamily="2" charset="-52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94150" y="3764391"/>
            <a:ext cx="10512947" cy="5316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0215">
              <a:lnSpc>
                <a:spcPct val="107000"/>
              </a:lnSpc>
              <a:spcAft>
                <a:spcPts val="0"/>
              </a:spcAft>
              <a:tabLst>
                <a:tab pos="450215" algn="l"/>
                <a:tab pos="540385" algn="l"/>
              </a:tabLst>
            </a:pPr>
            <a:r>
              <a:rPr lang="ru-RU" sz="2800" b="1" dirty="0">
                <a:solidFill>
                  <a:srgbClr val="2E3192"/>
                </a:solidFill>
                <a:latin typeface="Montserrat Black" panose="00000A00000000000000" pitchFamily="2" charset="-52"/>
              </a:rPr>
              <a:t>«</a:t>
            </a:r>
            <a:r>
              <a:rPr lang="ru-RU" sz="2800" b="1" dirty="0" err="1">
                <a:solidFill>
                  <a:srgbClr val="2E3192"/>
                </a:solidFill>
                <a:latin typeface="Montserrat Black" panose="00000A00000000000000" pitchFamily="2" charset="-52"/>
              </a:rPr>
              <a:t>Этноград</a:t>
            </a:r>
            <a:r>
              <a:rPr lang="ru-RU" sz="2800" b="1" dirty="0">
                <a:solidFill>
                  <a:srgbClr val="2E3192"/>
                </a:solidFill>
                <a:latin typeface="Montserrat Black" panose="00000A00000000000000" pitchFamily="2" charset="-52"/>
              </a:rPr>
              <a:t>»</a:t>
            </a:r>
            <a:endParaRPr lang="ru-RU" sz="2800" b="1" dirty="0">
              <a:solidFill>
                <a:schemeClr val="accent2"/>
              </a:solidFill>
              <a:latin typeface="Montserrat Black" panose="00000A00000000000000" pitchFamily="2" charset="-52"/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BFD0E07D-C74D-6EB8-9598-67C6633D6DD3}"/>
              </a:ext>
            </a:extLst>
          </p:cNvPr>
          <p:cNvSpPr/>
          <p:nvPr/>
        </p:nvSpPr>
        <p:spPr>
          <a:xfrm>
            <a:off x="1231023" y="323423"/>
            <a:ext cx="914016" cy="914016"/>
          </a:xfrm>
          <a:prstGeom prst="ellipse">
            <a:avLst/>
          </a:prstGeom>
          <a:solidFill>
            <a:srgbClr val="2E319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bg1"/>
                </a:solidFill>
              </a:rPr>
              <a:t>03</a:t>
            </a:r>
            <a:endParaRPr lang="ru-RU" sz="3000" b="1" dirty="0">
              <a:solidFill>
                <a:schemeClr val="bg1"/>
              </a:solidFill>
            </a:endParaRP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C57AC21C-56C1-52E7-619D-E76F16AC80F7}"/>
              </a:ext>
            </a:extLst>
          </p:cNvPr>
          <p:cNvSpPr/>
          <p:nvPr/>
        </p:nvSpPr>
        <p:spPr>
          <a:xfrm>
            <a:off x="1231023" y="-2593690"/>
            <a:ext cx="914016" cy="914016"/>
          </a:xfrm>
          <a:prstGeom prst="ellipse">
            <a:avLst/>
          </a:prstGeom>
          <a:solidFill>
            <a:srgbClr val="2E319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bg1"/>
                </a:solidFill>
              </a:rPr>
              <a:t>04</a:t>
            </a:r>
            <a:endParaRPr lang="ru-RU" sz="3000" b="1" dirty="0">
              <a:solidFill>
                <a:schemeClr val="bg1"/>
              </a:solidFill>
            </a:endParaRPr>
          </a:p>
        </p:txBody>
      </p:sp>
      <p:sp>
        <p:nvSpPr>
          <p:cNvPr id="15" name="Полилиния: фигура 14">
            <a:extLst>
              <a:ext uri="{FF2B5EF4-FFF2-40B4-BE49-F238E27FC236}">
                <a16:creationId xmlns:a16="http://schemas.microsoft.com/office/drawing/2014/main" id="{7CE6A05D-3948-7549-FF5E-01273BF01219}"/>
              </a:ext>
            </a:extLst>
          </p:cNvPr>
          <p:cNvSpPr/>
          <p:nvPr/>
        </p:nvSpPr>
        <p:spPr>
          <a:xfrm>
            <a:off x="794149" y="4548977"/>
            <a:ext cx="10512948" cy="1642822"/>
          </a:xfrm>
          <a:custGeom>
            <a:avLst/>
            <a:gdLst>
              <a:gd name="connsiteX0" fmla="*/ 0 w 10512948"/>
              <a:gd name="connsiteY0" fmla="*/ 0 h 1274441"/>
              <a:gd name="connsiteX1" fmla="*/ 10512948 w 10512948"/>
              <a:gd name="connsiteY1" fmla="*/ 0 h 1274441"/>
              <a:gd name="connsiteX2" fmla="*/ 10512948 w 10512948"/>
              <a:gd name="connsiteY2" fmla="*/ 1053632 h 1274441"/>
              <a:gd name="connsiteX3" fmla="*/ 10249462 w 10512948"/>
              <a:gd name="connsiteY3" fmla="*/ 1274441 h 1274441"/>
              <a:gd name="connsiteX4" fmla="*/ 263486 w 10512948"/>
              <a:gd name="connsiteY4" fmla="*/ 1274441 h 1274441"/>
              <a:gd name="connsiteX5" fmla="*/ 0 w 10512948"/>
              <a:gd name="connsiteY5" fmla="*/ 1053632 h 1274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512948" h="1274441">
                <a:moveTo>
                  <a:pt x="0" y="0"/>
                </a:moveTo>
                <a:lnTo>
                  <a:pt x="10512948" y="0"/>
                </a:lnTo>
                <a:lnTo>
                  <a:pt x="10512948" y="1053632"/>
                </a:lnTo>
                <a:cubicBezTo>
                  <a:pt x="10512948" y="1175581"/>
                  <a:pt x="10394981" y="1274441"/>
                  <a:pt x="10249462" y="1274441"/>
                </a:cubicBezTo>
                <a:lnTo>
                  <a:pt x="263486" y="1274441"/>
                </a:lnTo>
                <a:cubicBezTo>
                  <a:pt x="117967" y="1274441"/>
                  <a:pt x="0" y="1175581"/>
                  <a:pt x="0" y="105363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 </a:t>
            </a:r>
            <a:endParaRPr lang="ru-RU" sz="2800" b="1" dirty="0">
              <a:solidFill>
                <a:schemeClr val="bg1"/>
              </a:solidFill>
            </a:endParaRPr>
          </a:p>
        </p:txBody>
      </p:sp>
      <p:pic>
        <p:nvPicPr>
          <p:cNvPr id="11" name="Picture 2" descr="Этнопарк из Русскинской занял 3-е место во всероссийском конкурсе — Сетевое  издание Вестник - Новости Сургутского района и Югры">
            <a:extLst>
              <a:ext uri="{FF2B5EF4-FFF2-40B4-BE49-F238E27FC236}">
                <a16:creationId xmlns:a16="http://schemas.microsoft.com/office/drawing/2014/main" id="{D35BCBAA-22D4-142B-6480-97F0699E11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27" r="895" b="21805"/>
          <a:stretch/>
        </p:blipFill>
        <p:spPr bwMode="auto">
          <a:xfrm>
            <a:off x="5371820" y="3926129"/>
            <a:ext cx="5625243" cy="258924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082064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9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7BADCB6-3E80-775E-DBBC-14F3F95C99A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68000">
                <a:srgbClr val="2E3192"/>
              </a:gs>
              <a:gs pos="38000">
                <a:srgbClr val="5BBF8C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7EB2B6C6-39BE-9C84-9575-A194B3BD665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8" t="4274" r="47115" b="11001"/>
          <a:stretch/>
        </p:blipFill>
        <p:spPr>
          <a:xfrm rot="16200000" flipH="1">
            <a:off x="2664077" y="-2669922"/>
            <a:ext cx="6863843" cy="12192000"/>
          </a:xfrm>
          <a:prstGeom prst="rect">
            <a:avLst/>
          </a:prstGeom>
        </p:spPr>
      </p:pic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2FE6E1BE-7BB6-74BF-CBA4-B157E72D4B81}"/>
              </a:ext>
            </a:extLst>
          </p:cNvPr>
          <p:cNvSpPr/>
          <p:nvPr/>
        </p:nvSpPr>
        <p:spPr>
          <a:xfrm>
            <a:off x="794150" y="772339"/>
            <a:ext cx="10512948" cy="5400409"/>
          </a:xfrm>
          <a:prstGeom prst="roundRect">
            <a:avLst>
              <a:gd name="adj" fmla="val 487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 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94150" y="3836038"/>
            <a:ext cx="10512947" cy="5316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0215">
              <a:lnSpc>
                <a:spcPct val="107000"/>
              </a:lnSpc>
              <a:spcAft>
                <a:spcPts val="0"/>
              </a:spcAft>
              <a:tabLst>
                <a:tab pos="450215" algn="l"/>
                <a:tab pos="540385" algn="l"/>
              </a:tabLst>
            </a:pPr>
            <a:r>
              <a:rPr lang="ru-RU" sz="2800" b="1" dirty="0">
                <a:solidFill>
                  <a:srgbClr val="2E3192"/>
                </a:solidFill>
                <a:latin typeface="Montserrat Black" panose="00000A00000000000000" pitchFamily="2" charset="-52"/>
              </a:rPr>
              <a:t>«Барсова Гора»</a:t>
            </a:r>
            <a:endParaRPr lang="ru-RU" sz="2800" b="1" dirty="0">
              <a:solidFill>
                <a:schemeClr val="accent2"/>
              </a:solidFill>
              <a:latin typeface="Montserrat Black" panose="00000A00000000000000" pitchFamily="2" charset="-52"/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BFD0E07D-C74D-6EB8-9598-67C6633D6DD3}"/>
              </a:ext>
            </a:extLst>
          </p:cNvPr>
          <p:cNvSpPr/>
          <p:nvPr/>
        </p:nvSpPr>
        <p:spPr>
          <a:xfrm>
            <a:off x="1231023" y="323423"/>
            <a:ext cx="914016" cy="914016"/>
          </a:xfrm>
          <a:prstGeom prst="ellipse">
            <a:avLst/>
          </a:prstGeom>
          <a:solidFill>
            <a:srgbClr val="2E319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bg1"/>
                </a:solidFill>
              </a:rPr>
              <a:t>0</a:t>
            </a:r>
            <a:r>
              <a:rPr lang="ru-RU" sz="3000" b="1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C57AC21C-56C1-52E7-619D-E76F16AC80F7}"/>
              </a:ext>
            </a:extLst>
          </p:cNvPr>
          <p:cNvSpPr/>
          <p:nvPr/>
        </p:nvSpPr>
        <p:spPr>
          <a:xfrm>
            <a:off x="1231023" y="-2593690"/>
            <a:ext cx="914016" cy="914016"/>
          </a:xfrm>
          <a:prstGeom prst="ellipse">
            <a:avLst/>
          </a:prstGeom>
          <a:solidFill>
            <a:srgbClr val="2E319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bg1"/>
                </a:solidFill>
              </a:rPr>
              <a:t>0</a:t>
            </a:r>
            <a:r>
              <a:rPr lang="ru-RU" sz="3000" b="1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15" name="Полилиния: фигура 14">
            <a:extLst>
              <a:ext uri="{FF2B5EF4-FFF2-40B4-BE49-F238E27FC236}">
                <a16:creationId xmlns:a16="http://schemas.microsoft.com/office/drawing/2014/main" id="{7CE6A05D-3948-7549-FF5E-01273BF01219}"/>
              </a:ext>
            </a:extLst>
          </p:cNvPr>
          <p:cNvSpPr/>
          <p:nvPr/>
        </p:nvSpPr>
        <p:spPr>
          <a:xfrm>
            <a:off x="794149" y="4548977"/>
            <a:ext cx="10512948" cy="1642822"/>
          </a:xfrm>
          <a:custGeom>
            <a:avLst/>
            <a:gdLst>
              <a:gd name="connsiteX0" fmla="*/ 0 w 10512948"/>
              <a:gd name="connsiteY0" fmla="*/ 0 h 1274441"/>
              <a:gd name="connsiteX1" fmla="*/ 10512948 w 10512948"/>
              <a:gd name="connsiteY1" fmla="*/ 0 h 1274441"/>
              <a:gd name="connsiteX2" fmla="*/ 10512948 w 10512948"/>
              <a:gd name="connsiteY2" fmla="*/ 1053632 h 1274441"/>
              <a:gd name="connsiteX3" fmla="*/ 10249462 w 10512948"/>
              <a:gd name="connsiteY3" fmla="*/ 1274441 h 1274441"/>
              <a:gd name="connsiteX4" fmla="*/ 263486 w 10512948"/>
              <a:gd name="connsiteY4" fmla="*/ 1274441 h 1274441"/>
              <a:gd name="connsiteX5" fmla="*/ 0 w 10512948"/>
              <a:gd name="connsiteY5" fmla="*/ 1053632 h 1274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512948" h="1274441">
                <a:moveTo>
                  <a:pt x="0" y="0"/>
                </a:moveTo>
                <a:lnTo>
                  <a:pt x="10512948" y="0"/>
                </a:lnTo>
                <a:lnTo>
                  <a:pt x="10512948" y="1053632"/>
                </a:lnTo>
                <a:cubicBezTo>
                  <a:pt x="10512948" y="1175581"/>
                  <a:pt x="10394981" y="1274441"/>
                  <a:pt x="10249462" y="1274441"/>
                </a:cubicBezTo>
                <a:lnTo>
                  <a:pt x="263486" y="1274441"/>
                </a:lnTo>
                <a:cubicBezTo>
                  <a:pt x="117967" y="1274441"/>
                  <a:pt x="0" y="1175581"/>
                  <a:pt x="0" y="105363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 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D57B658-58A6-F0A1-00C4-1BE450F369E8}"/>
              </a:ext>
            </a:extLst>
          </p:cNvPr>
          <p:cNvSpPr txBox="1"/>
          <p:nvPr/>
        </p:nvSpPr>
        <p:spPr>
          <a:xfrm>
            <a:off x="1308594" y="1351697"/>
            <a:ext cx="9588883" cy="20159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ru-RU" sz="2500" b="1" dirty="0">
                <a:latin typeface="Montserrat ExtraBold" panose="00000900000000000000" pitchFamily="2" charset="-52"/>
              </a:rPr>
              <a:t>Крупнейший из археологических памятников Югры - комплекс с высочайшей концентрацией археологических объектов, отражающих различные этапы заселения человеком этой территории на протяжении семи веков называется:</a:t>
            </a:r>
          </a:p>
        </p:txBody>
      </p:sp>
      <p:pic>
        <p:nvPicPr>
          <p:cNvPr id="13" name="Picture 2" descr="​«ЧелоВечность» в Сургутском районе удлинят">
            <a:extLst>
              <a:ext uri="{FF2B5EF4-FFF2-40B4-BE49-F238E27FC236}">
                <a16:creationId xmlns:a16="http://schemas.microsoft.com/office/drawing/2014/main" id="{2BFA2602-C7BA-39C4-7514-B4B4F66953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4" t="19701" r="10939" b="21587"/>
          <a:stretch/>
        </p:blipFill>
        <p:spPr bwMode="auto">
          <a:xfrm>
            <a:off x="5371820" y="4075765"/>
            <a:ext cx="5625244" cy="2589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797226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9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7BADCB6-3E80-775E-DBBC-14F3F95C99A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68000">
                <a:srgbClr val="2E3192"/>
              </a:gs>
              <a:gs pos="38000">
                <a:srgbClr val="5BBF8C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7EB2B6C6-39BE-9C84-9575-A194B3BD665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8" t="4274" r="47115" b="11001"/>
          <a:stretch/>
        </p:blipFill>
        <p:spPr>
          <a:xfrm rot="16200000" flipH="1">
            <a:off x="2664077" y="-2669922"/>
            <a:ext cx="6863843" cy="12192000"/>
          </a:xfrm>
          <a:prstGeom prst="rect">
            <a:avLst/>
          </a:prstGeom>
        </p:spPr>
      </p:pic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2FE6E1BE-7BB6-74BF-CBA4-B157E72D4B81}"/>
              </a:ext>
            </a:extLst>
          </p:cNvPr>
          <p:cNvSpPr/>
          <p:nvPr/>
        </p:nvSpPr>
        <p:spPr>
          <a:xfrm>
            <a:off x="794150" y="765308"/>
            <a:ext cx="10512948" cy="5400409"/>
          </a:xfrm>
          <a:prstGeom prst="roundRect">
            <a:avLst>
              <a:gd name="adj" fmla="val 487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 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231023" y="1269794"/>
            <a:ext cx="958888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000" b="1" dirty="0" smtClean="0">
                <a:latin typeface="Montserrat ExtraBold" panose="00000900000000000000" pitchFamily="2" charset="-52"/>
              </a:rPr>
              <a:t>Объект </a:t>
            </a:r>
            <a:r>
              <a:rPr lang="ru-RU" sz="3000" b="1" dirty="0" err="1">
                <a:latin typeface="Montserrat ExtraBold" panose="00000900000000000000" pitchFamily="2" charset="-52"/>
              </a:rPr>
              <a:t>Сургутского</a:t>
            </a:r>
            <a:r>
              <a:rPr lang="ru-RU" sz="3000" b="1" dirty="0">
                <a:latin typeface="Montserrat ExtraBold" panose="00000900000000000000" pitchFamily="2" charset="-52"/>
              </a:rPr>
              <a:t> </a:t>
            </a:r>
            <a:r>
              <a:rPr lang="ru-RU" sz="3000" b="1" dirty="0" smtClean="0">
                <a:latin typeface="Montserrat ExtraBold" panose="00000900000000000000" pitchFamily="2" charset="-52"/>
              </a:rPr>
              <a:t>района, занесённый </a:t>
            </a:r>
            <a:endParaRPr lang="ru-RU" sz="3000" b="1" dirty="0">
              <a:latin typeface="Montserrat ExtraBold" panose="00000900000000000000" pitchFamily="2" charset="-52"/>
            </a:endParaRPr>
          </a:p>
          <a:p>
            <a:pPr lvl="0"/>
            <a:r>
              <a:rPr lang="ru-RU" sz="3000" b="1" dirty="0">
                <a:latin typeface="Montserrat ExtraBold" panose="00000900000000000000" pitchFamily="2" charset="-52"/>
              </a:rPr>
              <a:t>в книгу рекордов </a:t>
            </a:r>
            <a:r>
              <a:rPr lang="ru-RU" sz="3000" b="1" dirty="0" smtClean="0">
                <a:latin typeface="Montserrat ExtraBold" panose="00000900000000000000" pitchFamily="2" charset="-52"/>
              </a:rPr>
              <a:t>Гиннесса, называется:</a:t>
            </a:r>
            <a:endParaRPr lang="ru-RU" sz="3000" b="1" dirty="0">
              <a:latin typeface="Montserrat ExtraBold" panose="00000900000000000000" pitchFamily="2" charset="-52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94150" y="3856694"/>
            <a:ext cx="10512947" cy="5316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0215">
              <a:lnSpc>
                <a:spcPct val="107000"/>
              </a:lnSpc>
              <a:spcAft>
                <a:spcPts val="0"/>
              </a:spcAft>
              <a:tabLst>
                <a:tab pos="450215" algn="l"/>
                <a:tab pos="540385" algn="l"/>
              </a:tabLst>
            </a:pPr>
            <a:r>
              <a:rPr lang="ru-RU" sz="2800" b="1" dirty="0">
                <a:solidFill>
                  <a:srgbClr val="2E3192"/>
                </a:solidFill>
                <a:latin typeface="Montserrat Black" panose="00000A00000000000000" pitchFamily="2" charset="-52"/>
              </a:rPr>
              <a:t>Мост</a:t>
            </a:r>
            <a:endParaRPr lang="ru-RU" sz="2800" b="1" dirty="0">
              <a:solidFill>
                <a:schemeClr val="accent2"/>
              </a:solidFill>
              <a:latin typeface="Montserrat Black" panose="00000A00000000000000" pitchFamily="2" charset="-52"/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BFD0E07D-C74D-6EB8-9598-67C6633D6DD3}"/>
              </a:ext>
            </a:extLst>
          </p:cNvPr>
          <p:cNvSpPr/>
          <p:nvPr/>
        </p:nvSpPr>
        <p:spPr>
          <a:xfrm>
            <a:off x="1231023" y="323423"/>
            <a:ext cx="914016" cy="914016"/>
          </a:xfrm>
          <a:prstGeom prst="ellipse">
            <a:avLst/>
          </a:prstGeom>
          <a:solidFill>
            <a:srgbClr val="2E319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bg1"/>
                </a:solidFill>
              </a:rPr>
              <a:t>0</a:t>
            </a:r>
            <a:r>
              <a:rPr lang="ru-RU" sz="3000" b="1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15" name="Полилиния: фигура 14">
            <a:extLst>
              <a:ext uri="{FF2B5EF4-FFF2-40B4-BE49-F238E27FC236}">
                <a16:creationId xmlns:a16="http://schemas.microsoft.com/office/drawing/2014/main" id="{7CE6A05D-3948-7549-FF5E-01273BF01219}"/>
              </a:ext>
            </a:extLst>
          </p:cNvPr>
          <p:cNvSpPr/>
          <p:nvPr/>
        </p:nvSpPr>
        <p:spPr>
          <a:xfrm>
            <a:off x="794149" y="4548977"/>
            <a:ext cx="10512948" cy="1642822"/>
          </a:xfrm>
          <a:custGeom>
            <a:avLst/>
            <a:gdLst>
              <a:gd name="connsiteX0" fmla="*/ 0 w 10512948"/>
              <a:gd name="connsiteY0" fmla="*/ 0 h 1274441"/>
              <a:gd name="connsiteX1" fmla="*/ 10512948 w 10512948"/>
              <a:gd name="connsiteY1" fmla="*/ 0 h 1274441"/>
              <a:gd name="connsiteX2" fmla="*/ 10512948 w 10512948"/>
              <a:gd name="connsiteY2" fmla="*/ 1053632 h 1274441"/>
              <a:gd name="connsiteX3" fmla="*/ 10249462 w 10512948"/>
              <a:gd name="connsiteY3" fmla="*/ 1274441 h 1274441"/>
              <a:gd name="connsiteX4" fmla="*/ 263486 w 10512948"/>
              <a:gd name="connsiteY4" fmla="*/ 1274441 h 1274441"/>
              <a:gd name="connsiteX5" fmla="*/ 0 w 10512948"/>
              <a:gd name="connsiteY5" fmla="*/ 1053632 h 1274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512948" h="1274441">
                <a:moveTo>
                  <a:pt x="0" y="0"/>
                </a:moveTo>
                <a:lnTo>
                  <a:pt x="10512948" y="0"/>
                </a:lnTo>
                <a:lnTo>
                  <a:pt x="10512948" y="1053632"/>
                </a:lnTo>
                <a:cubicBezTo>
                  <a:pt x="10512948" y="1175581"/>
                  <a:pt x="10394981" y="1274441"/>
                  <a:pt x="10249462" y="1274441"/>
                </a:cubicBezTo>
                <a:lnTo>
                  <a:pt x="263486" y="1274441"/>
                </a:lnTo>
                <a:cubicBezTo>
                  <a:pt x="117967" y="1274441"/>
                  <a:pt x="0" y="1175581"/>
                  <a:pt x="0" y="105363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 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66" name="Овал 65">
            <a:extLst>
              <a:ext uri="{FF2B5EF4-FFF2-40B4-BE49-F238E27FC236}">
                <a16:creationId xmlns:a16="http://schemas.microsoft.com/office/drawing/2014/main" id="{E8B4E5A4-160D-4AD2-FD85-D50AE29CA630}"/>
              </a:ext>
            </a:extLst>
          </p:cNvPr>
          <p:cNvSpPr/>
          <p:nvPr/>
        </p:nvSpPr>
        <p:spPr>
          <a:xfrm>
            <a:off x="1231023" y="-2593690"/>
            <a:ext cx="914016" cy="914016"/>
          </a:xfrm>
          <a:prstGeom prst="ellipse">
            <a:avLst/>
          </a:prstGeom>
          <a:solidFill>
            <a:srgbClr val="2E319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bg1"/>
                </a:solidFill>
              </a:rPr>
              <a:t>0</a:t>
            </a:r>
            <a:r>
              <a:rPr lang="ru-RU" sz="3000" b="1" dirty="0">
                <a:solidFill>
                  <a:schemeClr val="bg1"/>
                </a:solidFill>
              </a:rPr>
              <a:t>6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4591F5D-C275-080F-5208-0274B80B9F1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l="12040" t="15723" r="26251" b="30217"/>
          <a:stretch/>
        </p:blipFill>
        <p:spPr>
          <a:xfrm>
            <a:off x="4309974" y="3352800"/>
            <a:ext cx="6605182" cy="3254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58698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7BADCB6-3E80-775E-DBBC-14F3F95C99A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68000">
                <a:srgbClr val="2E3192"/>
              </a:gs>
              <a:gs pos="38000">
                <a:srgbClr val="5BBF8C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7EB2B6C6-39BE-9C84-9575-A194B3BD665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8" t="4274" r="47115" b="11001"/>
          <a:stretch/>
        </p:blipFill>
        <p:spPr>
          <a:xfrm rot="16200000" flipH="1">
            <a:off x="2664077" y="-2669922"/>
            <a:ext cx="6863843" cy="12192000"/>
          </a:xfrm>
          <a:prstGeom prst="rect">
            <a:avLst/>
          </a:prstGeom>
        </p:spPr>
      </p:pic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2FE6E1BE-7BB6-74BF-CBA4-B157E72D4B81}"/>
              </a:ext>
            </a:extLst>
          </p:cNvPr>
          <p:cNvSpPr/>
          <p:nvPr/>
        </p:nvSpPr>
        <p:spPr>
          <a:xfrm>
            <a:off x="794150" y="765308"/>
            <a:ext cx="10512948" cy="5400409"/>
          </a:xfrm>
          <a:prstGeom prst="roundRect">
            <a:avLst>
              <a:gd name="adj" fmla="val 487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 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231023" y="1269794"/>
            <a:ext cx="958888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000" b="1" dirty="0" smtClean="0">
                <a:latin typeface="Montserrat ExtraBold" panose="00000900000000000000" pitchFamily="2" charset="-52"/>
              </a:rPr>
              <a:t>Геолог-нефтяник, один из первооткрывателей Сибирской нефти:</a:t>
            </a:r>
            <a:endParaRPr lang="ru-RU" sz="3000" b="1" dirty="0">
              <a:latin typeface="Montserrat ExtraBold" panose="00000900000000000000" pitchFamily="2" charset="-52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94150" y="3856694"/>
            <a:ext cx="10512947" cy="5316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0215">
              <a:lnSpc>
                <a:spcPct val="107000"/>
              </a:lnSpc>
              <a:spcAft>
                <a:spcPts val="0"/>
              </a:spcAft>
              <a:tabLst>
                <a:tab pos="450215" algn="l"/>
                <a:tab pos="540385" algn="l"/>
              </a:tabLst>
            </a:pPr>
            <a:r>
              <a:rPr lang="ru-RU" sz="2800" b="1" dirty="0" smtClean="0">
                <a:solidFill>
                  <a:srgbClr val="2E3192"/>
                </a:solidFill>
                <a:latin typeface="Montserrat Black" panose="00000A00000000000000" pitchFamily="2" charset="-52"/>
              </a:rPr>
              <a:t>Фарман Салманов</a:t>
            </a:r>
            <a:endParaRPr lang="ru-RU" sz="2800" b="1" dirty="0">
              <a:solidFill>
                <a:schemeClr val="accent2"/>
              </a:solidFill>
              <a:latin typeface="Montserrat Black" panose="00000A00000000000000" pitchFamily="2" charset="-52"/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BFD0E07D-C74D-6EB8-9598-67C6633D6DD3}"/>
              </a:ext>
            </a:extLst>
          </p:cNvPr>
          <p:cNvSpPr/>
          <p:nvPr/>
        </p:nvSpPr>
        <p:spPr>
          <a:xfrm>
            <a:off x="1231023" y="323423"/>
            <a:ext cx="914016" cy="914016"/>
          </a:xfrm>
          <a:prstGeom prst="ellipse">
            <a:avLst/>
          </a:prstGeom>
          <a:solidFill>
            <a:srgbClr val="2E319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 smtClean="0">
                <a:solidFill>
                  <a:schemeClr val="bg1"/>
                </a:solidFill>
              </a:rPr>
              <a:t>0</a:t>
            </a:r>
            <a:r>
              <a:rPr lang="ru-RU" sz="3000" b="1" dirty="0" smtClean="0">
                <a:solidFill>
                  <a:schemeClr val="bg1"/>
                </a:solidFill>
              </a:rPr>
              <a:t>6</a:t>
            </a:r>
            <a:endParaRPr lang="ru-RU" sz="3000" b="1" dirty="0">
              <a:solidFill>
                <a:schemeClr val="bg1"/>
              </a:solidFill>
            </a:endParaRPr>
          </a:p>
        </p:txBody>
      </p:sp>
      <p:sp>
        <p:nvSpPr>
          <p:cNvPr id="15" name="Полилиния: фигура 14">
            <a:extLst>
              <a:ext uri="{FF2B5EF4-FFF2-40B4-BE49-F238E27FC236}">
                <a16:creationId xmlns:a16="http://schemas.microsoft.com/office/drawing/2014/main" id="{7CE6A05D-3948-7549-FF5E-01273BF01219}"/>
              </a:ext>
            </a:extLst>
          </p:cNvPr>
          <p:cNvSpPr/>
          <p:nvPr/>
        </p:nvSpPr>
        <p:spPr>
          <a:xfrm>
            <a:off x="794149" y="4548977"/>
            <a:ext cx="10512948" cy="1642822"/>
          </a:xfrm>
          <a:custGeom>
            <a:avLst/>
            <a:gdLst>
              <a:gd name="connsiteX0" fmla="*/ 0 w 10512948"/>
              <a:gd name="connsiteY0" fmla="*/ 0 h 1274441"/>
              <a:gd name="connsiteX1" fmla="*/ 10512948 w 10512948"/>
              <a:gd name="connsiteY1" fmla="*/ 0 h 1274441"/>
              <a:gd name="connsiteX2" fmla="*/ 10512948 w 10512948"/>
              <a:gd name="connsiteY2" fmla="*/ 1053632 h 1274441"/>
              <a:gd name="connsiteX3" fmla="*/ 10249462 w 10512948"/>
              <a:gd name="connsiteY3" fmla="*/ 1274441 h 1274441"/>
              <a:gd name="connsiteX4" fmla="*/ 263486 w 10512948"/>
              <a:gd name="connsiteY4" fmla="*/ 1274441 h 1274441"/>
              <a:gd name="connsiteX5" fmla="*/ 0 w 10512948"/>
              <a:gd name="connsiteY5" fmla="*/ 1053632 h 1274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512948" h="1274441">
                <a:moveTo>
                  <a:pt x="0" y="0"/>
                </a:moveTo>
                <a:lnTo>
                  <a:pt x="10512948" y="0"/>
                </a:lnTo>
                <a:lnTo>
                  <a:pt x="10512948" y="1053632"/>
                </a:lnTo>
                <a:cubicBezTo>
                  <a:pt x="10512948" y="1175581"/>
                  <a:pt x="10394981" y="1274441"/>
                  <a:pt x="10249462" y="1274441"/>
                </a:cubicBezTo>
                <a:lnTo>
                  <a:pt x="263486" y="1274441"/>
                </a:lnTo>
                <a:cubicBezTo>
                  <a:pt x="117967" y="1274441"/>
                  <a:pt x="0" y="1175581"/>
                  <a:pt x="0" y="105363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 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66" name="Овал 65">
            <a:extLst>
              <a:ext uri="{FF2B5EF4-FFF2-40B4-BE49-F238E27FC236}">
                <a16:creationId xmlns:a16="http://schemas.microsoft.com/office/drawing/2014/main" id="{E8B4E5A4-160D-4AD2-FD85-D50AE29CA630}"/>
              </a:ext>
            </a:extLst>
          </p:cNvPr>
          <p:cNvSpPr/>
          <p:nvPr/>
        </p:nvSpPr>
        <p:spPr>
          <a:xfrm>
            <a:off x="1231023" y="-2593690"/>
            <a:ext cx="914016" cy="914016"/>
          </a:xfrm>
          <a:prstGeom prst="ellipse">
            <a:avLst/>
          </a:prstGeom>
          <a:solidFill>
            <a:srgbClr val="2E319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bg1"/>
                </a:solidFill>
              </a:rPr>
              <a:t>0</a:t>
            </a:r>
            <a:r>
              <a:rPr lang="ru-RU" sz="3000" b="1" dirty="0">
                <a:solidFill>
                  <a:schemeClr val="bg1"/>
                </a:solidFill>
              </a:rPr>
              <a:t>6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4591F5D-C275-080F-5208-0274B80B9F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0218" y="3135883"/>
            <a:ext cx="5244482" cy="3496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68393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8CAFE9FA-0843-A54D-0B0E-A63E2ABF7C8C}"/>
              </a:ext>
            </a:extLst>
          </p:cNvPr>
          <p:cNvGrpSpPr/>
          <p:nvPr/>
        </p:nvGrpSpPr>
        <p:grpSpPr>
          <a:xfrm>
            <a:off x="13375877" y="-1322207"/>
            <a:ext cx="4900537" cy="4900537"/>
            <a:chOff x="8848444" y="-703318"/>
            <a:chExt cx="4900537" cy="4900537"/>
          </a:xfrm>
        </p:grpSpPr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664F5FF3-F912-106B-DF0D-E425B21E6B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347059">
              <a:off x="8848444" y="-703318"/>
              <a:ext cx="4900537" cy="4900537"/>
            </a:xfrm>
            <a:prstGeom prst="rect">
              <a:avLst/>
            </a:prstGeom>
          </p:spPr>
        </p:pic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EA7DB7D0-E6E0-4C23-487A-F3F1D3233C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8647633">
              <a:off x="11758202" y="1462107"/>
              <a:ext cx="681122" cy="908163"/>
            </a:xfrm>
            <a:prstGeom prst="rect">
              <a:avLst/>
            </a:prstGeom>
          </p:spPr>
        </p:pic>
      </p:grp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EDF56074-8211-AC1F-4FA9-7462C4B9CEBD}"/>
              </a:ext>
            </a:extLst>
          </p:cNvPr>
          <p:cNvGrpSpPr/>
          <p:nvPr/>
        </p:nvGrpSpPr>
        <p:grpSpPr>
          <a:xfrm>
            <a:off x="-3255580" y="1671337"/>
            <a:ext cx="2198262" cy="2198262"/>
            <a:chOff x="464593" y="1671337"/>
            <a:chExt cx="2198262" cy="2198262"/>
          </a:xfrm>
        </p:grpSpPr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1383FB1C-F53A-A00A-A429-C636BE407AA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727023" flipH="1">
              <a:off x="464593" y="1671337"/>
              <a:ext cx="2198262" cy="2198262"/>
            </a:xfrm>
            <a:prstGeom prst="rect">
              <a:avLst/>
            </a:prstGeom>
          </p:spPr>
        </p:pic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7179932E-BAAC-8A88-D434-1E72F2193B3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rot="2849148">
              <a:off x="1123349" y="2795039"/>
              <a:ext cx="277691" cy="370255"/>
            </a:xfrm>
            <a:prstGeom prst="rect">
              <a:avLst/>
            </a:prstGeom>
          </p:spPr>
        </p:pic>
      </p:grpSp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D906DA02-61F6-34FA-EE18-07378503DC95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310" r="5605" b="5256"/>
          <a:stretch/>
        </p:blipFill>
        <p:spPr>
          <a:xfrm rot="5400000">
            <a:off x="2664080" y="-2664080"/>
            <a:ext cx="6863841" cy="12192002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id="{3136B73E-332D-ACFE-2365-1EE91A5F78C3}"/>
              </a:ext>
            </a:extLst>
          </p:cNvPr>
          <p:cNvSpPr txBox="1"/>
          <p:nvPr/>
        </p:nvSpPr>
        <p:spPr>
          <a:xfrm>
            <a:off x="517796" y="2835239"/>
            <a:ext cx="4427815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4500"/>
              </a:lnSpc>
            </a:pPr>
            <a:r>
              <a:rPr lang="ru-RU" sz="3800" dirty="0">
                <a:latin typeface="Montserrat ExtraBold" panose="00000900000000000000" pitchFamily="2" charset="-52"/>
                <a:ea typeface="STHupo" panose="02010800040101010101" pitchFamily="2" charset="-122"/>
              </a:rPr>
              <a:t>ФИНАНСОВЫЙ </a:t>
            </a:r>
          </a:p>
          <a:p>
            <a:pPr>
              <a:lnSpc>
                <a:spcPts val="4500"/>
              </a:lnSpc>
            </a:pPr>
            <a:r>
              <a:rPr lang="ru-RU" sz="3800" dirty="0">
                <a:latin typeface="Montserrat ExtraBold" panose="00000900000000000000" pitchFamily="2" charset="-52"/>
                <a:ea typeface="STHupo" panose="02010800040101010101" pitchFamily="2" charset="-122"/>
              </a:rPr>
              <a:t>ШТУРМ</a:t>
            </a:r>
          </a:p>
        </p:txBody>
      </p:sp>
      <p:sp>
        <p:nvSpPr>
          <p:cNvPr id="94" name="Прямоугольник 93">
            <a:extLst>
              <a:ext uri="{FF2B5EF4-FFF2-40B4-BE49-F238E27FC236}">
                <a16:creationId xmlns:a16="http://schemas.microsoft.com/office/drawing/2014/main" id="{6CFA5DFF-A583-0D23-5CE7-037725263067}"/>
              </a:ext>
            </a:extLst>
          </p:cNvPr>
          <p:cNvSpPr/>
          <p:nvPr/>
        </p:nvSpPr>
        <p:spPr>
          <a:xfrm>
            <a:off x="632818" y="333375"/>
            <a:ext cx="2120110" cy="147761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6" name="Рисунок 95">
            <a:extLst>
              <a:ext uri="{FF2B5EF4-FFF2-40B4-BE49-F238E27FC236}">
                <a16:creationId xmlns:a16="http://schemas.microsoft.com/office/drawing/2014/main" id="{1650375B-B80B-872F-E02E-BC20499B259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=""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14526" y="504384"/>
            <a:ext cx="1513031" cy="1082958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84E5178-9AEE-E7E7-1EDA-97F61E10A899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887217">
            <a:off x="6467644" y="-121614"/>
            <a:ext cx="3322038" cy="3126859"/>
          </a:xfrm>
          <a:prstGeom prst="rect">
            <a:avLst/>
          </a:prstGeom>
        </p:spPr>
      </p:pic>
      <p:sp>
        <p:nvSpPr>
          <p:cNvPr id="151" name="Прямоугольник: скругленные углы 150">
            <a:extLst>
              <a:ext uri="{FF2B5EF4-FFF2-40B4-BE49-F238E27FC236}">
                <a16:creationId xmlns:a16="http://schemas.microsoft.com/office/drawing/2014/main" id="{46D6E9FE-EE68-C34F-7911-E223E9D257B0}"/>
              </a:ext>
            </a:extLst>
          </p:cNvPr>
          <p:cNvSpPr/>
          <p:nvPr/>
        </p:nvSpPr>
        <p:spPr>
          <a:xfrm>
            <a:off x="623888" y="4152622"/>
            <a:ext cx="2352776" cy="669343"/>
          </a:xfrm>
          <a:prstGeom prst="roundRect">
            <a:avLst>
              <a:gd name="adj" fmla="val 50000"/>
            </a:avLst>
          </a:prstGeom>
          <a:solidFill>
            <a:srgbClr val="50C8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ИГРА</a:t>
            </a:r>
          </a:p>
        </p:txBody>
      </p:sp>
      <p:grpSp>
        <p:nvGrpSpPr>
          <p:cNvPr id="167" name="Группа 166">
            <a:extLst>
              <a:ext uri="{FF2B5EF4-FFF2-40B4-BE49-F238E27FC236}">
                <a16:creationId xmlns:a16="http://schemas.microsoft.com/office/drawing/2014/main" id="{34BBA7DE-F962-1365-9D71-0ECE5AB9BF50}"/>
              </a:ext>
            </a:extLst>
          </p:cNvPr>
          <p:cNvGrpSpPr/>
          <p:nvPr/>
        </p:nvGrpSpPr>
        <p:grpSpPr>
          <a:xfrm>
            <a:off x="1581039" y="6107429"/>
            <a:ext cx="193481" cy="193481"/>
            <a:chOff x="12362180" y="3881120"/>
            <a:chExt cx="332740" cy="332740"/>
          </a:xfrm>
        </p:grpSpPr>
        <p:sp>
          <p:nvSpPr>
            <p:cNvPr id="172" name="Овал 171">
              <a:extLst>
                <a:ext uri="{FF2B5EF4-FFF2-40B4-BE49-F238E27FC236}">
                  <a16:creationId xmlns:a16="http://schemas.microsoft.com/office/drawing/2014/main" id="{CCA47968-9B99-D1AF-B9EF-D33E2AEAF96E}"/>
                </a:ext>
              </a:extLst>
            </p:cNvPr>
            <p:cNvSpPr/>
            <p:nvPr/>
          </p:nvSpPr>
          <p:spPr>
            <a:xfrm>
              <a:off x="12362180" y="3881120"/>
              <a:ext cx="332740" cy="33274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3" name="Овал 172">
              <a:extLst>
                <a:ext uri="{FF2B5EF4-FFF2-40B4-BE49-F238E27FC236}">
                  <a16:creationId xmlns:a16="http://schemas.microsoft.com/office/drawing/2014/main" id="{84A2FC42-2BA4-9C06-F817-F9E78F1CDB00}"/>
                </a:ext>
              </a:extLst>
            </p:cNvPr>
            <p:cNvSpPr/>
            <p:nvPr/>
          </p:nvSpPr>
          <p:spPr>
            <a:xfrm>
              <a:off x="12438941" y="3977380"/>
              <a:ext cx="40275" cy="4027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74" name="Овал 173">
              <a:extLst>
                <a:ext uri="{FF2B5EF4-FFF2-40B4-BE49-F238E27FC236}">
                  <a16:creationId xmlns:a16="http://schemas.microsoft.com/office/drawing/2014/main" id="{D7C6B3B0-6081-D3F7-E0EC-CE8B054DA596}"/>
                </a:ext>
              </a:extLst>
            </p:cNvPr>
            <p:cNvSpPr/>
            <p:nvPr/>
          </p:nvSpPr>
          <p:spPr>
            <a:xfrm>
              <a:off x="12568764" y="3977380"/>
              <a:ext cx="40275" cy="4027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5" name="Дуга 174">
              <a:extLst>
                <a:ext uri="{FF2B5EF4-FFF2-40B4-BE49-F238E27FC236}">
                  <a16:creationId xmlns:a16="http://schemas.microsoft.com/office/drawing/2014/main" id="{2632BBF8-9003-F02A-7381-D7B5B653BEC8}"/>
                </a:ext>
              </a:extLst>
            </p:cNvPr>
            <p:cNvSpPr/>
            <p:nvPr/>
          </p:nvSpPr>
          <p:spPr>
            <a:xfrm rot="4556662">
              <a:off x="12425679" y="3945851"/>
              <a:ext cx="205740" cy="200219"/>
            </a:xfrm>
            <a:prstGeom prst="arc">
              <a:avLst>
                <a:gd name="adj1" fmla="val 17485550"/>
                <a:gd name="adj2" fmla="val 1271133"/>
              </a:avLst>
            </a:prstGeom>
            <a:ln w="1270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pic>
        <p:nvPicPr>
          <p:cNvPr id="168" name="Рисунок 167">
            <a:extLst>
              <a:ext uri="{FF2B5EF4-FFF2-40B4-BE49-F238E27FC236}">
                <a16:creationId xmlns:a16="http://schemas.microsoft.com/office/drawing/2014/main" id="{A36EED49-4B53-AA78-7456-4704616849FD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647" y="6090823"/>
            <a:ext cx="221518" cy="221518"/>
          </a:xfrm>
          <a:prstGeom prst="rect">
            <a:avLst/>
          </a:prstGeom>
        </p:spPr>
      </p:pic>
      <p:pic>
        <p:nvPicPr>
          <p:cNvPr id="169" name="Рисунок 168">
            <a:extLst>
              <a:ext uri="{FF2B5EF4-FFF2-40B4-BE49-F238E27FC236}">
                <a16:creationId xmlns:a16="http://schemas.microsoft.com/office/drawing/2014/main" id="{7DAE319F-5FD6-69FB-357F-0B32DAFCDF48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8080" y="6080879"/>
            <a:ext cx="260429" cy="259419"/>
          </a:xfrm>
          <a:prstGeom prst="rect">
            <a:avLst/>
          </a:prstGeom>
        </p:spPr>
      </p:pic>
      <p:pic>
        <p:nvPicPr>
          <p:cNvPr id="170" name="Рисунок 169">
            <a:extLst>
              <a:ext uri="{FF2B5EF4-FFF2-40B4-BE49-F238E27FC236}">
                <a16:creationId xmlns:a16="http://schemas.microsoft.com/office/drawing/2014/main" id="{13D4CE41-1D96-C405-FB1D-E607CD88838B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89" y="6108837"/>
            <a:ext cx="203504" cy="203504"/>
          </a:xfrm>
          <a:prstGeom prst="rect">
            <a:avLst/>
          </a:prstGeom>
        </p:spPr>
      </p:pic>
      <p:pic>
        <p:nvPicPr>
          <p:cNvPr id="171" name="Рисунок 170">
            <a:extLst>
              <a:ext uri="{FF2B5EF4-FFF2-40B4-BE49-F238E27FC236}">
                <a16:creationId xmlns:a16="http://schemas.microsoft.com/office/drawing/2014/main" id="{4FFDA3C4-81EC-C67A-E1B7-717FAF0C2915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6447" y="6087535"/>
            <a:ext cx="232425" cy="232425"/>
          </a:xfrm>
          <a:prstGeom prst="rect">
            <a:avLst/>
          </a:prstGeom>
        </p:spPr>
      </p:pic>
      <p:pic>
        <p:nvPicPr>
          <p:cNvPr id="200" name="Рисунок 199">
            <a:extLst>
              <a:ext uri="{FF2B5EF4-FFF2-40B4-BE49-F238E27FC236}">
                <a16:creationId xmlns:a16="http://schemas.microsoft.com/office/drawing/2014/main" id="{3085FA59-1D8D-19FF-FC2C-6F402B62B0AD}"/>
              </a:ext>
            </a:extLst>
          </p:cNvPr>
          <p:cNvPicPr>
            <a:picLocks noChangeAspect="1"/>
          </p:cNvPicPr>
          <p:nvPr/>
        </p:nvPicPr>
        <p:blipFill rotWithShape="1">
          <a:blip r:embed="rId19">
            <a:extLst>
              <a:ext uri="{96DAC541-7B7A-43D3-8B79-37D633B846F1}">
                <asvg:svgBlip xmlns="" xmlns:asvg="http://schemas.microsoft.com/office/drawing/2016/SVG/main" r:embed="rId20"/>
              </a:ext>
            </a:extLst>
          </a:blip>
          <a:srcRect l="-1465" t="69902"/>
          <a:stretch/>
        </p:blipFill>
        <p:spPr>
          <a:xfrm>
            <a:off x="11051350" y="148503"/>
            <a:ext cx="262530" cy="429423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06F216E-56DB-8531-79AA-1C11AAFA4641}"/>
              </a:ext>
            </a:extLst>
          </p:cNvPr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44" t="15399" r="17944"/>
          <a:stretch/>
        </p:blipFill>
        <p:spPr>
          <a:xfrm>
            <a:off x="8593706" y="2423692"/>
            <a:ext cx="3360358" cy="443430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003C3C1-79A3-5AD2-4BCB-164A3013A0EB}"/>
              </a:ext>
            </a:extLst>
          </p:cNvPr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31" t="8744" r="15631"/>
          <a:stretch/>
        </p:blipFill>
        <p:spPr>
          <a:xfrm>
            <a:off x="4992052" y="2330253"/>
            <a:ext cx="3525717" cy="4527747"/>
          </a:xfrm>
          <a:prstGeom prst="rect">
            <a:avLst/>
          </a:prstGeom>
        </p:spPr>
      </p:pic>
      <p:cxnSp>
        <p:nvCxnSpPr>
          <p:cNvPr id="209" name="Прямая соединительная линия 208">
            <a:extLst>
              <a:ext uri="{FF2B5EF4-FFF2-40B4-BE49-F238E27FC236}">
                <a16:creationId xmlns:a16="http://schemas.microsoft.com/office/drawing/2014/main" id="{A58E8D5B-19C0-0B9D-0F28-31F537FB555C}"/>
              </a:ext>
            </a:extLst>
          </p:cNvPr>
          <p:cNvCxnSpPr/>
          <p:nvPr/>
        </p:nvCxnSpPr>
        <p:spPr>
          <a:xfrm>
            <a:off x="11533188" y="333375"/>
            <a:ext cx="0" cy="1916297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0" name="Прямая соединительная линия 209">
            <a:extLst>
              <a:ext uri="{FF2B5EF4-FFF2-40B4-BE49-F238E27FC236}">
                <a16:creationId xmlns:a16="http://schemas.microsoft.com/office/drawing/2014/main" id="{CC018A79-69ED-988A-A150-3539AC2EEFA3}"/>
              </a:ext>
            </a:extLst>
          </p:cNvPr>
          <p:cNvCxnSpPr>
            <a:cxnSpLocks/>
          </p:cNvCxnSpPr>
          <p:nvPr/>
        </p:nvCxnSpPr>
        <p:spPr>
          <a:xfrm>
            <a:off x="11412608" y="333375"/>
            <a:ext cx="0" cy="1253967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3" name="Овал 212">
            <a:extLst>
              <a:ext uri="{FF2B5EF4-FFF2-40B4-BE49-F238E27FC236}">
                <a16:creationId xmlns:a16="http://schemas.microsoft.com/office/drawing/2014/main" id="{23492E37-A2EA-CA63-B516-4950E949EAF7}"/>
              </a:ext>
            </a:extLst>
          </p:cNvPr>
          <p:cNvSpPr/>
          <p:nvPr/>
        </p:nvSpPr>
        <p:spPr>
          <a:xfrm>
            <a:off x="7691456" y="1413324"/>
            <a:ext cx="174018" cy="174018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4" name="Овал 213">
            <a:extLst>
              <a:ext uri="{FF2B5EF4-FFF2-40B4-BE49-F238E27FC236}">
                <a16:creationId xmlns:a16="http://schemas.microsoft.com/office/drawing/2014/main" id="{98B20F70-208B-9D9F-BE95-94197AA0DE0B}"/>
              </a:ext>
            </a:extLst>
          </p:cNvPr>
          <p:cNvSpPr/>
          <p:nvPr/>
        </p:nvSpPr>
        <p:spPr>
          <a:xfrm>
            <a:off x="8034748" y="1413324"/>
            <a:ext cx="174018" cy="174018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5" name="Овал 214">
            <a:extLst>
              <a:ext uri="{FF2B5EF4-FFF2-40B4-BE49-F238E27FC236}">
                <a16:creationId xmlns:a16="http://schemas.microsoft.com/office/drawing/2014/main" id="{08E5D3C9-1636-5F8C-CC7E-4FC7D3AB362A}"/>
              </a:ext>
            </a:extLst>
          </p:cNvPr>
          <p:cNvSpPr/>
          <p:nvPr/>
        </p:nvSpPr>
        <p:spPr>
          <a:xfrm>
            <a:off x="8343751" y="1413324"/>
            <a:ext cx="174018" cy="174018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7" name="Рисунок 216">
            <a:extLst>
              <a:ext uri="{FF2B5EF4-FFF2-40B4-BE49-F238E27FC236}">
                <a16:creationId xmlns:a16="http://schemas.microsoft.com/office/drawing/2014/main" id="{92B72F60-F8CB-0684-B008-B15661795683}"/>
              </a:ext>
            </a:extLst>
          </p:cNvPr>
          <p:cNvPicPr>
            <a:picLocks noChangeAspect="1"/>
          </p:cNvPicPr>
          <p:nvPr/>
        </p:nvPicPr>
        <p:blipFill rotWithShape="1">
          <a:blip r:embed="rId19">
            <a:extLst>
              <a:ext uri="{96DAC541-7B7A-43D3-8B79-37D633B846F1}">
                <asvg:svgBlip xmlns="" xmlns:asvg="http://schemas.microsoft.com/office/drawing/2016/SVG/main" r:embed="rId20"/>
              </a:ext>
            </a:extLst>
          </a:blip>
          <a:srcRect l="-1465" t="69902"/>
          <a:stretch/>
        </p:blipFill>
        <p:spPr>
          <a:xfrm>
            <a:off x="11051350" y="709046"/>
            <a:ext cx="262530" cy="429423"/>
          </a:xfrm>
          <a:prstGeom prst="rect">
            <a:avLst/>
          </a:prstGeom>
        </p:spPr>
      </p:pic>
      <p:pic>
        <p:nvPicPr>
          <p:cNvPr id="236" name="Рисунок 235">
            <a:extLst>
              <a:ext uri="{FF2B5EF4-FFF2-40B4-BE49-F238E27FC236}">
                <a16:creationId xmlns:a16="http://schemas.microsoft.com/office/drawing/2014/main" id="{9CE8FF3B-D38C-C7E7-1A27-D1E0565FA654}"/>
              </a:ext>
            </a:extLst>
          </p:cNvPr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8" t="4274" r="47115" b="11001"/>
          <a:stretch/>
        </p:blipFill>
        <p:spPr>
          <a:xfrm rot="16200000" flipH="1">
            <a:off x="2641810" y="-2656224"/>
            <a:ext cx="6863843" cy="12192000"/>
          </a:xfrm>
          <a:prstGeom prst="rect">
            <a:avLst/>
          </a:prstGeom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B71F9CE3-AF00-13E5-0CBE-FE5B47CB83C1}"/>
              </a:ext>
            </a:extLst>
          </p:cNvPr>
          <p:cNvSpPr/>
          <p:nvPr/>
        </p:nvSpPr>
        <p:spPr>
          <a:xfrm>
            <a:off x="4910615" y="-983061"/>
            <a:ext cx="2352776" cy="669343"/>
          </a:xfrm>
          <a:prstGeom prst="roundRect">
            <a:avLst>
              <a:gd name="adj" fmla="val 50000"/>
            </a:avLst>
          </a:prstGeom>
          <a:solidFill>
            <a:srgbClr val="50C8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bg1"/>
                </a:solidFill>
              </a:rPr>
              <a:t>1 ЭТАП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AF583A4-2995-C68C-EAA4-C60BB72689E5}"/>
              </a:ext>
            </a:extLst>
          </p:cNvPr>
          <p:cNvSpPr/>
          <p:nvPr/>
        </p:nvSpPr>
        <p:spPr>
          <a:xfrm>
            <a:off x="1075378" y="7360425"/>
            <a:ext cx="10041244" cy="821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5600"/>
              </a:lnSpc>
              <a:tabLst>
                <a:tab pos="450215" algn="l"/>
                <a:tab pos="540385" algn="l"/>
                <a:tab pos="630555" algn="l"/>
              </a:tabLst>
            </a:pPr>
            <a:r>
              <a:rPr lang="ru-RU" sz="6000" b="1" dirty="0">
                <a:solidFill>
                  <a:schemeClr val="bg1"/>
                </a:solidFill>
                <a:latin typeface="Montserrat ExtraBold" panose="00000900000000000000" pitchFamily="2" charset="-52"/>
              </a:rPr>
              <a:t>ВСЁ О БЮДЖЕТЕ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F40B235-F929-6FBF-5507-DAF89754EC38}"/>
              </a:ext>
            </a:extLst>
          </p:cNvPr>
          <p:cNvSpPr txBox="1"/>
          <p:nvPr/>
        </p:nvSpPr>
        <p:spPr>
          <a:xfrm>
            <a:off x="834887" y="7869086"/>
            <a:ext cx="10522226" cy="6880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600"/>
              </a:lnSpc>
              <a:tabLst>
                <a:tab pos="450215" algn="l"/>
                <a:tab pos="540385" algn="l"/>
                <a:tab pos="630555" algn="l"/>
              </a:tabLst>
            </a:pPr>
            <a:r>
              <a:rPr lang="ru-RU" sz="2000" dirty="0">
                <a:solidFill>
                  <a:schemeClr val="bg1"/>
                </a:solidFill>
                <a:latin typeface="Montserrat" panose="00000500000000000000" pitchFamily="2" charset="-52"/>
              </a:rPr>
              <a:t>муниципального образования Сургутский район</a:t>
            </a:r>
          </a:p>
        </p:txBody>
      </p: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C2CCB665-6B83-F5ED-95A1-B5596DC6AEB6}"/>
              </a:ext>
            </a:extLst>
          </p:cNvPr>
          <p:cNvGrpSpPr/>
          <p:nvPr/>
        </p:nvGrpSpPr>
        <p:grpSpPr>
          <a:xfrm rot="19339106">
            <a:off x="7327173" y="-1183792"/>
            <a:ext cx="614552" cy="614552"/>
            <a:chOff x="2667000" y="0"/>
            <a:chExt cx="6858000" cy="6858000"/>
          </a:xfrm>
        </p:grpSpPr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70A94FFB-077E-E087-D8F4-90D8E4164DF6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7000" y="0"/>
              <a:ext cx="6858000" cy="6858000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1" name="Овал 20">
              <a:extLst>
                <a:ext uri="{FF2B5EF4-FFF2-40B4-BE49-F238E27FC236}">
                  <a16:creationId xmlns:a16="http://schemas.microsoft.com/office/drawing/2014/main" id="{747173DC-5204-C57C-04FA-9F8244120CDD}"/>
                </a:ext>
              </a:extLst>
            </p:cNvPr>
            <p:cNvSpPr/>
            <p:nvPr/>
          </p:nvSpPr>
          <p:spPr>
            <a:xfrm rot="19520239">
              <a:off x="5739054" y="1413737"/>
              <a:ext cx="1647362" cy="3707652"/>
            </a:xfrm>
            <a:prstGeom prst="ellipse">
              <a:avLst/>
            </a:prstGeom>
            <a:solidFill>
              <a:srgbClr val="E1E1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9B41659E-C974-6968-8470-4F73653E68DC}"/>
              </a:ext>
            </a:extLst>
          </p:cNvPr>
          <p:cNvGrpSpPr/>
          <p:nvPr/>
        </p:nvGrpSpPr>
        <p:grpSpPr>
          <a:xfrm rot="20013268">
            <a:off x="7894289" y="-1690105"/>
            <a:ext cx="723003" cy="723003"/>
            <a:chOff x="2667000" y="0"/>
            <a:chExt cx="6858000" cy="6858000"/>
          </a:xfrm>
        </p:grpSpPr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A1FEEE09-9262-67A5-F18D-6F493D37D682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7000" y="0"/>
              <a:ext cx="6858000" cy="6858000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4" name="Овал 23">
              <a:extLst>
                <a:ext uri="{FF2B5EF4-FFF2-40B4-BE49-F238E27FC236}">
                  <a16:creationId xmlns:a16="http://schemas.microsoft.com/office/drawing/2014/main" id="{1FCF8B32-F932-E9F1-9DAE-8D4107300BBE}"/>
                </a:ext>
              </a:extLst>
            </p:cNvPr>
            <p:cNvSpPr/>
            <p:nvPr/>
          </p:nvSpPr>
          <p:spPr>
            <a:xfrm rot="19520239">
              <a:off x="5739054" y="1413737"/>
              <a:ext cx="1647362" cy="3707652"/>
            </a:xfrm>
            <a:prstGeom prst="ellipse">
              <a:avLst/>
            </a:prstGeom>
            <a:solidFill>
              <a:srgbClr val="E1E1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E5BCFE29-EC2D-0196-B123-176C82B2D6C7}"/>
              </a:ext>
            </a:extLst>
          </p:cNvPr>
          <p:cNvGrpSpPr/>
          <p:nvPr/>
        </p:nvGrpSpPr>
        <p:grpSpPr>
          <a:xfrm rot="20909796">
            <a:off x="7114524" y="-1561846"/>
            <a:ext cx="405621" cy="405621"/>
            <a:chOff x="2667000" y="0"/>
            <a:chExt cx="6858000" cy="6858000"/>
          </a:xfrm>
        </p:grpSpPr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343617D9-7D10-4F5B-63F7-07A97846F183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7000" y="0"/>
              <a:ext cx="6858000" cy="6858000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7" name="Овал 26">
              <a:extLst>
                <a:ext uri="{FF2B5EF4-FFF2-40B4-BE49-F238E27FC236}">
                  <a16:creationId xmlns:a16="http://schemas.microsoft.com/office/drawing/2014/main" id="{2B3933C4-D0B5-2CC6-C368-C10EEF34EEFC}"/>
                </a:ext>
              </a:extLst>
            </p:cNvPr>
            <p:cNvSpPr/>
            <p:nvPr/>
          </p:nvSpPr>
          <p:spPr>
            <a:xfrm rot="19520239">
              <a:off x="5739054" y="1413737"/>
              <a:ext cx="1647362" cy="3707652"/>
            </a:xfrm>
            <a:prstGeom prst="ellipse">
              <a:avLst/>
            </a:prstGeom>
            <a:solidFill>
              <a:srgbClr val="E1E1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28" name="Группа 27">
            <a:extLst>
              <a:ext uri="{FF2B5EF4-FFF2-40B4-BE49-F238E27FC236}">
                <a16:creationId xmlns:a16="http://schemas.microsoft.com/office/drawing/2014/main" id="{140F03D5-2BD1-6FFE-701E-79A71D460D17}"/>
              </a:ext>
            </a:extLst>
          </p:cNvPr>
          <p:cNvGrpSpPr/>
          <p:nvPr/>
        </p:nvGrpSpPr>
        <p:grpSpPr>
          <a:xfrm rot="18771479">
            <a:off x="4072997" y="-871607"/>
            <a:ext cx="382916" cy="382916"/>
            <a:chOff x="2667000" y="0"/>
            <a:chExt cx="6858000" cy="6858000"/>
          </a:xfrm>
        </p:grpSpPr>
        <p:pic>
          <p:nvPicPr>
            <p:cNvPr id="29" name="Рисунок 28">
              <a:extLst>
                <a:ext uri="{FF2B5EF4-FFF2-40B4-BE49-F238E27FC236}">
                  <a16:creationId xmlns:a16="http://schemas.microsoft.com/office/drawing/2014/main" id="{FD7C577E-5705-4D9E-AE21-6F68A60AFB5F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7000" y="0"/>
              <a:ext cx="6858000" cy="6858000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0" name="Овал 29">
              <a:extLst>
                <a:ext uri="{FF2B5EF4-FFF2-40B4-BE49-F238E27FC236}">
                  <a16:creationId xmlns:a16="http://schemas.microsoft.com/office/drawing/2014/main" id="{B436CBA7-176A-DCCF-9008-3EE91E57BD70}"/>
                </a:ext>
              </a:extLst>
            </p:cNvPr>
            <p:cNvSpPr/>
            <p:nvPr/>
          </p:nvSpPr>
          <p:spPr>
            <a:xfrm rot="19520239">
              <a:off x="5739054" y="1413737"/>
              <a:ext cx="1647362" cy="3707652"/>
            </a:xfrm>
            <a:prstGeom prst="ellipse">
              <a:avLst/>
            </a:prstGeom>
            <a:solidFill>
              <a:srgbClr val="E1E1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31" name="Группа 30">
            <a:extLst>
              <a:ext uri="{FF2B5EF4-FFF2-40B4-BE49-F238E27FC236}">
                <a16:creationId xmlns:a16="http://schemas.microsoft.com/office/drawing/2014/main" id="{B747CCF7-0ECC-A14F-3CB2-9DB5AAEFC6E4}"/>
              </a:ext>
            </a:extLst>
          </p:cNvPr>
          <p:cNvGrpSpPr/>
          <p:nvPr/>
        </p:nvGrpSpPr>
        <p:grpSpPr>
          <a:xfrm rot="4214940">
            <a:off x="4429734" y="-1820366"/>
            <a:ext cx="323563" cy="323563"/>
            <a:chOff x="2667000" y="0"/>
            <a:chExt cx="6858000" cy="6858000"/>
          </a:xfrm>
        </p:grpSpPr>
        <p:pic>
          <p:nvPicPr>
            <p:cNvPr id="32" name="Рисунок 31">
              <a:extLst>
                <a:ext uri="{FF2B5EF4-FFF2-40B4-BE49-F238E27FC236}">
                  <a16:creationId xmlns:a16="http://schemas.microsoft.com/office/drawing/2014/main" id="{195CB763-4BCF-A586-E175-B8D66F3D4DFF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7000" y="0"/>
              <a:ext cx="6858000" cy="6858000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3" name="Овал 32">
              <a:extLst>
                <a:ext uri="{FF2B5EF4-FFF2-40B4-BE49-F238E27FC236}">
                  <a16:creationId xmlns:a16="http://schemas.microsoft.com/office/drawing/2014/main" id="{31471A8A-AEFE-4DE1-2D4B-1A72B09BBB8C}"/>
                </a:ext>
              </a:extLst>
            </p:cNvPr>
            <p:cNvSpPr/>
            <p:nvPr/>
          </p:nvSpPr>
          <p:spPr>
            <a:xfrm rot="19520239">
              <a:off x="5739054" y="1413737"/>
              <a:ext cx="1647362" cy="3707652"/>
            </a:xfrm>
            <a:prstGeom prst="ellipse">
              <a:avLst/>
            </a:prstGeom>
            <a:solidFill>
              <a:srgbClr val="E1E1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id="{9A2C2231-91FD-4523-E3CC-EA9BA9B1DF82}"/>
              </a:ext>
            </a:extLst>
          </p:cNvPr>
          <p:cNvGrpSpPr/>
          <p:nvPr/>
        </p:nvGrpSpPr>
        <p:grpSpPr>
          <a:xfrm rot="2735487">
            <a:off x="3989749" y="-1354617"/>
            <a:ext cx="427676" cy="427676"/>
            <a:chOff x="2667000" y="0"/>
            <a:chExt cx="6858000" cy="6858000"/>
          </a:xfrm>
        </p:grpSpPr>
        <p:pic>
          <p:nvPicPr>
            <p:cNvPr id="35" name="Рисунок 34">
              <a:extLst>
                <a:ext uri="{FF2B5EF4-FFF2-40B4-BE49-F238E27FC236}">
                  <a16:creationId xmlns:a16="http://schemas.microsoft.com/office/drawing/2014/main" id="{68538A04-5715-46DB-657F-14368339C8E2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7000" y="0"/>
              <a:ext cx="6858000" cy="6858000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6" name="Овал 35">
              <a:extLst>
                <a:ext uri="{FF2B5EF4-FFF2-40B4-BE49-F238E27FC236}">
                  <a16:creationId xmlns:a16="http://schemas.microsoft.com/office/drawing/2014/main" id="{77E61132-A2DA-4D18-AC3F-F7F3EC50E2C5}"/>
                </a:ext>
              </a:extLst>
            </p:cNvPr>
            <p:cNvSpPr/>
            <p:nvPr/>
          </p:nvSpPr>
          <p:spPr>
            <a:xfrm rot="19520239">
              <a:off x="5739054" y="1413737"/>
              <a:ext cx="1647362" cy="3707652"/>
            </a:xfrm>
            <a:prstGeom prst="ellipse">
              <a:avLst/>
            </a:prstGeom>
            <a:solidFill>
              <a:srgbClr val="E1E1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37" name="Группа 36">
            <a:extLst>
              <a:ext uri="{FF2B5EF4-FFF2-40B4-BE49-F238E27FC236}">
                <a16:creationId xmlns:a16="http://schemas.microsoft.com/office/drawing/2014/main" id="{FECD1720-05C6-9E5E-F01A-6CAD65D6A375}"/>
              </a:ext>
            </a:extLst>
          </p:cNvPr>
          <p:cNvGrpSpPr/>
          <p:nvPr/>
        </p:nvGrpSpPr>
        <p:grpSpPr>
          <a:xfrm rot="17459035">
            <a:off x="4526743" y="-1377787"/>
            <a:ext cx="453830" cy="453830"/>
            <a:chOff x="2667000" y="0"/>
            <a:chExt cx="6858000" cy="6858000"/>
          </a:xfrm>
        </p:grpSpPr>
        <p:pic>
          <p:nvPicPr>
            <p:cNvPr id="38" name="Рисунок 37">
              <a:extLst>
                <a:ext uri="{FF2B5EF4-FFF2-40B4-BE49-F238E27FC236}">
                  <a16:creationId xmlns:a16="http://schemas.microsoft.com/office/drawing/2014/main" id="{DE3A0B0E-C1EF-B06A-C3B2-1621EA67024E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7000" y="0"/>
              <a:ext cx="6858000" cy="6858000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9" name="Овал 38">
              <a:extLst>
                <a:ext uri="{FF2B5EF4-FFF2-40B4-BE49-F238E27FC236}">
                  <a16:creationId xmlns:a16="http://schemas.microsoft.com/office/drawing/2014/main" id="{4F75743E-28A9-1B09-B200-16F1F46323CE}"/>
                </a:ext>
              </a:extLst>
            </p:cNvPr>
            <p:cNvSpPr/>
            <p:nvPr/>
          </p:nvSpPr>
          <p:spPr>
            <a:xfrm rot="19520239">
              <a:off x="5739054" y="1413737"/>
              <a:ext cx="1647362" cy="3707652"/>
            </a:xfrm>
            <a:prstGeom prst="ellipse">
              <a:avLst/>
            </a:prstGeom>
            <a:solidFill>
              <a:srgbClr val="E1E1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217888970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2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0C891"/>
      </a:accent1>
      <a:accent2>
        <a:srgbClr val="2D2382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5431</TotalTime>
  <Words>1943</Words>
  <Application>Microsoft Office PowerPoint</Application>
  <PresentationFormat>Широкоэкранный</PresentationFormat>
  <Paragraphs>482</Paragraphs>
  <Slides>44</Slides>
  <Notes>44</Notes>
  <HiddenSlides>0</HiddenSlides>
  <MMClips>18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44</vt:i4>
      </vt:variant>
    </vt:vector>
  </HeadingPairs>
  <TitlesOfParts>
    <vt:vector size="54" baseType="lpstr">
      <vt:lpstr>Montserrat Black</vt:lpstr>
      <vt:lpstr>Calibri Light</vt:lpstr>
      <vt:lpstr>Calibri</vt:lpstr>
      <vt:lpstr>Franklin Gothic Book</vt:lpstr>
      <vt:lpstr>Segoe UI Symbol</vt:lpstr>
      <vt:lpstr>STHupo</vt:lpstr>
      <vt:lpstr>Montserrat</vt:lpstr>
      <vt:lpstr>Montserrat ExtraBold</vt:lpstr>
      <vt:lpstr>Arial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Черемных Елена Николаевна</dc:creator>
  <cp:lastModifiedBy>Михальченко Светлана Николаевна</cp:lastModifiedBy>
  <cp:revision>194</cp:revision>
  <dcterms:created xsi:type="dcterms:W3CDTF">2023-02-02T05:45:36Z</dcterms:created>
  <dcterms:modified xsi:type="dcterms:W3CDTF">2023-04-24T12:55:39Z</dcterms:modified>
</cp:coreProperties>
</file>