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64" r:id="rId11"/>
    <p:sldId id="281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3" r:id="rId28"/>
    <p:sldId id="282" r:id="rId29"/>
  </p:sldIdLst>
  <p:sldSz cx="12192000" cy="6858000"/>
  <p:notesSz cx="6858000" cy="9144000"/>
  <p:embeddedFontLst>
    <p:embeddedFont>
      <p:font typeface="Poppins" panose="020B0604020202020204" charset="0"/>
      <p:regular r:id="rId31"/>
      <p:bold r:id="rId32"/>
      <p:italic r:id="rId33"/>
      <p:boldItalic r:id="rId34"/>
    </p:embeddedFont>
    <p:embeddedFont>
      <p:font typeface="Poppins Light" panose="020B0604020202020204" charset="0"/>
      <p:regular r:id="rId35"/>
      <p:bold r:id="rId36"/>
      <p:italic r:id="rId37"/>
      <p:boldItalic r:id="rId38"/>
    </p:embeddedFont>
    <p:embeddedFont>
      <p:font typeface="Poppins SemiBold" panose="020B0604020202020204" charset="0"/>
      <p:regular r:id="rId39"/>
      <p:bold r:id="rId40"/>
      <p:italic r:id="rId41"/>
      <p:boldItalic r:id="rId42"/>
    </p:embeddedFont>
    <p:embeddedFont>
      <p:font typeface="Poppins Medium" panose="020B0604020202020204" charset="0"/>
      <p:regular r:id="rId43"/>
      <p:bold r:id="rId44"/>
      <p:italic r:id="rId45"/>
      <p:boldItalic r:id="rId46"/>
    </p:embeddedFont>
    <p:embeddedFont>
      <p:font typeface="Poppins ExtraBold" panose="020B0604020202020204" charset="0"/>
      <p:bold r:id="rId47"/>
      <p:boldItalic r:id="rId48"/>
    </p:embeddedFont>
    <p:embeddedFont>
      <p:font typeface="Homemade Apple" panose="020B0604020202020204" charset="0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Georgia" panose="02040502050405020303" pitchFamily="18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236D"/>
    <a:srgbClr val="5F387C"/>
    <a:srgbClr val="594237"/>
    <a:srgbClr val="513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E341BE-E353-4697-857F-8C554DEBA092}">
  <a:tblStyle styleId="{91E341BE-E353-4697-857F-8C554DEBA0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8" Type="http://schemas.openxmlformats.org/officeDocument/2006/relationships/slide" Target="slides/slide7.xml"/><Relationship Id="rId51" Type="http://schemas.openxmlformats.org/officeDocument/2006/relationships/font" Target="fonts/font2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10" Type="http://schemas.openxmlformats.org/officeDocument/2006/relationships/slide" Target="slides/slide9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1eb2014fdb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1eb2014fdb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1eb2014fdb4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1eb2014fdb4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e06be5f28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e06be5f28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1eb2014fdb4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1eb2014fdb4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eb205fd2b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eb205fd2b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1eb2014fdb4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1eb2014fdb4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7700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e06be5f28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e06be5f28e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e06be5f28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e06be5f28e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7101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e06be5f28e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2e06be5f28e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1eb205fd2b6_0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1eb205fd2b6_0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2e06be5f28e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2e06be5f28e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e06be5f28e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2e06be5f28e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2e06be5f28e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2e06be5f28e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2e06be5f28e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2e06be5f28e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2e06be5f28e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2e06be5f28e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2e06be5f28e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2e06be5f28e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e06be5f28e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e06be5f28e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2e06be5f28e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2e06be5f28e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2e06be5f28e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2e06be5f28e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e06be5f28e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2e06be5f28e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2e06be5f28e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2e06be5f28e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1eb205fd2b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1eb205fd2b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1eb205fd2b6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1eb205fd2b6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1eb205fd2b6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1eb205fd2b6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78086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425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facebook.com/SlidesManiaSM/" TargetMode="External"/><Relationship Id="rId7" Type="http://schemas.openxmlformats.org/officeDocument/2006/relationships/hyperlink" Target="https://www.pinterest.com/slidesmania/" TargetMode="External"/><Relationship Id="rId2" Type="http://schemas.openxmlformats.org/officeDocument/2006/relationships/hyperlink" Target="https://slidesmania.com/questions-powerpoint-google-slides/can-i-use-these-templat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hyperlink" Target="https://twitter.com/SlidesManiaSM/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hyperlink" Target="https://www.instagram.com/slidesmania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9385913" y="516570"/>
            <a:ext cx="1752680" cy="1752686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8185118" y="1780818"/>
            <a:ext cx="2597891" cy="2597879"/>
            <a:chOff x="4616075" y="1332525"/>
            <a:chExt cx="1915566" cy="1881022"/>
          </a:xfrm>
        </p:grpSpPr>
        <p:sp>
          <p:nvSpPr>
            <p:cNvPr id="13" name="Google Shape;13;p2"/>
            <p:cNvSpPr/>
            <p:nvPr/>
          </p:nvSpPr>
          <p:spPr>
            <a:xfrm>
              <a:off x="4616077" y="1332525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616077" y="1645356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616077" y="1958183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616077" y="2271014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616077" y="2583841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616077" y="2896672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616077" y="3209499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61607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941627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256733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571839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88694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202051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527594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27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8" name="Google Shape;28;p2"/>
          <p:cNvGrpSpPr/>
          <p:nvPr/>
        </p:nvGrpSpPr>
        <p:grpSpPr>
          <a:xfrm>
            <a:off x="7971533" y="1305991"/>
            <a:ext cx="891613" cy="650098"/>
            <a:chOff x="4468725" y="937901"/>
            <a:chExt cx="656322" cy="478541"/>
          </a:xfrm>
        </p:grpSpPr>
        <p:sp>
          <p:nvSpPr>
            <p:cNvPr id="29" name="Google Shape;29;p2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10945151" y="3433043"/>
            <a:ext cx="712775" cy="873752"/>
            <a:chOff x="6197557" y="3002680"/>
            <a:chExt cx="524678" cy="643174"/>
          </a:xfrm>
        </p:grpSpPr>
        <p:sp>
          <p:nvSpPr>
            <p:cNvPr id="33" name="Google Shape;33;p2"/>
            <p:cNvSpPr/>
            <p:nvPr/>
          </p:nvSpPr>
          <p:spPr>
            <a:xfrm>
              <a:off x="6248807" y="3002680"/>
              <a:ext cx="473428" cy="502222"/>
            </a:xfrm>
            <a:custGeom>
              <a:avLst/>
              <a:gdLst/>
              <a:ahLst/>
              <a:cxnLst/>
              <a:rect l="l" t="t" r="r" b="b"/>
              <a:pathLst>
                <a:path w="473428" h="502222" extrusionOk="0">
                  <a:moveTo>
                    <a:pt x="0" y="0"/>
                  </a:moveTo>
                  <a:lnTo>
                    <a:pt x="105089" y="324348"/>
                  </a:lnTo>
                  <a:lnTo>
                    <a:pt x="335549" y="502223"/>
                  </a:lnTo>
                  <a:lnTo>
                    <a:pt x="473428" y="454204"/>
                  </a:lnTo>
                  <a:lnTo>
                    <a:pt x="253696" y="1195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197557" y="3002680"/>
              <a:ext cx="156338" cy="531243"/>
            </a:xfrm>
            <a:custGeom>
              <a:avLst/>
              <a:gdLst/>
              <a:ahLst/>
              <a:cxnLst/>
              <a:rect l="l" t="t" r="r" b="b"/>
              <a:pathLst>
                <a:path w="156338" h="531243" extrusionOk="0">
                  <a:moveTo>
                    <a:pt x="0" y="230658"/>
                  </a:moveTo>
                  <a:lnTo>
                    <a:pt x="51249" y="0"/>
                  </a:lnTo>
                  <a:lnTo>
                    <a:pt x="156339" y="324348"/>
                  </a:lnTo>
                  <a:lnTo>
                    <a:pt x="133467" y="531244"/>
                  </a:lnTo>
                  <a:lnTo>
                    <a:pt x="0" y="2306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312322" y="3195379"/>
              <a:ext cx="409913" cy="450475"/>
            </a:xfrm>
            <a:custGeom>
              <a:avLst/>
              <a:gdLst/>
              <a:ahLst/>
              <a:cxnLst/>
              <a:rect l="l" t="t" r="r" b="b"/>
              <a:pathLst>
                <a:path w="409913" h="450475" extrusionOk="0">
                  <a:moveTo>
                    <a:pt x="18702" y="338545"/>
                  </a:moveTo>
                  <a:lnTo>
                    <a:pt x="0" y="0"/>
                  </a:lnTo>
                  <a:lnTo>
                    <a:pt x="409913" y="261505"/>
                  </a:lnTo>
                  <a:lnTo>
                    <a:pt x="215968" y="450475"/>
                  </a:lnTo>
                  <a:lnTo>
                    <a:pt x="18702" y="3385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2"/>
          <p:cNvSpPr/>
          <p:nvPr/>
        </p:nvSpPr>
        <p:spPr>
          <a:xfrm>
            <a:off x="7221549" y="4687209"/>
            <a:ext cx="1991617" cy="1991628"/>
          </a:xfrm>
          <a:custGeom>
            <a:avLst/>
            <a:gdLst/>
            <a:ahLst/>
            <a:cxnLst/>
            <a:rect l="l" t="t" r="r" b="b"/>
            <a:pathLst>
              <a:path w="1467121" h="1467129" extrusionOk="0">
                <a:moveTo>
                  <a:pt x="0" y="733569"/>
                </a:moveTo>
                <a:cubicBezTo>
                  <a:pt x="0" y="328433"/>
                  <a:pt x="328432" y="0"/>
                  <a:pt x="733569" y="0"/>
                </a:cubicBezTo>
                <a:cubicBezTo>
                  <a:pt x="1138697" y="0"/>
                  <a:pt x="1467121" y="328433"/>
                  <a:pt x="1467121" y="733569"/>
                </a:cubicBezTo>
                <a:cubicBezTo>
                  <a:pt x="1467121" y="1138709"/>
                  <a:pt x="1138697" y="1467129"/>
                  <a:pt x="733569" y="1467129"/>
                </a:cubicBezTo>
                <a:cubicBezTo>
                  <a:pt x="328432" y="1467129"/>
                  <a:pt x="0" y="1138709"/>
                  <a:pt x="0" y="73356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6697526" y="66025"/>
            <a:ext cx="1425230" cy="1425228"/>
          </a:xfrm>
          <a:custGeom>
            <a:avLst/>
            <a:gdLst/>
            <a:ahLst/>
            <a:cxnLst/>
            <a:rect l="l" t="t" r="r" b="b"/>
            <a:pathLst>
              <a:path w="1049893" h="1049892" extrusionOk="0">
                <a:moveTo>
                  <a:pt x="0" y="524944"/>
                </a:moveTo>
                <a:cubicBezTo>
                  <a:pt x="0" y="235026"/>
                  <a:pt x="235026" y="0"/>
                  <a:pt x="524945" y="0"/>
                </a:cubicBezTo>
                <a:cubicBezTo>
                  <a:pt x="814863" y="0"/>
                  <a:pt x="1049894" y="235026"/>
                  <a:pt x="1049894" y="524944"/>
                </a:cubicBezTo>
                <a:cubicBezTo>
                  <a:pt x="1049894" y="814867"/>
                  <a:pt x="814863" y="1049893"/>
                  <a:pt x="524945" y="1049893"/>
                </a:cubicBezTo>
                <a:cubicBezTo>
                  <a:pt x="235026" y="1049893"/>
                  <a:pt x="0" y="814867"/>
                  <a:pt x="0" y="524944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-879675" y="-949152"/>
            <a:ext cx="2905255" cy="2905253"/>
          </a:xfrm>
          <a:custGeom>
            <a:avLst/>
            <a:gdLst/>
            <a:ahLst/>
            <a:cxnLst/>
            <a:rect l="l" t="t" r="r" b="b"/>
            <a:pathLst>
              <a:path w="2192645" h="2192644" extrusionOk="0">
                <a:moveTo>
                  <a:pt x="0" y="1096323"/>
                </a:moveTo>
                <a:cubicBezTo>
                  <a:pt x="0" y="490841"/>
                  <a:pt x="490840" y="0"/>
                  <a:pt x="1096324" y="0"/>
                </a:cubicBezTo>
                <a:cubicBezTo>
                  <a:pt x="1701806" y="0"/>
                  <a:pt x="2192646" y="490841"/>
                  <a:pt x="2192646" y="1096323"/>
                </a:cubicBezTo>
                <a:cubicBezTo>
                  <a:pt x="2192646" y="1701805"/>
                  <a:pt x="1701806" y="2192645"/>
                  <a:pt x="1096324" y="2192645"/>
                </a:cubicBezTo>
                <a:cubicBezTo>
                  <a:pt x="490840" y="2192645"/>
                  <a:pt x="0" y="1701805"/>
                  <a:pt x="0" y="1096323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" name="Google Shape;39;p2"/>
          <p:cNvGrpSpPr/>
          <p:nvPr/>
        </p:nvGrpSpPr>
        <p:grpSpPr>
          <a:xfrm>
            <a:off x="8340475" y="2016975"/>
            <a:ext cx="2283267" cy="2289816"/>
            <a:chOff x="4593397" y="1441597"/>
            <a:chExt cx="1680726" cy="1685547"/>
          </a:xfrm>
        </p:grpSpPr>
        <p:sp>
          <p:nvSpPr>
            <p:cNvPr id="40" name="Google Shape;40;p2"/>
            <p:cNvSpPr/>
            <p:nvPr/>
          </p:nvSpPr>
          <p:spPr>
            <a:xfrm>
              <a:off x="4636901" y="1545112"/>
              <a:ext cx="1637222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593397" y="1441597"/>
              <a:ext cx="1442681" cy="1464465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" name="Google Shape;43;p2"/>
          <p:cNvGrpSpPr/>
          <p:nvPr/>
        </p:nvGrpSpPr>
        <p:grpSpPr>
          <a:xfrm>
            <a:off x="7971521" y="4845101"/>
            <a:ext cx="1668612" cy="1391255"/>
            <a:chOff x="3790450" y="2922745"/>
            <a:chExt cx="1228275" cy="1024111"/>
          </a:xfrm>
        </p:grpSpPr>
        <p:sp>
          <p:nvSpPr>
            <p:cNvPr id="44" name="Google Shape;44;p2"/>
            <p:cNvSpPr/>
            <p:nvPr/>
          </p:nvSpPr>
          <p:spPr>
            <a:xfrm>
              <a:off x="3790450" y="2942602"/>
              <a:ext cx="1220561" cy="1004254"/>
            </a:xfrm>
            <a:custGeom>
              <a:avLst/>
              <a:gdLst/>
              <a:ahLst/>
              <a:cxnLst/>
              <a:rect l="l" t="t" r="r" b="b"/>
              <a:pathLst>
                <a:path w="1220561" h="1004254" extrusionOk="0">
                  <a:moveTo>
                    <a:pt x="207279" y="0"/>
                  </a:moveTo>
                  <a:lnTo>
                    <a:pt x="17224" y="276831"/>
                  </a:lnTo>
                  <a:lnTo>
                    <a:pt x="17600" y="277090"/>
                  </a:lnTo>
                  <a:cubicBezTo>
                    <a:pt x="14139" y="279899"/>
                    <a:pt x="10694" y="282725"/>
                    <a:pt x="8241" y="286328"/>
                  </a:cubicBezTo>
                  <a:cubicBezTo>
                    <a:pt x="-42239" y="360421"/>
                    <a:pt x="144416" y="575627"/>
                    <a:pt x="425186" y="766921"/>
                  </a:cubicBezTo>
                  <a:cubicBezTo>
                    <a:pt x="705963" y="958211"/>
                    <a:pt x="974597" y="1053168"/>
                    <a:pt x="1025077" y="979071"/>
                  </a:cubicBezTo>
                  <a:cubicBezTo>
                    <a:pt x="1025523" y="978432"/>
                    <a:pt x="1025603" y="977590"/>
                    <a:pt x="1026008" y="976934"/>
                  </a:cubicBezTo>
                  <a:lnTo>
                    <a:pt x="1027870" y="978221"/>
                  </a:lnTo>
                  <a:lnTo>
                    <a:pt x="1220561" y="700799"/>
                  </a:lnTo>
                  <a:lnTo>
                    <a:pt x="2072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985489" y="2922745"/>
              <a:ext cx="1033236" cy="743083"/>
            </a:xfrm>
            <a:custGeom>
              <a:avLst/>
              <a:gdLst/>
              <a:ahLst/>
              <a:cxnLst/>
              <a:rect l="l" t="t" r="r" b="b"/>
              <a:pathLst>
                <a:path w="1033236" h="743083" extrusionOk="0">
                  <a:moveTo>
                    <a:pt x="8241" y="25176"/>
                  </a:moveTo>
                  <a:cubicBezTo>
                    <a:pt x="58721" y="-48921"/>
                    <a:pt x="327261" y="46085"/>
                    <a:pt x="608039" y="237379"/>
                  </a:cubicBezTo>
                  <a:cubicBezTo>
                    <a:pt x="888817" y="428669"/>
                    <a:pt x="1075476" y="643811"/>
                    <a:pt x="1024996" y="717908"/>
                  </a:cubicBezTo>
                  <a:cubicBezTo>
                    <a:pt x="974516" y="792005"/>
                    <a:pt x="706004" y="696995"/>
                    <a:pt x="425226" y="505705"/>
                  </a:cubicBezTo>
                  <a:cubicBezTo>
                    <a:pt x="144448" y="314411"/>
                    <a:pt x="-42243" y="99273"/>
                    <a:pt x="8241" y="251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4272537" y="3126827"/>
              <a:ext cx="459128" cy="334918"/>
            </a:xfrm>
            <a:custGeom>
              <a:avLst/>
              <a:gdLst/>
              <a:ahLst/>
              <a:cxnLst/>
              <a:rect l="l" t="t" r="r" b="b"/>
              <a:pathLst>
                <a:path w="459128" h="334918" extrusionOk="0">
                  <a:moveTo>
                    <a:pt x="3699" y="10708"/>
                  </a:moveTo>
                  <a:cubicBezTo>
                    <a:pt x="26247" y="-21762"/>
                    <a:pt x="145626" y="22096"/>
                    <a:pt x="270389" y="108669"/>
                  </a:cubicBezTo>
                  <a:cubicBezTo>
                    <a:pt x="395112" y="195242"/>
                    <a:pt x="477977" y="291741"/>
                    <a:pt x="455429" y="324211"/>
                  </a:cubicBezTo>
                  <a:cubicBezTo>
                    <a:pt x="432922" y="356681"/>
                    <a:pt x="313543" y="312820"/>
                    <a:pt x="188779" y="226251"/>
                  </a:cubicBezTo>
                  <a:cubicBezTo>
                    <a:pt x="64016" y="139677"/>
                    <a:pt x="-18849" y="43174"/>
                    <a:pt x="3699" y="10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" name="Google Shape;47;p2"/>
          <p:cNvGrpSpPr/>
          <p:nvPr/>
        </p:nvGrpSpPr>
        <p:grpSpPr>
          <a:xfrm>
            <a:off x="10268618" y="251265"/>
            <a:ext cx="1847185" cy="1054735"/>
            <a:chOff x="6220591" y="624724"/>
            <a:chExt cx="1359724" cy="776397"/>
          </a:xfrm>
        </p:grpSpPr>
        <p:sp>
          <p:nvSpPr>
            <p:cNvPr id="48" name="Google Shape;48;p2"/>
            <p:cNvSpPr/>
            <p:nvPr/>
          </p:nvSpPr>
          <p:spPr>
            <a:xfrm>
              <a:off x="6220591" y="624724"/>
              <a:ext cx="1359724" cy="686349"/>
            </a:xfrm>
            <a:custGeom>
              <a:avLst/>
              <a:gdLst/>
              <a:ahLst/>
              <a:cxnLst/>
              <a:rect l="l" t="t" r="r" b="b"/>
              <a:pathLst>
                <a:path w="1359724" h="686349" extrusionOk="0">
                  <a:moveTo>
                    <a:pt x="1359725" y="454951"/>
                  </a:moveTo>
                  <a:lnTo>
                    <a:pt x="1295562" y="102363"/>
                  </a:lnTo>
                  <a:lnTo>
                    <a:pt x="1295076" y="102448"/>
                  </a:lnTo>
                  <a:cubicBezTo>
                    <a:pt x="1295602" y="97716"/>
                    <a:pt x="1296088" y="92988"/>
                    <a:pt x="1295238" y="88413"/>
                  </a:cubicBezTo>
                  <a:cubicBezTo>
                    <a:pt x="1277750" y="-5669"/>
                    <a:pt x="973979" y="-28258"/>
                    <a:pt x="616732" y="38051"/>
                  </a:cubicBezTo>
                  <a:cubicBezTo>
                    <a:pt x="259485" y="104355"/>
                    <a:pt x="-15990" y="234502"/>
                    <a:pt x="1457" y="328585"/>
                  </a:cubicBezTo>
                  <a:cubicBezTo>
                    <a:pt x="1619" y="329398"/>
                    <a:pt x="2186" y="330091"/>
                    <a:pt x="2388" y="330892"/>
                  </a:cubicBezTo>
                  <a:lnTo>
                    <a:pt x="0" y="331329"/>
                  </a:lnTo>
                  <a:lnTo>
                    <a:pt x="62584" y="686350"/>
                  </a:lnTo>
                  <a:lnTo>
                    <a:pt x="1359725" y="45495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284859" y="984273"/>
              <a:ext cx="1295270" cy="416848"/>
            </a:xfrm>
            <a:custGeom>
              <a:avLst/>
              <a:gdLst/>
              <a:ahLst/>
              <a:cxnLst/>
              <a:rect l="l" t="t" r="r" b="b"/>
              <a:pathLst>
                <a:path w="1295270" h="416848" extrusionOk="0">
                  <a:moveTo>
                    <a:pt x="1294485" y="88366"/>
                  </a:moveTo>
                  <a:cubicBezTo>
                    <a:pt x="1311933" y="182448"/>
                    <a:pt x="1036498" y="312470"/>
                    <a:pt x="679251" y="378774"/>
                  </a:cubicBezTo>
                  <a:cubicBezTo>
                    <a:pt x="322004" y="445083"/>
                    <a:pt x="18273" y="422563"/>
                    <a:pt x="785" y="328480"/>
                  </a:cubicBezTo>
                  <a:cubicBezTo>
                    <a:pt x="-16662" y="234398"/>
                    <a:pt x="258772" y="104380"/>
                    <a:pt x="616019" y="38072"/>
                  </a:cubicBezTo>
                  <a:cubicBezTo>
                    <a:pt x="973266" y="-28232"/>
                    <a:pt x="1276997" y="-5717"/>
                    <a:pt x="1294485" y="883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642623" y="1101719"/>
              <a:ext cx="579706" cy="181954"/>
            </a:xfrm>
            <a:custGeom>
              <a:avLst/>
              <a:gdLst/>
              <a:ahLst/>
              <a:cxnLst/>
              <a:rect l="l" t="t" r="r" b="b"/>
              <a:pathLst>
                <a:path w="579706" h="181954" extrusionOk="0">
                  <a:moveTo>
                    <a:pt x="579394" y="39803"/>
                  </a:moveTo>
                  <a:cubicBezTo>
                    <a:pt x="586761" y="81341"/>
                    <a:pt x="463051" y="137921"/>
                    <a:pt x="303150" y="166185"/>
                  </a:cubicBezTo>
                  <a:cubicBezTo>
                    <a:pt x="143249" y="194449"/>
                    <a:pt x="7677" y="183689"/>
                    <a:pt x="309" y="142152"/>
                  </a:cubicBezTo>
                  <a:cubicBezTo>
                    <a:pt x="-7017" y="100618"/>
                    <a:pt x="116653" y="44033"/>
                    <a:pt x="276594" y="15769"/>
                  </a:cubicBezTo>
                  <a:cubicBezTo>
                    <a:pt x="436495" y="-12495"/>
                    <a:pt x="572067" y="-1735"/>
                    <a:pt x="579394" y="39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" name="Google Shape;51;p2"/>
          <p:cNvSpPr/>
          <p:nvPr/>
        </p:nvSpPr>
        <p:spPr>
          <a:xfrm>
            <a:off x="7407751" y="2547555"/>
            <a:ext cx="359399" cy="359389"/>
          </a:xfrm>
          <a:custGeom>
            <a:avLst/>
            <a:gdLst/>
            <a:ahLst/>
            <a:cxnLst/>
            <a:rect l="l" t="t" r="r" b="b"/>
            <a:pathLst>
              <a:path w="264751" h="264743" extrusionOk="0">
                <a:moveTo>
                  <a:pt x="0" y="132163"/>
                </a:moveTo>
                <a:lnTo>
                  <a:pt x="132580" y="0"/>
                </a:lnTo>
                <a:lnTo>
                  <a:pt x="264752" y="132580"/>
                </a:lnTo>
                <a:lnTo>
                  <a:pt x="132176" y="264743"/>
                </a:lnTo>
                <a:lnTo>
                  <a:pt x="0" y="132163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641469" y="859395"/>
            <a:ext cx="417626" cy="417632"/>
          </a:xfrm>
          <a:custGeom>
            <a:avLst/>
            <a:gdLst/>
            <a:ahLst/>
            <a:cxnLst/>
            <a:rect l="l" t="t" r="r" b="b"/>
            <a:pathLst>
              <a:path w="264739" h="264743" extrusionOk="0">
                <a:moveTo>
                  <a:pt x="0" y="132163"/>
                </a:moveTo>
                <a:lnTo>
                  <a:pt x="132580" y="0"/>
                </a:lnTo>
                <a:lnTo>
                  <a:pt x="264739" y="132580"/>
                </a:lnTo>
                <a:lnTo>
                  <a:pt x="132163" y="264743"/>
                </a:lnTo>
                <a:lnTo>
                  <a:pt x="0" y="132163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190300" y="5603654"/>
            <a:ext cx="1138643" cy="1138662"/>
          </a:xfrm>
          <a:custGeom>
            <a:avLst/>
            <a:gdLst/>
            <a:ahLst/>
            <a:cxnLst/>
            <a:rect l="l" t="t" r="r" b="b"/>
            <a:pathLst>
              <a:path w="998810" h="998826" extrusionOk="0">
                <a:moveTo>
                  <a:pt x="0" y="498620"/>
                </a:moveTo>
                <a:lnTo>
                  <a:pt x="500190" y="0"/>
                </a:lnTo>
                <a:lnTo>
                  <a:pt x="998810" y="500194"/>
                </a:lnTo>
                <a:lnTo>
                  <a:pt x="498620" y="998826"/>
                </a:lnTo>
                <a:lnTo>
                  <a:pt x="0" y="498620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9953410" y="335161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"/>
          <p:cNvSpPr txBox="1">
            <a:spLocks noGrp="1"/>
          </p:cNvSpPr>
          <p:nvPr>
            <p:ph type="ctrTitle"/>
          </p:nvPr>
        </p:nvSpPr>
        <p:spPr>
          <a:xfrm>
            <a:off x="912825" y="1753975"/>
            <a:ext cx="65040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010"/>
            </a:lvl1pPr>
            <a:lvl2pPr lvl="1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subTitle" idx="1"/>
          </p:nvPr>
        </p:nvSpPr>
        <p:spPr>
          <a:xfrm>
            <a:off x="912825" y="4540025"/>
            <a:ext cx="6504000" cy="56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grpSp>
        <p:nvGrpSpPr>
          <p:cNvPr id="57" name="Google Shape;57;p2"/>
          <p:cNvGrpSpPr/>
          <p:nvPr/>
        </p:nvGrpSpPr>
        <p:grpSpPr>
          <a:xfrm rot="3039638">
            <a:off x="10223506" y="5077234"/>
            <a:ext cx="1382219" cy="789242"/>
            <a:chOff x="6220591" y="624724"/>
            <a:chExt cx="1359724" cy="776397"/>
          </a:xfrm>
        </p:grpSpPr>
        <p:sp>
          <p:nvSpPr>
            <p:cNvPr id="58" name="Google Shape;58;p2"/>
            <p:cNvSpPr/>
            <p:nvPr/>
          </p:nvSpPr>
          <p:spPr>
            <a:xfrm>
              <a:off x="6220591" y="624724"/>
              <a:ext cx="1359724" cy="686349"/>
            </a:xfrm>
            <a:custGeom>
              <a:avLst/>
              <a:gdLst/>
              <a:ahLst/>
              <a:cxnLst/>
              <a:rect l="l" t="t" r="r" b="b"/>
              <a:pathLst>
                <a:path w="1359724" h="686349" extrusionOk="0">
                  <a:moveTo>
                    <a:pt x="1359725" y="454951"/>
                  </a:moveTo>
                  <a:lnTo>
                    <a:pt x="1295562" y="102363"/>
                  </a:lnTo>
                  <a:lnTo>
                    <a:pt x="1295076" y="102448"/>
                  </a:lnTo>
                  <a:cubicBezTo>
                    <a:pt x="1295602" y="97716"/>
                    <a:pt x="1296088" y="92988"/>
                    <a:pt x="1295238" y="88413"/>
                  </a:cubicBezTo>
                  <a:cubicBezTo>
                    <a:pt x="1277750" y="-5669"/>
                    <a:pt x="973979" y="-28258"/>
                    <a:pt x="616732" y="38051"/>
                  </a:cubicBezTo>
                  <a:cubicBezTo>
                    <a:pt x="259485" y="104355"/>
                    <a:pt x="-15990" y="234502"/>
                    <a:pt x="1457" y="328585"/>
                  </a:cubicBezTo>
                  <a:cubicBezTo>
                    <a:pt x="1619" y="329398"/>
                    <a:pt x="2186" y="330091"/>
                    <a:pt x="2388" y="330892"/>
                  </a:cubicBezTo>
                  <a:lnTo>
                    <a:pt x="0" y="331329"/>
                  </a:lnTo>
                  <a:lnTo>
                    <a:pt x="62584" y="686350"/>
                  </a:lnTo>
                  <a:lnTo>
                    <a:pt x="1359725" y="4549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6284859" y="984273"/>
              <a:ext cx="1295270" cy="416848"/>
            </a:xfrm>
            <a:custGeom>
              <a:avLst/>
              <a:gdLst/>
              <a:ahLst/>
              <a:cxnLst/>
              <a:rect l="l" t="t" r="r" b="b"/>
              <a:pathLst>
                <a:path w="1295270" h="416848" extrusionOk="0">
                  <a:moveTo>
                    <a:pt x="1294485" y="88366"/>
                  </a:moveTo>
                  <a:cubicBezTo>
                    <a:pt x="1311933" y="182448"/>
                    <a:pt x="1036498" y="312470"/>
                    <a:pt x="679251" y="378774"/>
                  </a:cubicBezTo>
                  <a:cubicBezTo>
                    <a:pt x="322004" y="445083"/>
                    <a:pt x="18273" y="422563"/>
                    <a:pt x="785" y="328480"/>
                  </a:cubicBezTo>
                  <a:cubicBezTo>
                    <a:pt x="-16662" y="234398"/>
                    <a:pt x="258772" y="104380"/>
                    <a:pt x="616019" y="38072"/>
                  </a:cubicBezTo>
                  <a:cubicBezTo>
                    <a:pt x="973266" y="-28232"/>
                    <a:pt x="1276997" y="-5717"/>
                    <a:pt x="1294485" y="883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6642623" y="1101719"/>
              <a:ext cx="579706" cy="181954"/>
            </a:xfrm>
            <a:custGeom>
              <a:avLst/>
              <a:gdLst/>
              <a:ahLst/>
              <a:cxnLst/>
              <a:rect l="l" t="t" r="r" b="b"/>
              <a:pathLst>
                <a:path w="579706" h="181954" extrusionOk="0">
                  <a:moveTo>
                    <a:pt x="579394" y="39803"/>
                  </a:moveTo>
                  <a:cubicBezTo>
                    <a:pt x="586761" y="81341"/>
                    <a:pt x="463051" y="137921"/>
                    <a:pt x="303150" y="166185"/>
                  </a:cubicBezTo>
                  <a:cubicBezTo>
                    <a:pt x="143249" y="194449"/>
                    <a:pt x="7677" y="183689"/>
                    <a:pt x="309" y="142152"/>
                  </a:cubicBezTo>
                  <a:cubicBezTo>
                    <a:pt x="-7017" y="100618"/>
                    <a:pt x="116653" y="44033"/>
                    <a:pt x="276594" y="15769"/>
                  </a:cubicBezTo>
                  <a:cubicBezTo>
                    <a:pt x="436495" y="-12495"/>
                    <a:pt x="572067" y="-1735"/>
                    <a:pt x="579394" y="39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2"/>
          <p:cNvSpPr/>
          <p:nvPr/>
        </p:nvSpPr>
        <p:spPr>
          <a:xfrm>
            <a:off x="9951335" y="5808861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11296601" y="6236355"/>
            <a:ext cx="359399" cy="359389"/>
          </a:xfrm>
          <a:custGeom>
            <a:avLst/>
            <a:gdLst/>
            <a:ahLst/>
            <a:cxnLst/>
            <a:rect l="l" t="t" r="r" b="b"/>
            <a:pathLst>
              <a:path w="264751" h="264743" extrusionOk="0">
                <a:moveTo>
                  <a:pt x="0" y="132163"/>
                </a:moveTo>
                <a:lnTo>
                  <a:pt x="132580" y="0"/>
                </a:lnTo>
                <a:lnTo>
                  <a:pt x="264752" y="132580"/>
                </a:lnTo>
                <a:lnTo>
                  <a:pt x="132176" y="264743"/>
                </a:lnTo>
                <a:lnTo>
                  <a:pt x="0" y="132163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3"/>
          <p:cNvGrpSpPr/>
          <p:nvPr/>
        </p:nvGrpSpPr>
        <p:grpSpPr>
          <a:xfrm flipH="1">
            <a:off x="9698297" y="237744"/>
            <a:ext cx="2245810" cy="2245752"/>
            <a:chOff x="4616075" y="1332525"/>
            <a:chExt cx="1915566" cy="1881022"/>
          </a:xfrm>
        </p:grpSpPr>
        <p:sp>
          <p:nvSpPr>
            <p:cNvPr id="65" name="Google Shape;65;p3"/>
            <p:cNvSpPr/>
            <p:nvPr/>
          </p:nvSpPr>
          <p:spPr>
            <a:xfrm>
              <a:off x="4616077" y="1332525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4616077" y="1645356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4616077" y="1958183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4616077" y="2271014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4616077" y="2583841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4616077" y="2896672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4616077" y="3209499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461607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4941627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5256733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5571839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588694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6202051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6527594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" name="Google Shape;79;p3"/>
          <p:cNvSpPr/>
          <p:nvPr/>
        </p:nvSpPr>
        <p:spPr>
          <a:xfrm flipH="1">
            <a:off x="10905909" y="5310937"/>
            <a:ext cx="2072230" cy="2072236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"/>
          <p:cNvSpPr/>
          <p:nvPr/>
        </p:nvSpPr>
        <p:spPr>
          <a:xfrm flipH="1">
            <a:off x="10430470" y="-361799"/>
            <a:ext cx="1019976" cy="1019979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3"/>
          <p:cNvSpPr/>
          <p:nvPr/>
        </p:nvSpPr>
        <p:spPr>
          <a:xfrm flipH="1">
            <a:off x="-934826" y="2688137"/>
            <a:ext cx="1752680" cy="1752686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" name="Google Shape;82;p3"/>
          <p:cNvGrpSpPr/>
          <p:nvPr/>
        </p:nvGrpSpPr>
        <p:grpSpPr>
          <a:xfrm flipH="1">
            <a:off x="11173259" y="950815"/>
            <a:ext cx="770785" cy="561999"/>
            <a:chOff x="4468725" y="937901"/>
            <a:chExt cx="656322" cy="478541"/>
          </a:xfrm>
        </p:grpSpPr>
        <p:sp>
          <p:nvSpPr>
            <p:cNvPr id="83" name="Google Shape;83;p3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" name="Google Shape;86;p3"/>
          <p:cNvGrpSpPr/>
          <p:nvPr/>
        </p:nvGrpSpPr>
        <p:grpSpPr>
          <a:xfrm>
            <a:off x="105078" y="3699685"/>
            <a:ext cx="712775" cy="873752"/>
            <a:chOff x="6197557" y="3002680"/>
            <a:chExt cx="524678" cy="643174"/>
          </a:xfrm>
        </p:grpSpPr>
        <p:sp>
          <p:nvSpPr>
            <p:cNvPr id="87" name="Google Shape;87;p3"/>
            <p:cNvSpPr/>
            <p:nvPr/>
          </p:nvSpPr>
          <p:spPr>
            <a:xfrm>
              <a:off x="6248807" y="3002680"/>
              <a:ext cx="473428" cy="502222"/>
            </a:xfrm>
            <a:custGeom>
              <a:avLst/>
              <a:gdLst/>
              <a:ahLst/>
              <a:cxnLst/>
              <a:rect l="l" t="t" r="r" b="b"/>
              <a:pathLst>
                <a:path w="473428" h="502222" extrusionOk="0">
                  <a:moveTo>
                    <a:pt x="0" y="0"/>
                  </a:moveTo>
                  <a:lnTo>
                    <a:pt x="105089" y="324348"/>
                  </a:lnTo>
                  <a:lnTo>
                    <a:pt x="335549" y="502223"/>
                  </a:lnTo>
                  <a:lnTo>
                    <a:pt x="473428" y="454204"/>
                  </a:lnTo>
                  <a:lnTo>
                    <a:pt x="253696" y="1195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6197557" y="3002680"/>
              <a:ext cx="156338" cy="531243"/>
            </a:xfrm>
            <a:custGeom>
              <a:avLst/>
              <a:gdLst/>
              <a:ahLst/>
              <a:cxnLst/>
              <a:rect l="l" t="t" r="r" b="b"/>
              <a:pathLst>
                <a:path w="156338" h="531243" extrusionOk="0">
                  <a:moveTo>
                    <a:pt x="0" y="230658"/>
                  </a:moveTo>
                  <a:lnTo>
                    <a:pt x="51249" y="0"/>
                  </a:lnTo>
                  <a:lnTo>
                    <a:pt x="156339" y="324348"/>
                  </a:lnTo>
                  <a:lnTo>
                    <a:pt x="133467" y="531244"/>
                  </a:lnTo>
                  <a:lnTo>
                    <a:pt x="0" y="2306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6312322" y="3195379"/>
              <a:ext cx="409913" cy="450475"/>
            </a:xfrm>
            <a:custGeom>
              <a:avLst/>
              <a:gdLst/>
              <a:ahLst/>
              <a:cxnLst/>
              <a:rect l="l" t="t" r="r" b="b"/>
              <a:pathLst>
                <a:path w="409913" h="450475" extrusionOk="0">
                  <a:moveTo>
                    <a:pt x="18702" y="338545"/>
                  </a:moveTo>
                  <a:lnTo>
                    <a:pt x="0" y="0"/>
                  </a:lnTo>
                  <a:lnTo>
                    <a:pt x="409913" y="261505"/>
                  </a:lnTo>
                  <a:lnTo>
                    <a:pt x="215968" y="450475"/>
                  </a:lnTo>
                  <a:lnTo>
                    <a:pt x="18702" y="3385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" name="Google Shape;90;p3"/>
          <p:cNvGrpSpPr/>
          <p:nvPr/>
        </p:nvGrpSpPr>
        <p:grpSpPr>
          <a:xfrm flipH="1">
            <a:off x="8759551" y="242069"/>
            <a:ext cx="1976801" cy="1979513"/>
            <a:chOff x="4593392" y="1441589"/>
            <a:chExt cx="1683243" cy="1685552"/>
          </a:xfrm>
        </p:grpSpPr>
        <p:sp>
          <p:nvSpPr>
            <p:cNvPr id="91" name="Google Shape;91;p3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3"/>
          <p:cNvSpPr/>
          <p:nvPr/>
        </p:nvSpPr>
        <p:spPr>
          <a:xfrm flipH="1">
            <a:off x="152404" y="3069621"/>
            <a:ext cx="359399" cy="359389"/>
          </a:xfrm>
          <a:custGeom>
            <a:avLst/>
            <a:gdLst/>
            <a:ahLst/>
            <a:cxnLst/>
            <a:rect l="l" t="t" r="r" b="b"/>
            <a:pathLst>
              <a:path w="264751" h="264743" extrusionOk="0">
                <a:moveTo>
                  <a:pt x="0" y="132163"/>
                </a:moveTo>
                <a:lnTo>
                  <a:pt x="132580" y="0"/>
                </a:lnTo>
                <a:lnTo>
                  <a:pt x="264752" y="132580"/>
                </a:lnTo>
                <a:lnTo>
                  <a:pt x="132176" y="264743"/>
                </a:lnTo>
                <a:lnTo>
                  <a:pt x="0" y="132163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323750" y="241352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9951335" y="5808861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1614900" y="2944525"/>
            <a:ext cx="8962200" cy="1032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8" name="Google Shape;98;p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1614900" y="3977575"/>
            <a:ext cx="8962200" cy="193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3"/>
          <p:cNvSpPr/>
          <p:nvPr/>
        </p:nvSpPr>
        <p:spPr>
          <a:xfrm flipH="1">
            <a:off x="8291816" y="1404964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1373700" y="1020577"/>
            <a:ext cx="9444600" cy="887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1373700" y="2192426"/>
            <a:ext cx="9444600" cy="3541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4"/>
          <p:cNvSpPr/>
          <p:nvPr/>
        </p:nvSpPr>
        <p:spPr>
          <a:xfrm flipH="1">
            <a:off x="11270114" y="232339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/>
          <p:nvPr/>
        </p:nvSpPr>
        <p:spPr>
          <a:xfrm flipH="1">
            <a:off x="9890848" y="-461213"/>
            <a:ext cx="1181365" cy="1181368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"/>
          <p:cNvSpPr/>
          <p:nvPr/>
        </p:nvSpPr>
        <p:spPr>
          <a:xfrm flipH="1">
            <a:off x="365415" y="5863369"/>
            <a:ext cx="1730086" cy="1730091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108;p4"/>
          <p:cNvGrpSpPr/>
          <p:nvPr/>
        </p:nvGrpSpPr>
        <p:grpSpPr>
          <a:xfrm flipH="1">
            <a:off x="11521659" y="4785465"/>
            <a:ext cx="770785" cy="561999"/>
            <a:chOff x="4468725" y="937901"/>
            <a:chExt cx="656322" cy="478541"/>
          </a:xfrm>
        </p:grpSpPr>
        <p:sp>
          <p:nvSpPr>
            <p:cNvPr id="109" name="Google Shape;109;p4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" name="Google Shape;112;p4"/>
          <p:cNvGrpSpPr/>
          <p:nvPr/>
        </p:nvGrpSpPr>
        <p:grpSpPr>
          <a:xfrm flipH="1">
            <a:off x="10315651" y="5347469"/>
            <a:ext cx="1976801" cy="1979513"/>
            <a:chOff x="4593392" y="1441589"/>
            <a:chExt cx="1683243" cy="1685552"/>
          </a:xfrm>
        </p:grpSpPr>
        <p:sp>
          <p:nvSpPr>
            <p:cNvPr id="113" name="Google Shape;113;p4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Google Shape;116;p4"/>
          <p:cNvSpPr/>
          <p:nvPr/>
        </p:nvSpPr>
        <p:spPr>
          <a:xfrm>
            <a:off x="323750" y="241352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boxes">
  <p:cSld name="CUSTOM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>
            <a:spLocks noGrp="1"/>
          </p:cNvSpPr>
          <p:nvPr>
            <p:ph type="title"/>
          </p:nvPr>
        </p:nvSpPr>
        <p:spPr>
          <a:xfrm>
            <a:off x="4677525" y="593375"/>
            <a:ext cx="68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subTitle" idx="1"/>
          </p:nvPr>
        </p:nvSpPr>
        <p:spPr>
          <a:xfrm>
            <a:off x="5487527" y="1719450"/>
            <a:ext cx="6084000" cy="31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0" name="Google Shape;120;p5"/>
          <p:cNvSpPr txBox="1">
            <a:spLocks noGrp="1"/>
          </p:cNvSpPr>
          <p:nvPr>
            <p:ph type="body" idx="2"/>
          </p:nvPr>
        </p:nvSpPr>
        <p:spPr>
          <a:xfrm>
            <a:off x="5487527" y="2030097"/>
            <a:ext cx="6084000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subTitle" idx="3"/>
          </p:nvPr>
        </p:nvSpPr>
        <p:spPr>
          <a:xfrm>
            <a:off x="5487527" y="2477085"/>
            <a:ext cx="6084000" cy="31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p5"/>
          <p:cNvSpPr txBox="1">
            <a:spLocks noGrp="1"/>
          </p:cNvSpPr>
          <p:nvPr>
            <p:ph type="body" idx="4"/>
          </p:nvPr>
        </p:nvSpPr>
        <p:spPr>
          <a:xfrm>
            <a:off x="5487527" y="2787733"/>
            <a:ext cx="6084000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subTitle" idx="5"/>
          </p:nvPr>
        </p:nvSpPr>
        <p:spPr>
          <a:xfrm>
            <a:off x="5487527" y="3234721"/>
            <a:ext cx="6084000" cy="31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body" idx="6"/>
          </p:nvPr>
        </p:nvSpPr>
        <p:spPr>
          <a:xfrm>
            <a:off x="5487527" y="3545368"/>
            <a:ext cx="6084000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subTitle" idx="7"/>
          </p:nvPr>
        </p:nvSpPr>
        <p:spPr>
          <a:xfrm>
            <a:off x="5487527" y="3992356"/>
            <a:ext cx="6084000" cy="31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body" idx="8"/>
          </p:nvPr>
        </p:nvSpPr>
        <p:spPr>
          <a:xfrm>
            <a:off x="5487527" y="4303004"/>
            <a:ext cx="6084000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subTitle" idx="9"/>
          </p:nvPr>
        </p:nvSpPr>
        <p:spPr>
          <a:xfrm>
            <a:off x="5487527" y="4749992"/>
            <a:ext cx="6084000" cy="31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8" name="Google Shape;128;p5"/>
          <p:cNvSpPr txBox="1">
            <a:spLocks noGrp="1"/>
          </p:cNvSpPr>
          <p:nvPr>
            <p:ph type="body" idx="13"/>
          </p:nvPr>
        </p:nvSpPr>
        <p:spPr>
          <a:xfrm>
            <a:off x="5487527" y="5060639"/>
            <a:ext cx="6084000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subTitle" idx="14"/>
          </p:nvPr>
        </p:nvSpPr>
        <p:spPr>
          <a:xfrm>
            <a:off x="5487527" y="5507628"/>
            <a:ext cx="6084000" cy="31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body" idx="15"/>
          </p:nvPr>
        </p:nvSpPr>
        <p:spPr>
          <a:xfrm>
            <a:off x="5487527" y="5818275"/>
            <a:ext cx="6084000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131" name="Google Shape;131;p5"/>
          <p:cNvSpPr/>
          <p:nvPr/>
        </p:nvSpPr>
        <p:spPr>
          <a:xfrm flipH="1">
            <a:off x="2411300" y="5481692"/>
            <a:ext cx="1110354" cy="1110357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"/>
          <p:cNvSpPr/>
          <p:nvPr/>
        </p:nvSpPr>
        <p:spPr>
          <a:xfrm flipH="1">
            <a:off x="1978611" y="692712"/>
            <a:ext cx="1752680" cy="1752686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" name="Google Shape;133;p5"/>
          <p:cNvGrpSpPr/>
          <p:nvPr/>
        </p:nvGrpSpPr>
        <p:grpSpPr>
          <a:xfrm flipH="1">
            <a:off x="644395" y="2270085"/>
            <a:ext cx="2597891" cy="2597879"/>
            <a:chOff x="4616075" y="1332525"/>
            <a:chExt cx="1915566" cy="1881022"/>
          </a:xfrm>
        </p:grpSpPr>
        <p:sp>
          <p:nvSpPr>
            <p:cNvPr id="134" name="Google Shape;134;p5"/>
            <p:cNvSpPr/>
            <p:nvPr/>
          </p:nvSpPr>
          <p:spPr>
            <a:xfrm>
              <a:off x="4616077" y="1332525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4616077" y="1645356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4616077" y="1958183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4616077" y="2271014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4616077" y="2583841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4616077" y="2896672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4616077" y="3209499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461607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4941627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5256733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5571839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588694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6202051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6527594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p5"/>
          <p:cNvGrpSpPr/>
          <p:nvPr/>
        </p:nvGrpSpPr>
        <p:grpSpPr>
          <a:xfrm flipH="1">
            <a:off x="2709708" y="2763895"/>
            <a:ext cx="891613" cy="650098"/>
            <a:chOff x="4468725" y="937901"/>
            <a:chExt cx="656322" cy="478541"/>
          </a:xfrm>
        </p:grpSpPr>
        <p:sp>
          <p:nvSpPr>
            <p:cNvPr id="149" name="Google Shape;149;p5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" name="Google Shape;152;p5"/>
          <p:cNvGrpSpPr/>
          <p:nvPr/>
        </p:nvGrpSpPr>
        <p:grpSpPr>
          <a:xfrm flipH="1">
            <a:off x="804128" y="5395135"/>
            <a:ext cx="712775" cy="873752"/>
            <a:chOff x="6197557" y="3002680"/>
            <a:chExt cx="524678" cy="643174"/>
          </a:xfrm>
        </p:grpSpPr>
        <p:sp>
          <p:nvSpPr>
            <p:cNvPr id="153" name="Google Shape;153;p5"/>
            <p:cNvSpPr/>
            <p:nvPr/>
          </p:nvSpPr>
          <p:spPr>
            <a:xfrm>
              <a:off x="6248807" y="3002680"/>
              <a:ext cx="473428" cy="502222"/>
            </a:xfrm>
            <a:custGeom>
              <a:avLst/>
              <a:gdLst/>
              <a:ahLst/>
              <a:cxnLst/>
              <a:rect l="l" t="t" r="r" b="b"/>
              <a:pathLst>
                <a:path w="473428" h="502222" extrusionOk="0">
                  <a:moveTo>
                    <a:pt x="0" y="0"/>
                  </a:moveTo>
                  <a:lnTo>
                    <a:pt x="105089" y="324348"/>
                  </a:lnTo>
                  <a:lnTo>
                    <a:pt x="335549" y="502223"/>
                  </a:lnTo>
                  <a:lnTo>
                    <a:pt x="473428" y="454204"/>
                  </a:lnTo>
                  <a:lnTo>
                    <a:pt x="253696" y="1195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6197557" y="3002680"/>
              <a:ext cx="156338" cy="531243"/>
            </a:xfrm>
            <a:custGeom>
              <a:avLst/>
              <a:gdLst/>
              <a:ahLst/>
              <a:cxnLst/>
              <a:rect l="l" t="t" r="r" b="b"/>
              <a:pathLst>
                <a:path w="156338" h="531243" extrusionOk="0">
                  <a:moveTo>
                    <a:pt x="0" y="230658"/>
                  </a:moveTo>
                  <a:lnTo>
                    <a:pt x="51249" y="0"/>
                  </a:lnTo>
                  <a:lnTo>
                    <a:pt x="156339" y="324348"/>
                  </a:lnTo>
                  <a:lnTo>
                    <a:pt x="133467" y="531244"/>
                  </a:lnTo>
                  <a:lnTo>
                    <a:pt x="0" y="2306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6312322" y="3195379"/>
              <a:ext cx="409913" cy="450475"/>
            </a:xfrm>
            <a:custGeom>
              <a:avLst/>
              <a:gdLst/>
              <a:ahLst/>
              <a:cxnLst/>
              <a:rect l="l" t="t" r="r" b="b"/>
              <a:pathLst>
                <a:path w="409913" h="450475" extrusionOk="0">
                  <a:moveTo>
                    <a:pt x="18702" y="338545"/>
                  </a:moveTo>
                  <a:lnTo>
                    <a:pt x="0" y="0"/>
                  </a:lnTo>
                  <a:lnTo>
                    <a:pt x="409913" y="261505"/>
                  </a:lnTo>
                  <a:lnTo>
                    <a:pt x="215968" y="450475"/>
                  </a:lnTo>
                  <a:lnTo>
                    <a:pt x="18702" y="3385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5"/>
          <p:cNvGrpSpPr/>
          <p:nvPr/>
        </p:nvGrpSpPr>
        <p:grpSpPr>
          <a:xfrm flipH="1">
            <a:off x="337275" y="2846868"/>
            <a:ext cx="2286686" cy="2289823"/>
            <a:chOff x="4593392" y="1441589"/>
            <a:chExt cx="1683243" cy="1685552"/>
          </a:xfrm>
        </p:grpSpPr>
        <p:sp>
          <p:nvSpPr>
            <p:cNvPr id="157" name="Google Shape;157;p5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" name="Google Shape;160;p5"/>
          <p:cNvGrpSpPr/>
          <p:nvPr/>
        </p:nvGrpSpPr>
        <p:grpSpPr>
          <a:xfrm rot="2440826" flipH="1">
            <a:off x="557043" y="740550"/>
            <a:ext cx="1847135" cy="1054707"/>
            <a:chOff x="6220591" y="624724"/>
            <a:chExt cx="1359724" cy="776397"/>
          </a:xfrm>
        </p:grpSpPr>
        <p:sp>
          <p:nvSpPr>
            <p:cNvPr id="161" name="Google Shape;161;p5"/>
            <p:cNvSpPr/>
            <p:nvPr/>
          </p:nvSpPr>
          <p:spPr>
            <a:xfrm>
              <a:off x="6220591" y="624724"/>
              <a:ext cx="1359724" cy="686349"/>
            </a:xfrm>
            <a:custGeom>
              <a:avLst/>
              <a:gdLst/>
              <a:ahLst/>
              <a:cxnLst/>
              <a:rect l="l" t="t" r="r" b="b"/>
              <a:pathLst>
                <a:path w="1359724" h="686349" extrusionOk="0">
                  <a:moveTo>
                    <a:pt x="1359725" y="454951"/>
                  </a:moveTo>
                  <a:lnTo>
                    <a:pt x="1295562" y="102363"/>
                  </a:lnTo>
                  <a:lnTo>
                    <a:pt x="1295076" y="102448"/>
                  </a:lnTo>
                  <a:cubicBezTo>
                    <a:pt x="1295602" y="97716"/>
                    <a:pt x="1296088" y="92988"/>
                    <a:pt x="1295238" y="88413"/>
                  </a:cubicBezTo>
                  <a:cubicBezTo>
                    <a:pt x="1277750" y="-5669"/>
                    <a:pt x="973979" y="-28258"/>
                    <a:pt x="616732" y="38051"/>
                  </a:cubicBezTo>
                  <a:cubicBezTo>
                    <a:pt x="259485" y="104355"/>
                    <a:pt x="-15990" y="234502"/>
                    <a:pt x="1457" y="328585"/>
                  </a:cubicBezTo>
                  <a:cubicBezTo>
                    <a:pt x="1619" y="329398"/>
                    <a:pt x="2186" y="330091"/>
                    <a:pt x="2388" y="330892"/>
                  </a:cubicBezTo>
                  <a:lnTo>
                    <a:pt x="0" y="331329"/>
                  </a:lnTo>
                  <a:lnTo>
                    <a:pt x="62584" y="686350"/>
                  </a:lnTo>
                  <a:lnTo>
                    <a:pt x="1359725" y="45495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6284859" y="984273"/>
              <a:ext cx="1295270" cy="416848"/>
            </a:xfrm>
            <a:custGeom>
              <a:avLst/>
              <a:gdLst/>
              <a:ahLst/>
              <a:cxnLst/>
              <a:rect l="l" t="t" r="r" b="b"/>
              <a:pathLst>
                <a:path w="1295270" h="416848" extrusionOk="0">
                  <a:moveTo>
                    <a:pt x="1294485" y="88366"/>
                  </a:moveTo>
                  <a:cubicBezTo>
                    <a:pt x="1311933" y="182448"/>
                    <a:pt x="1036498" y="312470"/>
                    <a:pt x="679251" y="378774"/>
                  </a:cubicBezTo>
                  <a:cubicBezTo>
                    <a:pt x="322004" y="445083"/>
                    <a:pt x="18273" y="422563"/>
                    <a:pt x="785" y="328480"/>
                  </a:cubicBezTo>
                  <a:cubicBezTo>
                    <a:pt x="-16662" y="234398"/>
                    <a:pt x="258772" y="104380"/>
                    <a:pt x="616019" y="38072"/>
                  </a:cubicBezTo>
                  <a:cubicBezTo>
                    <a:pt x="973266" y="-28232"/>
                    <a:pt x="1276997" y="-5717"/>
                    <a:pt x="1294485" y="883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6642623" y="1101719"/>
              <a:ext cx="579706" cy="181954"/>
            </a:xfrm>
            <a:custGeom>
              <a:avLst/>
              <a:gdLst/>
              <a:ahLst/>
              <a:cxnLst/>
              <a:rect l="l" t="t" r="r" b="b"/>
              <a:pathLst>
                <a:path w="579706" h="181954" extrusionOk="0">
                  <a:moveTo>
                    <a:pt x="579394" y="39803"/>
                  </a:moveTo>
                  <a:cubicBezTo>
                    <a:pt x="586761" y="81341"/>
                    <a:pt x="463051" y="137921"/>
                    <a:pt x="303150" y="166185"/>
                  </a:cubicBezTo>
                  <a:cubicBezTo>
                    <a:pt x="143249" y="194449"/>
                    <a:pt x="7677" y="183689"/>
                    <a:pt x="309" y="142152"/>
                  </a:cubicBezTo>
                  <a:cubicBezTo>
                    <a:pt x="-7017" y="100618"/>
                    <a:pt x="116653" y="44033"/>
                    <a:pt x="276594" y="15769"/>
                  </a:cubicBezTo>
                  <a:cubicBezTo>
                    <a:pt x="436495" y="-12495"/>
                    <a:pt x="572067" y="-1735"/>
                    <a:pt x="579394" y="39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5"/>
          <p:cNvSpPr/>
          <p:nvPr/>
        </p:nvSpPr>
        <p:spPr>
          <a:xfrm flipH="1">
            <a:off x="2053672" y="5733290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5"/>
          <p:cNvSpPr/>
          <p:nvPr/>
        </p:nvSpPr>
        <p:spPr>
          <a:xfrm flipH="1">
            <a:off x="2440904" y="572721"/>
            <a:ext cx="359399" cy="359389"/>
          </a:xfrm>
          <a:custGeom>
            <a:avLst/>
            <a:gdLst/>
            <a:ahLst/>
            <a:cxnLst/>
            <a:rect l="l" t="t" r="r" b="b"/>
            <a:pathLst>
              <a:path w="264751" h="264743" extrusionOk="0">
                <a:moveTo>
                  <a:pt x="0" y="132163"/>
                </a:moveTo>
                <a:lnTo>
                  <a:pt x="132580" y="0"/>
                </a:lnTo>
                <a:lnTo>
                  <a:pt x="264752" y="132580"/>
                </a:lnTo>
                <a:lnTo>
                  <a:pt x="132176" y="264743"/>
                </a:lnTo>
                <a:lnTo>
                  <a:pt x="0" y="132163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text">
  <p:cSld name="CUSTOM_2">
    <p:bg>
      <p:bgPr>
        <a:solidFill>
          <a:schemeClr val="dk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 txBox="1">
            <a:spLocks noGrp="1"/>
          </p:cNvSpPr>
          <p:nvPr>
            <p:ph type="title"/>
          </p:nvPr>
        </p:nvSpPr>
        <p:spPr>
          <a:xfrm>
            <a:off x="5267250" y="1818150"/>
            <a:ext cx="61437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7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6"/>
          <p:cNvSpPr txBox="1">
            <a:spLocks noGrp="1"/>
          </p:cNvSpPr>
          <p:nvPr>
            <p:ph type="subTitle" idx="1"/>
          </p:nvPr>
        </p:nvSpPr>
        <p:spPr>
          <a:xfrm>
            <a:off x="5267248" y="3228122"/>
            <a:ext cx="61437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30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6"/>
          <p:cNvSpPr txBox="1">
            <a:spLocks noGrp="1"/>
          </p:cNvSpPr>
          <p:nvPr>
            <p:ph type="body" idx="2"/>
          </p:nvPr>
        </p:nvSpPr>
        <p:spPr>
          <a:xfrm>
            <a:off x="5267260" y="3742051"/>
            <a:ext cx="61437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70" name="Google Shape;170;p6"/>
          <p:cNvGrpSpPr/>
          <p:nvPr/>
        </p:nvGrpSpPr>
        <p:grpSpPr>
          <a:xfrm flipH="1">
            <a:off x="1367519" y="1780818"/>
            <a:ext cx="2597891" cy="2597879"/>
            <a:chOff x="4616075" y="1332525"/>
            <a:chExt cx="1915566" cy="1881022"/>
          </a:xfrm>
        </p:grpSpPr>
        <p:sp>
          <p:nvSpPr>
            <p:cNvPr id="171" name="Google Shape;171;p6"/>
            <p:cNvSpPr/>
            <p:nvPr/>
          </p:nvSpPr>
          <p:spPr>
            <a:xfrm>
              <a:off x="4616077" y="1332525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4616077" y="1645356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4616077" y="1958183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4616077" y="2271014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4616077" y="2583841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4616077" y="2896672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4616077" y="3209499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461607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4941627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5256733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5571839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588694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6202051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6527594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5" name="Google Shape;185;p6"/>
          <p:cNvGrpSpPr/>
          <p:nvPr/>
        </p:nvGrpSpPr>
        <p:grpSpPr>
          <a:xfrm flipH="1">
            <a:off x="3287382" y="1305991"/>
            <a:ext cx="891613" cy="650098"/>
            <a:chOff x="4468725" y="937901"/>
            <a:chExt cx="656322" cy="478541"/>
          </a:xfrm>
        </p:grpSpPr>
        <p:sp>
          <p:nvSpPr>
            <p:cNvPr id="186" name="Google Shape;186;p6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Google Shape;189;p6"/>
          <p:cNvGrpSpPr/>
          <p:nvPr/>
        </p:nvGrpSpPr>
        <p:grpSpPr>
          <a:xfrm flipH="1">
            <a:off x="492602" y="3433043"/>
            <a:ext cx="712775" cy="873752"/>
            <a:chOff x="6197557" y="3002680"/>
            <a:chExt cx="524678" cy="643174"/>
          </a:xfrm>
        </p:grpSpPr>
        <p:sp>
          <p:nvSpPr>
            <p:cNvPr id="190" name="Google Shape;190;p6"/>
            <p:cNvSpPr/>
            <p:nvPr/>
          </p:nvSpPr>
          <p:spPr>
            <a:xfrm>
              <a:off x="6248807" y="3002680"/>
              <a:ext cx="473428" cy="502222"/>
            </a:xfrm>
            <a:custGeom>
              <a:avLst/>
              <a:gdLst/>
              <a:ahLst/>
              <a:cxnLst/>
              <a:rect l="l" t="t" r="r" b="b"/>
              <a:pathLst>
                <a:path w="473428" h="502222" extrusionOk="0">
                  <a:moveTo>
                    <a:pt x="0" y="0"/>
                  </a:moveTo>
                  <a:lnTo>
                    <a:pt x="105089" y="324348"/>
                  </a:lnTo>
                  <a:lnTo>
                    <a:pt x="335549" y="502223"/>
                  </a:lnTo>
                  <a:lnTo>
                    <a:pt x="473428" y="454204"/>
                  </a:lnTo>
                  <a:lnTo>
                    <a:pt x="253696" y="1195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6197557" y="3002680"/>
              <a:ext cx="156338" cy="531243"/>
            </a:xfrm>
            <a:custGeom>
              <a:avLst/>
              <a:gdLst/>
              <a:ahLst/>
              <a:cxnLst/>
              <a:rect l="l" t="t" r="r" b="b"/>
              <a:pathLst>
                <a:path w="156338" h="531243" extrusionOk="0">
                  <a:moveTo>
                    <a:pt x="0" y="230658"/>
                  </a:moveTo>
                  <a:lnTo>
                    <a:pt x="51249" y="0"/>
                  </a:lnTo>
                  <a:lnTo>
                    <a:pt x="156339" y="324348"/>
                  </a:lnTo>
                  <a:lnTo>
                    <a:pt x="133467" y="531244"/>
                  </a:lnTo>
                  <a:lnTo>
                    <a:pt x="0" y="2306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6312322" y="3195379"/>
              <a:ext cx="409913" cy="450475"/>
            </a:xfrm>
            <a:custGeom>
              <a:avLst/>
              <a:gdLst/>
              <a:ahLst/>
              <a:cxnLst/>
              <a:rect l="l" t="t" r="r" b="b"/>
              <a:pathLst>
                <a:path w="409913" h="450475" extrusionOk="0">
                  <a:moveTo>
                    <a:pt x="18702" y="338545"/>
                  </a:moveTo>
                  <a:lnTo>
                    <a:pt x="0" y="0"/>
                  </a:lnTo>
                  <a:lnTo>
                    <a:pt x="409913" y="261505"/>
                  </a:lnTo>
                  <a:lnTo>
                    <a:pt x="215968" y="450475"/>
                  </a:lnTo>
                  <a:lnTo>
                    <a:pt x="18702" y="3385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" name="Google Shape;193;p6"/>
          <p:cNvSpPr/>
          <p:nvPr/>
        </p:nvSpPr>
        <p:spPr>
          <a:xfrm flipH="1">
            <a:off x="10124948" y="-949152"/>
            <a:ext cx="2905255" cy="2905253"/>
          </a:xfrm>
          <a:custGeom>
            <a:avLst/>
            <a:gdLst/>
            <a:ahLst/>
            <a:cxnLst/>
            <a:rect l="l" t="t" r="r" b="b"/>
            <a:pathLst>
              <a:path w="2192645" h="2192644" extrusionOk="0">
                <a:moveTo>
                  <a:pt x="0" y="1096323"/>
                </a:moveTo>
                <a:cubicBezTo>
                  <a:pt x="0" y="490841"/>
                  <a:pt x="490840" y="0"/>
                  <a:pt x="1096324" y="0"/>
                </a:cubicBezTo>
                <a:cubicBezTo>
                  <a:pt x="1701806" y="0"/>
                  <a:pt x="2192646" y="490841"/>
                  <a:pt x="2192646" y="1096323"/>
                </a:cubicBezTo>
                <a:cubicBezTo>
                  <a:pt x="2192646" y="1701805"/>
                  <a:pt x="1701806" y="2192645"/>
                  <a:pt x="1096324" y="2192645"/>
                </a:cubicBezTo>
                <a:cubicBezTo>
                  <a:pt x="490840" y="2192645"/>
                  <a:pt x="0" y="1701805"/>
                  <a:pt x="0" y="1096323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6"/>
          <p:cNvGrpSpPr/>
          <p:nvPr/>
        </p:nvGrpSpPr>
        <p:grpSpPr>
          <a:xfrm flipH="1">
            <a:off x="1526787" y="2016975"/>
            <a:ext cx="2283267" cy="2289816"/>
            <a:chOff x="4593397" y="1441597"/>
            <a:chExt cx="1680726" cy="1685547"/>
          </a:xfrm>
        </p:grpSpPr>
        <p:sp>
          <p:nvSpPr>
            <p:cNvPr id="195" name="Google Shape;195;p6"/>
            <p:cNvSpPr/>
            <p:nvPr/>
          </p:nvSpPr>
          <p:spPr>
            <a:xfrm>
              <a:off x="4636901" y="1545112"/>
              <a:ext cx="1637222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4593397" y="1441597"/>
              <a:ext cx="1442681" cy="1464465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" name="Google Shape;198;p6"/>
          <p:cNvGrpSpPr/>
          <p:nvPr/>
        </p:nvGrpSpPr>
        <p:grpSpPr>
          <a:xfrm flipH="1">
            <a:off x="2510395" y="4845101"/>
            <a:ext cx="1668612" cy="1391255"/>
            <a:chOff x="3790450" y="2922745"/>
            <a:chExt cx="1228275" cy="1024111"/>
          </a:xfrm>
        </p:grpSpPr>
        <p:sp>
          <p:nvSpPr>
            <p:cNvPr id="199" name="Google Shape;199;p6"/>
            <p:cNvSpPr/>
            <p:nvPr/>
          </p:nvSpPr>
          <p:spPr>
            <a:xfrm>
              <a:off x="3790450" y="2942602"/>
              <a:ext cx="1220561" cy="1004254"/>
            </a:xfrm>
            <a:custGeom>
              <a:avLst/>
              <a:gdLst/>
              <a:ahLst/>
              <a:cxnLst/>
              <a:rect l="l" t="t" r="r" b="b"/>
              <a:pathLst>
                <a:path w="1220561" h="1004254" extrusionOk="0">
                  <a:moveTo>
                    <a:pt x="207279" y="0"/>
                  </a:moveTo>
                  <a:lnTo>
                    <a:pt x="17224" y="276831"/>
                  </a:lnTo>
                  <a:lnTo>
                    <a:pt x="17600" y="277090"/>
                  </a:lnTo>
                  <a:cubicBezTo>
                    <a:pt x="14139" y="279899"/>
                    <a:pt x="10694" y="282725"/>
                    <a:pt x="8241" y="286328"/>
                  </a:cubicBezTo>
                  <a:cubicBezTo>
                    <a:pt x="-42239" y="360421"/>
                    <a:pt x="144416" y="575627"/>
                    <a:pt x="425186" y="766921"/>
                  </a:cubicBezTo>
                  <a:cubicBezTo>
                    <a:pt x="705963" y="958211"/>
                    <a:pt x="974597" y="1053168"/>
                    <a:pt x="1025077" y="979071"/>
                  </a:cubicBezTo>
                  <a:cubicBezTo>
                    <a:pt x="1025523" y="978432"/>
                    <a:pt x="1025603" y="977590"/>
                    <a:pt x="1026008" y="976934"/>
                  </a:cubicBezTo>
                  <a:lnTo>
                    <a:pt x="1027870" y="978221"/>
                  </a:lnTo>
                  <a:lnTo>
                    <a:pt x="1220561" y="700799"/>
                  </a:lnTo>
                  <a:lnTo>
                    <a:pt x="2072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3985489" y="2922745"/>
              <a:ext cx="1033236" cy="743083"/>
            </a:xfrm>
            <a:custGeom>
              <a:avLst/>
              <a:gdLst/>
              <a:ahLst/>
              <a:cxnLst/>
              <a:rect l="l" t="t" r="r" b="b"/>
              <a:pathLst>
                <a:path w="1033236" h="743083" extrusionOk="0">
                  <a:moveTo>
                    <a:pt x="8241" y="25176"/>
                  </a:moveTo>
                  <a:cubicBezTo>
                    <a:pt x="58721" y="-48921"/>
                    <a:pt x="327261" y="46085"/>
                    <a:pt x="608039" y="237379"/>
                  </a:cubicBezTo>
                  <a:cubicBezTo>
                    <a:pt x="888817" y="428669"/>
                    <a:pt x="1075476" y="643811"/>
                    <a:pt x="1024996" y="717908"/>
                  </a:cubicBezTo>
                  <a:cubicBezTo>
                    <a:pt x="974516" y="792005"/>
                    <a:pt x="706004" y="696995"/>
                    <a:pt x="425226" y="505705"/>
                  </a:cubicBezTo>
                  <a:cubicBezTo>
                    <a:pt x="144448" y="314411"/>
                    <a:pt x="-42243" y="99273"/>
                    <a:pt x="8241" y="2517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4272537" y="3126827"/>
              <a:ext cx="459128" cy="334918"/>
            </a:xfrm>
            <a:custGeom>
              <a:avLst/>
              <a:gdLst/>
              <a:ahLst/>
              <a:cxnLst/>
              <a:rect l="l" t="t" r="r" b="b"/>
              <a:pathLst>
                <a:path w="459128" h="334918" extrusionOk="0">
                  <a:moveTo>
                    <a:pt x="3699" y="10708"/>
                  </a:moveTo>
                  <a:cubicBezTo>
                    <a:pt x="26247" y="-21762"/>
                    <a:pt x="145626" y="22096"/>
                    <a:pt x="270389" y="108669"/>
                  </a:cubicBezTo>
                  <a:cubicBezTo>
                    <a:pt x="395112" y="195242"/>
                    <a:pt x="477977" y="291741"/>
                    <a:pt x="455429" y="324211"/>
                  </a:cubicBezTo>
                  <a:cubicBezTo>
                    <a:pt x="432922" y="356681"/>
                    <a:pt x="313543" y="312820"/>
                    <a:pt x="188779" y="226251"/>
                  </a:cubicBezTo>
                  <a:cubicBezTo>
                    <a:pt x="64016" y="139677"/>
                    <a:pt x="-18849" y="43174"/>
                    <a:pt x="3699" y="10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2" name="Google Shape;202;p6"/>
          <p:cNvGrpSpPr/>
          <p:nvPr/>
        </p:nvGrpSpPr>
        <p:grpSpPr>
          <a:xfrm flipH="1">
            <a:off x="34725" y="251265"/>
            <a:ext cx="1847185" cy="1054735"/>
            <a:chOff x="6220591" y="624724"/>
            <a:chExt cx="1359724" cy="776397"/>
          </a:xfrm>
        </p:grpSpPr>
        <p:sp>
          <p:nvSpPr>
            <p:cNvPr id="203" name="Google Shape;203;p6"/>
            <p:cNvSpPr/>
            <p:nvPr/>
          </p:nvSpPr>
          <p:spPr>
            <a:xfrm>
              <a:off x="6220591" y="624724"/>
              <a:ext cx="1359724" cy="686349"/>
            </a:xfrm>
            <a:custGeom>
              <a:avLst/>
              <a:gdLst/>
              <a:ahLst/>
              <a:cxnLst/>
              <a:rect l="l" t="t" r="r" b="b"/>
              <a:pathLst>
                <a:path w="1359724" h="686349" extrusionOk="0">
                  <a:moveTo>
                    <a:pt x="1359725" y="454951"/>
                  </a:moveTo>
                  <a:lnTo>
                    <a:pt x="1295562" y="102363"/>
                  </a:lnTo>
                  <a:lnTo>
                    <a:pt x="1295076" y="102448"/>
                  </a:lnTo>
                  <a:cubicBezTo>
                    <a:pt x="1295602" y="97716"/>
                    <a:pt x="1296088" y="92988"/>
                    <a:pt x="1295238" y="88413"/>
                  </a:cubicBezTo>
                  <a:cubicBezTo>
                    <a:pt x="1277750" y="-5669"/>
                    <a:pt x="973979" y="-28258"/>
                    <a:pt x="616732" y="38051"/>
                  </a:cubicBezTo>
                  <a:cubicBezTo>
                    <a:pt x="259485" y="104355"/>
                    <a:pt x="-15990" y="234502"/>
                    <a:pt x="1457" y="328585"/>
                  </a:cubicBezTo>
                  <a:cubicBezTo>
                    <a:pt x="1619" y="329398"/>
                    <a:pt x="2186" y="330091"/>
                    <a:pt x="2388" y="330892"/>
                  </a:cubicBezTo>
                  <a:lnTo>
                    <a:pt x="0" y="331329"/>
                  </a:lnTo>
                  <a:lnTo>
                    <a:pt x="62584" y="686350"/>
                  </a:lnTo>
                  <a:lnTo>
                    <a:pt x="1359725" y="4549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6284859" y="984273"/>
              <a:ext cx="1295270" cy="416848"/>
            </a:xfrm>
            <a:custGeom>
              <a:avLst/>
              <a:gdLst/>
              <a:ahLst/>
              <a:cxnLst/>
              <a:rect l="l" t="t" r="r" b="b"/>
              <a:pathLst>
                <a:path w="1295270" h="416848" extrusionOk="0">
                  <a:moveTo>
                    <a:pt x="1294485" y="88366"/>
                  </a:moveTo>
                  <a:cubicBezTo>
                    <a:pt x="1311933" y="182448"/>
                    <a:pt x="1036498" y="312470"/>
                    <a:pt x="679251" y="378774"/>
                  </a:cubicBezTo>
                  <a:cubicBezTo>
                    <a:pt x="322004" y="445083"/>
                    <a:pt x="18273" y="422563"/>
                    <a:pt x="785" y="328480"/>
                  </a:cubicBezTo>
                  <a:cubicBezTo>
                    <a:pt x="-16662" y="234398"/>
                    <a:pt x="258772" y="104380"/>
                    <a:pt x="616019" y="38072"/>
                  </a:cubicBezTo>
                  <a:cubicBezTo>
                    <a:pt x="973266" y="-28232"/>
                    <a:pt x="1276997" y="-5717"/>
                    <a:pt x="1294485" y="883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6642623" y="1101719"/>
              <a:ext cx="579706" cy="181954"/>
            </a:xfrm>
            <a:custGeom>
              <a:avLst/>
              <a:gdLst/>
              <a:ahLst/>
              <a:cxnLst/>
              <a:rect l="l" t="t" r="r" b="b"/>
              <a:pathLst>
                <a:path w="579706" h="181954" extrusionOk="0">
                  <a:moveTo>
                    <a:pt x="579394" y="39803"/>
                  </a:moveTo>
                  <a:cubicBezTo>
                    <a:pt x="586761" y="81341"/>
                    <a:pt x="463051" y="137921"/>
                    <a:pt x="303150" y="166185"/>
                  </a:cubicBezTo>
                  <a:cubicBezTo>
                    <a:pt x="143249" y="194449"/>
                    <a:pt x="7677" y="183689"/>
                    <a:pt x="309" y="142152"/>
                  </a:cubicBezTo>
                  <a:cubicBezTo>
                    <a:pt x="-7017" y="100618"/>
                    <a:pt x="116653" y="44033"/>
                    <a:pt x="276594" y="15769"/>
                  </a:cubicBezTo>
                  <a:cubicBezTo>
                    <a:pt x="436495" y="-12495"/>
                    <a:pt x="572067" y="-1735"/>
                    <a:pt x="579394" y="39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" name="Google Shape;206;p6"/>
          <p:cNvSpPr/>
          <p:nvPr/>
        </p:nvSpPr>
        <p:spPr>
          <a:xfrm flipH="1">
            <a:off x="4383378" y="2547555"/>
            <a:ext cx="359399" cy="359389"/>
          </a:xfrm>
          <a:custGeom>
            <a:avLst/>
            <a:gdLst/>
            <a:ahLst/>
            <a:cxnLst/>
            <a:rect l="l" t="t" r="r" b="b"/>
            <a:pathLst>
              <a:path w="264751" h="264743" extrusionOk="0">
                <a:moveTo>
                  <a:pt x="0" y="132163"/>
                </a:moveTo>
                <a:lnTo>
                  <a:pt x="132580" y="0"/>
                </a:lnTo>
                <a:lnTo>
                  <a:pt x="264752" y="132580"/>
                </a:lnTo>
                <a:lnTo>
                  <a:pt x="132176" y="264743"/>
                </a:lnTo>
                <a:lnTo>
                  <a:pt x="0" y="132163"/>
                </a:ln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 flipH="1">
            <a:off x="11091434" y="859395"/>
            <a:ext cx="417626" cy="417632"/>
          </a:xfrm>
          <a:custGeom>
            <a:avLst/>
            <a:gdLst/>
            <a:ahLst/>
            <a:cxnLst/>
            <a:rect l="l" t="t" r="r" b="b"/>
            <a:pathLst>
              <a:path w="264739" h="264743" extrusionOk="0">
                <a:moveTo>
                  <a:pt x="0" y="132163"/>
                </a:moveTo>
                <a:lnTo>
                  <a:pt x="132580" y="0"/>
                </a:lnTo>
                <a:lnTo>
                  <a:pt x="264739" y="132580"/>
                </a:lnTo>
                <a:lnTo>
                  <a:pt x="132163" y="264743"/>
                </a:lnTo>
                <a:lnTo>
                  <a:pt x="0" y="132163"/>
                </a:ln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6"/>
          <p:cNvSpPr/>
          <p:nvPr/>
        </p:nvSpPr>
        <p:spPr>
          <a:xfrm flipH="1">
            <a:off x="1589996" y="335161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" name="Google Shape;209;p6"/>
          <p:cNvGrpSpPr/>
          <p:nvPr/>
        </p:nvGrpSpPr>
        <p:grpSpPr>
          <a:xfrm rot="-3039638" flipH="1">
            <a:off x="544803" y="5077234"/>
            <a:ext cx="1382219" cy="789242"/>
            <a:chOff x="6220591" y="624724"/>
            <a:chExt cx="1359724" cy="776397"/>
          </a:xfrm>
        </p:grpSpPr>
        <p:sp>
          <p:nvSpPr>
            <p:cNvPr id="210" name="Google Shape;210;p6"/>
            <p:cNvSpPr/>
            <p:nvPr/>
          </p:nvSpPr>
          <p:spPr>
            <a:xfrm>
              <a:off x="6220591" y="624724"/>
              <a:ext cx="1359724" cy="686349"/>
            </a:xfrm>
            <a:custGeom>
              <a:avLst/>
              <a:gdLst/>
              <a:ahLst/>
              <a:cxnLst/>
              <a:rect l="l" t="t" r="r" b="b"/>
              <a:pathLst>
                <a:path w="1359724" h="686349" extrusionOk="0">
                  <a:moveTo>
                    <a:pt x="1359725" y="454951"/>
                  </a:moveTo>
                  <a:lnTo>
                    <a:pt x="1295562" y="102363"/>
                  </a:lnTo>
                  <a:lnTo>
                    <a:pt x="1295076" y="102448"/>
                  </a:lnTo>
                  <a:cubicBezTo>
                    <a:pt x="1295602" y="97716"/>
                    <a:pt x="1296088" y="92988"/>
                    <a:pt x="1295238" y="88413"/>
                  </a:cubicBezTo>
                  <a:cubicBezTo>
                    <a:pt x="1277750" y="-5669"/>
                    <a:pt x="973979" y="-28258"/>
                    <a:pt x="616732" y="38051"/>
                  </a:cubicBezTo>
                  <a:cubicBezTo>
                    <a:pt x="259485" y="104355"/>
                    <a:pt x="-15990" y="234502"/>
                    <a:pt x="1457" y="328585"/>
                  </a:cubicBezTo>
                  <a:cubicBezTo>
                    <a:pt x="1619" y="329398"/>
                    <a:pt x="2186" y="330091"/>
                    <a:pt x="2388" y="330892"/>
                  </a:cubicBezTo>
                  <a:lnTo>
                    <a:pt x="0" y="331329"/>
                  </a:lnTo>
                  <a:lnTo>
                    <a:pt x="62584" y="686350"/>
                  </a:lnTo>
                  <a:lnTo>
                    <a:pt x="1359725" y="4549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6284859" y="984273"/>
              <a:ext cx="1295270" cy="416848"/>
            </a:xfrm>
            <a:custGeom>
              <a:avLst/>
              <a:gdLst/>
              <a:ahLst/>
              <a:cxnLst/>
              <a:rect l="l" t="t" r="r" b="b"/>
              <a:pathLst>
                <a:path w="1295270" h="416848" extrusionOk="0">
                  <a:moveTo>
                    <a:pt x="1294485" y="88366"/>
                  </a:moveTo>
                  <a:cubicBezTo>
                    <a:pt x="1311933" y="182448"/>
                    <a:pt x="1036498" y="312470"/>
                    <a:pt x="679251" y="378774"/>
                  </a:cubicBezTo>
                  <a:cubicBezTo>
                    <a:pt x="322004" y="445083"/>
                    <a:pt x="18273" y="422563"/>
                    <a:pt x="785" y="328480"/>
                  </a:cubicBezTo>
                  <a:cubicBezTo>
                    <a:pt x="-16662" y="234398"/>
                    <a:pt x="258772" y="104380"/>
                    <a:pt x="616019" y="38072"/>
                  </a:cubicBezTo>
                  <a:cubicBezTo>
                    <a:pt x="973266" y="-28232"/>
                    <a:pt x="1276997" y="-5717"/>
                    <a:pt x="1294485" y="883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6642623" y="1101719"/>
              <a:ext cx="579706" cy="181954"/>
            </a:xfrm>
            <a:custGeom>
              <a:avLst/>
              <a:gdLst/>
              <a:ahLst/>
              <a:cxnLst/>
              <a:rect l="l" t="t" r="r" b="b"/>
              <a:pathLst>
                <a:path w="579706" h="181954" extrusionOk="0">
                  <a:moveTo>
                    <a:pt x="579394" y="39803"/>
                  </a:moveTo>
                  <a:cubicBezTo>
                    <a:pt x="586761" y="81341"/>
                    <a:pt x="463051" y="137921"/>
                    <a:pt x="303150" y="166185"/>
                  </a:cubicBezTo>
                  <a:cubicBezTo>
                    <a:pt x="143249" y="194449"/>
                    <a:pt x="7677" y="183689"/>
                    <a:pt x="309" y="142152"/>
                  </a:cubicBezTo>
                  <a:cubicBezTo>
                    <a:pt x="-7017" y="100618"/>
                    <a:pt x="116653" y="44033"/>
                    <a:pt x="276594" y="15769"/>
                  </a:cubicBezTo>
                  <a:cubicBezTo>
                    <a:pt x="436495" y="-12495"/>
                    <a:pt x="572067" y="-1735"/>
                    <a:pt x="579394" y="39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" name="Google Shape;213;p6"/>
          <p:cNvSpPr/>
          <p:nvPr/>
        </p:nvSpPr>
        <p:spPr>
          <a:xfrm flipH="1">
            <a:off x="1592071" y="5808861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"/>
          <p:cNvSpPr/>
          <p:nvPr/>
        </p:nvSpPr>
        <p:spPr>
          <a:xfrm flipH="1">
            <a:off x="494528" y="6236355"/>
            <a:ext cx="359399" cy="359389"/>
          </a:xfrm>
          <a:custGeom>
            <a:avLst/>
            <a:gdLst/>
            <a:ahLst/>
            <a:cxnLst/>
            <a:rect l="l" t="t" r="r" b="b"/>
            <a:pathLst>
              <a:path w="264751" h="264743" extrusionOk="0">
                <a:moveTo>
                  <a:pt x="0" y="132163"/>
                </a:moveTo>
                <a:lnTo>
                  <a:pt x="132580" y="0"/>
                </a:lnTo>
                <a:lnTo>
                  <a:pt x="264752" y="132580"/>
                </a:lnTo>
                <a:lnTo>
                  <a:pt x="132176" y="264743"/>
                </a:lnTo>
                <a:lnTo>
                  <a:pt x="0" y="132163"/>
                </a:ln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oxes">
  <p:cSld name="CUSTOM_1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"/>
          <p:cNvSpPr txBox="1">
            <a:spLocks noGrp="1"/>
          </p:cNvSpPr>
          <p:nvPr>
            <p:ph type="title"/>
          </p:nvPr>
        </p:nvSpPr>
        <p:spPr>
          <a:xfrm>
            <a:off x="444675" y="577600"/>
            <a:ext cx="8221500" cy="95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7"/>
          <p:cNvSpPr txBox="1">
            <a:spLocks noGrp="1"/>
          </p:cNvSpPr>
          <p:nvPr>
            <p:ph type="subTitle" idx="1"/>
          </p:nvPr>
        </p:nvSpPr>
        <p:spPr>
          <a:xfrm>
            <a:off x="1063797" y="1953000"/>
            <a:ext cx="3497400" cy="717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7"/>
          <p:cNvSpPr txBox="1">
            <a:spLocks noGrp="1"/>
          </p:cNvSpPr>
          <p:nvPr>
            <p:ph type="body" idx="2"/>
          </p:nvPr>
        </p:nvSpPr>
        <p:spPr>
          <a:xfrm>
            <a:off x="1063829" y="2517456"/>
            <a:ext cx="3497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19" name="Google Shape;219;p7"/>
          <p:cNvSpPr txBox="1">
            <a:spLocks noGrp="1"/>
          </p:cNvSpPr>
          <p:nvPr>
            <p:ph type="subTitle" idx="3"/>
          </p:nvPr>
        </p:nvSpPr>
        <p:spPr>
          <a:xfrm>
            <a:off x="5168585" y="1953000"/>
            <a:ext cx="3497400" cy="717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7"/>
          <p:cNvSpPr txBox="1">
            <a:spLocks noGrp="1"/>
          </p:cNvSpPr>
          <p:nvPr>
            <p:ph type="body" idx="4"/>
          </p:nvPr>
        </p:nvSpPr>
        <p:spPr>
          <a:xfrm>
            <a:off x="5168623" y="2517456"/>
            <a:ext cx="3497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21" name="Google Shape;221;p7"/>
          <p:cNvSpPr txBox="1">
            <a:spLocks noGrp="1"/>
          </p:cNvSpPr>
          <p:nvPr>
            <p:ph type="subTitle" idx="5"/>
          </p:nvPr>
        </p:nvSpPr>
        <p:spPr>
          <a:xfrm>
            <a:off x="1063724" y="4418146"/>
            <a:ext cx="3497400" cy="717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7"/>
          <p:cNvSpPr txBox="1">
            <a:spLocks noGrp="1"/>
          </p:cNvSpPr>
          <p:nvPr>
            <p:ph type="body" idx="6"/>
          </p:nvPr>
        </p:nvSpPr>
        <p:spPr>
          <a:xfrm>
            <a:off x="1063768" y="4982602"/>
            <a:ext cx="3497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23" name="Google Shape;223;p7"/>
          <p:cNvSpPr txBox="1">
            <a:spLocks noGrp="1"/>
          </p:cNvSpPr>
          <p:nvPr>
            <p:ph type="body" idx="7"/>
          </p:nvPr>
        </p:nvSpPr>
        <p:spPr>
          <a:xfrm>
            <a:off x="5168563" y="4982602"/>
            <a:ext cx="3497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24" name="Google Shape;224;p7"/>
          <p:cNvSpPr txBox="1">
            <a:spLocks noGrp="1"/>
          </p:cNvSpPr>
          <p:nvPr>
            <p:ph type="subTitle" idx="8"/>
          </p:nvPr>
        </p:nvSpPr>
        <p:spPr>
          <a:xfrm>
            <a:off x="5168525" y="4418146"/>
            <a:ext cx="3497400" cy="717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1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7"/>
          <p:cNvSpPr/>
          <p:nvPr/>
        </p:nvSpPr>
        <p:spPr>
          <a:xfrm>
            <a:off x="8757462" y="5481679"/>
            <a:ext cx="1110354" cy="1110357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7"/>
          <p:cNvSpPr/>
          <p:nvPr/>
        </p:nvSpPr>
        <p:spPr>
          <a:xfrm>
            <a:off x="8547825" y="692699"/>
            <a:ext cx="1752680" cy="1752686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7" name="Google Shape;227;p7"/>
          <p:cNvGrpSpPr/>
          <p:nvPr/>
        </p:nvGrpSpPr>
        <p:grpSpPr>
          <a:xfrm>
            <a:off x="9036830" y="2270073"/>
            <a:ext cx="2597891" cy="2597879"/>
            <a:chOff x="4616075" y="1332525"/>
            <a:chExt cx="1915566" cy="1881022"/>
          </a:xfrm>
        </p:grpSpPr>
        <p:sp>
          <p:nvSpPr>
            <p:cNvPr id="228" name="Google Shape;228;p7"/>
            <p:cNvSpPr/>
            <p:nvPr/>
          </p:nvSpPr>
          <p:spPr>
            <a:xfrm>
              <a:off x="4616077" y="1332525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4616077" y="1645356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4616077" y="1958183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4616077" y="2271014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4616077" y="2583841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4616077" y="2896672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4616077" y="3209499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461607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4941627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5256733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5571839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588694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6202051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6527594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" name="Google Shape;242;p7"/>
          <p:cNvGrpSpPr/>
          <p:nvPr/>
        </p:nvGrpSpPr>
        <p:grpSpPr>
          <a:xfrm>
            <a:off x="8677795" y="2763882"/>
            <a:ext cx="891613" cy="650098"/>
            <a:chOff x="4468725" y="937901"/>
            <a:chExt cx="656322" cy="478541"/>
          </a:xfrm>
        </p:grpSpPr>
        <p:sp>
          <p:nvSpPr>
            <p:cNvPr id="243" name="Google Shape;243;p7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" name="Google Shape;246;p7"/>
          <p:cNvGrpSpPr/>
          <p:nvPr/>
        </p:nvGrpSpPr>
        <p:grpSpPr>
          <a:xfrm>
            <a:off x="10762214" y="5395122"/>
            <a:ext cx="712775" cy="873752"/>
            <a:chOff x="6197557" y="3002680"/>
            <a:chExt cx="524678" cy="643174"/>
          </a:xfrm>
        </p:grpSpPr>
        <p:sp>
          <p:nvSpPr>
            <p:cNvPr id="247" name="Google Shape;247;p7"/>
            <p:cNvSpPr/>
            <p:nvPr/>
          </p:nvSpPr>
          <p:spPr>
            <a:xfrm>
              <a:off x="6248807" y="3002680"/>
              <a:ext cx="473428" cy="502222"/>
            </a:xfrm>
            <a:custGeom>
              <a:avLst/>
              <a:gdLst/>
              <a:ahLst/>
              <a:cxnLst/>
              <a:rect l="l" t="t" r="r" b="b"/>
              <a:pathLst>
                <a:path w="473428" h="502222" extrusionOk="0">
                  <a:moveTo>
                    <a:pt x="0" y="0"/>
                  </a:moveTo>
                  <a:lnTo>
                    <a:pt x="105089" y="324348"/>
                  </a:lnTo>
                  <a:lnTo>
                    <a:pt x="335549" y="502223"/>
                  </a:lnTo>
                  <a:lnTo>
                    <a:pt x="473428" y="454204"/>
                  </a:lnTo>
                  <a:lnTo>
                    <a:pt x="253696" y="1195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6197557" y="3002680"/>
              <a:ext cx="156338" cy="531243"/>
            </a:xfrm>
            <a:custGeom>
              <a:avLst/>
              <a:gdLst/>
              <a:ahLst/>
              <a:cxnLst/>
              <a:rect l="l" t="t" r="r" b="b"/>
              <a:pathLst>
                <a:path w="156338" h="531243" extrusionOk="0">
                  <a:moveTo>
                    <a:pt x="0" y="230658"/>
                  </a:moveTo>
                  <a:lnTo>
                    <a:pt x="51249" y="0"/>
                  </a:lnTo>
                  <a:lnTo>
                    <a:pt x="156339" y="324348"/>
                  </a:lnTo>
                  <a:lnTo>
                    <a:pt x="133467" y="531244"/>
                  </a:lnTo>
                  <a:lnTo>
                    <a:pt x="0" y="2306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6312322" y="3195379"/>
              <a:ext cx="409913" cy="450475"/>
            </a:xfrm>
            <a:custGeom>
              <a:avLst/>
              <a:gdLst/>
              <a:ahLst/>
              <a:cxnLst/>
              <a:rect l="l" t="t" r="r" b="b"/>
              <a:pathLst>
                <a:path w="409913" h="450475" extrusionOk="0">
                  <a:moveTo>
                    <a:pt x="18702" y="338545"/>
                  </a:moveTo>
                  <a:lnTo>
                    <a:pt x="0" y="0"/>
                  </a:lnTo>
                  <a:lnTo>
                    <a:pt x="409913" y="261505"/>
                  </a:lnTo>
                  <a:lnTo>
                    <a:pt x="215968" y="450475"/>
                  </a:lnTo>
                  <a:lnTo>
                    <a:pt x="18702" y="3385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0" name="Google Shape;250;p7"/>
          <p:cNvGrpSpPr/>
          <p:nvPr/>
        </p:nvGrpSpPr>
        <p:grpSpPr>
          <a:xfrm>
            <a:off x="9655155" y="2846855"/>
            <a:ext cx="2286686" cy="2289823"/>
            <a:chOff x="4593392" y="1441589"/>
            <a:chExt cx="1683243" cy="1685552"/>
          </a:xfrm>
        </p:grpSpPr>
        <p:sp>
          <p:nvSpPr>
            <p:cNvPr id="251" name="Google Shape;251;p7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oogle Shape;254;p7"/>
          <p:cNvGrpSpPr/>
          <p:nvPr/>
        </p:nvGrpSpPr>
        <p:grpSpPr>
          <a:xfrm rot="-2440826">
            <a:off x="9874938" y="740537"/>
            <a:ext cx="1847135" cy="1054707"/>
            <a:chOff x="6220591" y="624724"/>
            <a:chExt cx="1359724" cy="776397"/>
          </a:xfrm>
        </p:grpSpPr>
        <p:sp>
          <p:nvSpPr>
            <p:cNvPr id="255" name="Google Shape;255;p7"/>
            <p:cNvSpPr/>
            <p:nvPr/>
          </p:nvSpPr>
          <p:spPr>
            <a:xfrm>
              <a:off x="6220591" y="624724"/>
              <a:ext cx="1359724" cy="686349"/>
            </a:xfrm>
            <a:custGeom>
              <a:avLst/>
              <a:gdLst/>
              <a:ahLst/>
              <a:cxnLst/>
              <a:rect l="l" t="t" r="r" b="b"/>
              <a:pathLst>
                <a:path w="1359724" h="686349" extrusionOk="0">
                  <a:moveTo>
                    <a:pt x="1359725" y="454951"/>
                  </a:moveTo>
                  <a:lnTo>
                    <a:pt x="1295562" y="102363"/>
                  </a:lnTo>
                  <a:lnTo>
                    <a:pt x="1295076" y="102448"/>
                  </a:lnTo>
                  <a:cubicBezTo>
                    <a:pt x="1295602" y="97716"/>
                    <a:pt x="1296088" y="92988"/>
                    <a:pt x="1295238" y="88413"/>
                  </a:cubicBezTo>
                  <a:cubicBezTo>
                    <a:pt x="1277750" y="-5669"/>
                    <a:pt x="973979" y="-28258"/>
                    <a:pt x="616732" y="38051"/>
                  </a:cubicBezTo>
                  <a:cubicBezTo>
                    <a:pt x="259485" y="104355"/>
                    <a:pt x="-15990" y="234502"/>
                    <a:pt x="1457" y="328585"/>
                  </a:cubicBezTo>
                  <a:cubicBezTo>
                    <a:pt x="1619" y="329398"/>
                    <a:pt x="2186" y="330091"/>
                    <a:pt x="2388" y="330892"/>
                  </a:cubicBezTo>
                  <a:lnTo>
                    <a:pt x="0" y="331329"/>
                  </a:lnTo>
                  <a:lnTo>
                    <a:pt x="62584" y="686350"/>
                  </a:lnTo>
                  <a:lnTo>
                    <a:pt x="1359725" y="45495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6284859" y="984273"/>
              <a:ext cx="1295270" cy="416848"/>
            </a:xfrm>
            <a:custGeom>
              <a:avLst/>
              <a:gdLst/>
              <a:ahLst/>
              <a:cxnLst/>
              <a:rect l="l" t="t" r="r" b="b"/>
              <a:pathLst>
                <a:path w="1295270" h="416848" extrusionOk="0">
                  <a:moveTo>
                    <a:pt x="1294485" y="88366"/>
                  </a:moveTo>
                  <a:cubicBezTo>
                    <a:pt x="1311933" y="182448"/>
                    <a:pt x="1036498" y="312470"/>
                    <a:pt x="679251" y="378774"/>
                  </a:cubicBezTo>
                  <a:cubicBezTo>
                    <a:pt x="322004" y="445083"/>
                    <a:pt x="18273" y="422563"/>
                    <a:pt x="785" y="328480"/>
                  </a:cubicBezTo>
                  <a:cubicBezTo>
                    <a:pt x="-16662" y="234398"/>
                    <a:pt x="258772" y="104380"/>
                    <a:pt x="616019" y="38072"/>
                  </a:cubicBezTo>
                  <a:cubicBezTo>
                    <a:pt x="973266" y="-28232"/>
                    <a:pt x="1276997" y="-5717"/>
                    <a:pt x="1294485" y="883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6642623" y="1101719"/>
              <a:ext cx="579706" cy="181954"/>
            </a:xfrm>
            <a:custGeom>
              <a:avLst/>
              <a:gdLst/>
              <a:ahLst/>
              <a:cxnLst/>
              <a:rect l="l" t="t" r="r" b="b"/>
              <a:pathLst>
                <a:path w="579706" h="181954" extrusionOk="0">
                  <a:moveTo>
                    <a:pt x="579394" y="39803"/>
                  </a:moveTo>
                  <a:cubicBezTo>
                    <a:pt x="586761" y="81341"/>
                    <a:pt x="463051" y="137921"/>
                    <a:pt x="303150" y="166185"/>
                  </a:cubicBezTo>
                  <a:cubicBezTo>
                    <a:pt x="143249" y="194449"/>
                    <a:pt x="7677" y="183689"/>
                    <a:pt x="309" y="142152"/>
                  </a:cubicBezTo>
                  <a:cubicBezTo>
                    <a:pt x="-7017" y="100618"/>
                    <a:pt x="116653" y="44033"/>
                    <a:pt x="276594" y="15769"/>
                  </a:cubicBezTo>
                  <a:cubicBezTo>
                    <a:pt x="436495" y="-12495"/>
                    <a:pt x="572067" y="-1735"/>
                    <a:pt x="579394" y="39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8" name="Google Shape;258;p7"/>
          <p:cNvSpPr/>
          <p:nvPr/>
        </p:nvSpPr>
        <p:spPr>
          <a:xfrm>
            <a:off x="9618322" y="5733278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7"/>
          <p:cNvSpPr/>
          <p:nvPr/>
        </p:nvSpPr>
        <p:spPr>
          <a:xfrm>
            <a:off x="9478813" y="572709"/>
            <a:ext cx="359399" cy="359389"/>
          </a:xfrm>
          <a:custGeom>
            <a:avLst/>
            <a:gdLst/>
            <a:ahLst/>
            <a:cxnLst/>
            <a:rect l="l" t="t" r="r" b="b"/>
            <a:pathLst>
              <a:path w="264751" h="264743" extrusionOk="0">
                <a:moveTo>
                  <a:pt x="0" y="132163"/>
                </a:moveTo>
                <a:lnTo>
                  <a:pt x="132580" y="0"/>
                </a:lnTo>
                <a:lnTo>
                  <a:pt x="264752" y="132580"/>
                </a:lnTo>
                <a:lnTo>
                  <a:pt x="132176" y="264743"/>
                </a:lnTo>
                <a:lnTo>
                  <a:pt x="0" y="132163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2" name="Google Shape;262;p8"/>
          <p:cNvSpPr/>
          <p:nvPr/>
        </p:nvSpPr>
        <p:spPr>
          <a:xfrm flipH="1">
            <a:off x="11270114" y="232339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8"/>
          <p:cNvSpPr/>
          <p:nvPr/>
        </p:nvSpPr>
        <p:spPr>
          <a:xfrm flipH="1">
            <a:off x="9890848" y="-461213"/>
            <a:ext cx="1181365" cy="1181368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8"/>
          <p:cNvSpPr/>
          <p:nvPr/>
        </p:nvSpPr>
        <p:spPr>
          <a:xfrm flipH="1">
            <a:off x="365415" y="5863369"/>
            <a:ext cx="1730086" cy="1730091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5" name="Google Shape;265;p8"/>
          <p:cNvGrpSpPr/>
          <p:nvPr/>
        </p:nvGrpSpPr>
        <p:grpSpPr>
          <a:xfrm flipH="1">
            <a:off x="11521659" y="4785465"/>
            <a:ext cx="770785" cy="561999"/>
            <a:chOff x="4468725" y="937901"/>
            <a:chExt cx="656322" cy="478541"/>
          </a:xfrm>
        </p:grpSpPr>
        <p:sp>
          <p:nvSpPr>
            <p:cNvPr id="266" name="Google Shape;266;p8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9" name="Google Shape;269;p8"/>
          <p:cNvGrpSpPr/>
          <p:nvPr/>
        </p:nvGrpSpPr>
        <p:grpSpPr>
          <a:xfrm flipH="1">
            <a:off x="10315651" y="5347469"/>
            <a:ext cx="1976801" cy="1979513"/>
            <a:chOff x="4593392" y="1441589"/>
            <a:chExt cx="1683243" cy="1685552"/>
          </a:xfrm>
        </p:grpSpPr>
        <p:sp>
          <p:nvSpPr>
            <p:cNvPr id="270" name="Google Shape;270;p8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3" name="Google Shape;273;p8"/>
          <p:cNvSpPr/>
          <p:nvPr/>
        </p:nvSpPr>
        <p:spPr>
          <a:xfrm>
            <a:off x="323750" y="241352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8"/>
          <p:cNvSpPr txBox="1">
            <a:spLocks noGrp="1"/>
          </p:cNvSpPr>
          <p:nvPr>
            <p:ph type="title"/>
          </p:nvPr>
        </p:nvSpPr>
        <p:spPr>
          <a:xfrm>
            <a:off x="1023125" y="877838"/>
            <a:ext cx="10145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8"/>
          <p:cNvSpPr txBox="1">
            <a:spLocks noGrp="1"/>
          </p:cNvSpPr>
          <p:nvPr>
            <p:ph type="body" idx="1"/>
          </p:nvPr>
        </p:nvSpPr>
        <p:spPr>
          <a:xfrm>
            <a:off x="1023113" y="2133550"/>
            <a:ext cx="4762800" cy="384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76" name="Google Shape;276;p8"/>
          <p:cNvSpPr txBox="1">
            <a:spLocks noGrp="1"/>
          </p:cNvSpPr>
          <p:nvPr>
            <p:ph type="body" idx="2"/>
          </p:nvPr>
        </p:nvSpPr>
        <p:spPr>
          <a:xfrm>
            <a:off x="6406088" y="2133550"/>
            <a:ext cx="4762800" cy="384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77" name="Google Shape;277;p8"/>
          <p:cNvSpPr txBox="1">
            <a:spLocks noGrp="1"/>
          </p:cNvSpPr>
          <p:nvPr>
            <p:ph type="sldNum" idx="3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"/>
          <p:cNvSpPr txBox="1">
            <a:spLocks noGrp="1"/>
          </p:cNvSpPr>
          <p:nvPr>
            <p:ph type="title"/>
          </p:nvPr>
        </p:nvSpPr>
        <p:spPr>
          <a:xfrm>
            <a:off x="659700" y="603600"/>
            <a:ext cx="10872600" cy="861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9"/>
          <p:cNvSpPr txBox="1">
            <a:spLocks noGrp="1"/>
          </p:cNvSpPr>
          <p:nvPr>
            <p:ph type="body" idx="1"/>
          </p:nvPr>
        </p:nvSpPr>
        <p:spPr>
          <a:xfrm>
            <a:off x="659650" y="3826963"/>
            <a:ext cx="33150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20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1" name="Google Shape;281;p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2" name="Google Shape;282;p9"/>
          <p:cNvSpPr txBox="1">
            <a:spLocks noGrp="1"/>
          </p:cNvSpPr>
          <p:nvPr>
            <p:ph type="subTitle" idx="2"/>
          </p:nvPr>
        </p:nvSpPr>
        <p:spPr>
          <a:xfrm>
            <a:off x="659663" y="3193600"/>
            <a:ext cx="3315000" cy="633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83" name="Google Shape;283;p9"/>
          <p:cNvSpPr txBox="1">
            <a:spLocks noGrp="1"/>
          </p:cNvSpPr>
          <p:nvPr>
            <p:ph type="body" idx="3"/>
          </p:nvPr>
        </p:nvSpPr>
        <p:spPr>
          <a:xfrm>
            <a:off x="4438488" y="3826975"/>
            <a:ext cx="33150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20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4" name="Google Shape;284;p9"/>
          <p:cNvSpPr txBox="1">
            <a:spLocks noGrp="1"/>
          </p:cNvSpPr>
          <p:nvPr>
            <p:ph type="subTitle" idx="4"/>
          </p:nvPr>
        </p:nvSpPr>
        <p:spPr>
          <a:xfrm>
            <a:off x="4438500" y="3193605"/>
            <a:ext cx="3315000" cy="633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85" name="Google Shape;285;p9"/>
          <p:cNvSpPr txBox="1">
            <a:spLocks noGrp="1"/>
          </p:cNvSpPr>
          <p:nvPr>
            <p:ph type="body" idx="5"/>
          </p:nvPr>
        </p:nvSpPr>
        <p:spPr>
          <a:xfrm>
            <a:off x="8217327" y="3826963"/>
            <a:ext cx="33150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20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6" name="Google Shape;286;p9"/>
          <p:cNvSpPr txBox="1">
            <a:spLocks noGrp="1"/>
          </p:cNvSpPr>
          <p:nvPr>
            <p:ph type="subTitle" idx="6"/>
          </p:nvPr>
        </p:nvSpPr>
        <p:spPr>
          <a:xfrm>
            <a:off x="8217338" y="3193600"/>
            <a:ext cx="3315000" cy="633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87" name="Google Shape;287;p9"/>
          <p:cNvSpPr/>
          <p:nvPr/>
        </p:nvSpPr>
        <p:spPr>
          <a:xfrm flipH="1">
            <a:off x="11270114" y="232339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9"/>
          <p:cNvSpPr/>
          <p:nvPr/>
        </p:nvSpPr>
        <p:spPr>
          <a:xfrm flipH="1">
            <a:off x="9890848" y="-461213"/>
            <a:ext cx="1181365" cy="1181368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9"/>
          <p:cNvSpPr/>
          <p:nvPr/>
        </p:nvSpPr>
        <p:spPr>
          <a:xfrm>
            <a:off x="323750" y="241352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9"/>
          <p:cNvSpPr/>
          <p:nvPr/>
        </p:nvSpPr>
        <p:spPr>
          <a:xfrm flipH="1">
            <a:off x="159222" y="6172023"/>
            <a:ext cx="1090987" cy="1090990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">
  <p:cSld name="TITLE_AND_TWO_COLUMNS_1_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 txBox="1">
            <a:spLocks noGrp="1"/>
          </p:cNvSpPr>
          <p:nvPr>
            <p:ph type="title"/>
          </p:nvPr>
        </p:nvSpPr>
        <p:spPr>
          <a:xfrm>
            <a:off x="1160550" y="1060800"/>
            <a:ext cx="10264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0"/>
          <p:cNvSpPr txBox="1">
            <a:spLocks noGrp="1"/>
          </p:cNvSpPr>
          <p:nvPr>
            <p:ph type="body" idx="1"/>
          </p:nvPr>
        </p:nvSpPr>
        <p:spPr>
          <a:xfrm>
            <a:off x="1160550" y="4961940"/>
            <a:ext cx="2723100" cy="885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4" name="Google Shape;294;p1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5" name="Google Shape;295;p10"/>
          <p:cNvSpPr txBox="1">
            <a:spLocks noGrp="1"/>
          </p:cNvSpPr>
          <p:nvPr>
            <p:ph type="subTitle" idx="2"/>
          </p:nvPr>
        </p:nvSpPr>
        <p:spPr>
          <a:xfrm>
            <a:off x="1160550" y="2979925"/>
            <a:ext cx="1417500" cy="130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96" name="Google Shape;296;p10"/>
          <p:cNvSpPr txBox="1">
            <a:spLocks noGrp="1"/>
          </p:cNvSpPr>
          <p:nvPr>
            <p:ph type="body" idx="3"/>
          </p:nvPr>
        </p:nvSpPr>
        <p:spPr>
          <a:xfrm>
            <a:off x="4455010" y="4961939"/>
            <a:ext cx="2723100" cy="885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7" name="Google Shape;297;p10"/>
          <p:cNvSpPr txBox="1">
            <a:spLocks noGrp="1"/>
          </p:cNvSpPr>
          <p:nvPr>
            <p:ph type="subTitle" idx="4"/>
          </p:nvPr>
        </p:nvSpPr>
        <p:spPr>
          <a:xfrm>
            <a:off x="4455006" y="2979935"/>
            <a:ext cx="1417500" cy="130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98" name="Google Shape;298;p10"/>
          <p:cNvSpPr txBox="1">
            <a:spLocks noGrp="1"/>
          </p:cNvSpPr>
          <p:nvPr>
            <p:ph type="body" idx="5"/>
          </p:nvPr>
        </p:nvSpPr>
        <p:spPr>
          <a:xfrm>
            <a:off x="7749486" y="4961955"/>
            <a:ext cx="2723100" cy="885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9" name="Google Shape;299;p10"/>
          <p:cNvSpPr txBox="1">
            <a:spLocks noGrp="1"/>
          </p:cNvSpPr>
          <p:nvPr>
            <p:ph type="subTitle" idx="6"/>
          </p:nvPr>
        </p:nvSpPr>
        <p:spPr>
          <a:xfrm>
            <a:off x="7749462" y="2979925"/>
            <a:ext cx="1417500" cy="130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00" name="Google Shape;300;p10"/>
          <p:cNvSpPr txBox="1">
            <a:spLocks noGrp="1"/>
          </p:cNvSpPr>
          <p:nvPr>
            <p:ph type="subTitle" idx="7"/>
          </p:nvPr>
        </p:nvSpPr>
        <p:spPr>
          <a:xfrm>
            <a:off x="1160550" y="4507450"/>
            <a:ext cx="2723100" cy="530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01" name="Google Shape;301;p10"/>
          <p:cNvSpPr txBox="1">
            <a:spLocks noGrp="1"/>
          </p:cNvSpPr>
          <p:nvPr>
            <p:ph type="subTitle" idx="8"/>
          </p:nvPr>
        </p:nvSpPr>
        <p:spPr>
          <a:xfrm>
            <a:off x="4454989" y="4507438"/>
            <a:ext cx="2723100" cy="530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02" name="Google Shape;302;p10"/>
          <p:cNvSpPr txBox="1">
            <a:spLocks noGrp="1"/>
          </p:cNvSpPr>
          <p:nvPr>
            <p:ph type="subTitle" idx="9"/>
          </p:nvPr>
        </p:nvSpPr>
        <p:spPr>
          <a:xfrm>
            <a:off x="7749461" y="4507450"/>
            <a:ext cx="2723100" cy="530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303" name="Google Shape;303;p10"/>
          <p:cNvGrpSpPr/>
          <p:nvPr/>
        </p:nvGrpSpPr>
        <p:grpSpPr>
          <a:xfrm flipH="1">
            <a:off x="10087470" y="288279"/>
            <a:ext cx="1864421" cy="1864281"/>
            <a:chOff x="4616075" y="1332525"/>
            <a:chExt cx="1915566" cy="1881022"/>
          </a:xfrm>
        </p:grpSpPr>
        <p:sp>
          <p:nvSpPr>
            <p:cNvPr id="304" name="Google Shape;304;p10"/>
            <p:cNvSpPr/>
            <p:nvPr/>
          </p:nvSpPr>
          <p:spPr>
            <a:xfrm>
              <a:off x="4616077" y="1332525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0"/>
            <p:cNvSpPr/>
            <p:nvPr/>
          </p:nvSpPr>
          <p:spPr>
            <a:xfrm>
              <a:off x="4616077" y="1645356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0"/>
            <p:cNvSpPr/>
            <p:nvPr/>
          </p:nvSpPr>
          <p:spPr>
            <a:xfrm>
              <a:off x="4616077" y="1958183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0"/>
            <p:cNvSpPr/>
            <p:nvPr/>
          </p:nvSpPr>
          <p:spPr>
            <a:xfrm>
              <a:off x="4616077" y="2271014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0"/>
            <p:cNvSpPr/>
            <p:nvPr/>
          </p:nvSpPr>
          <p:spPr>
            <a:xfrm>
              <a:off x="4616077" y="2583841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10"/>
            <p:cNvSpPr/>
            <p:nvPr/>
          </p:nvSpPr>
          <p:spPr>
            <a:xfrm>
              <a:off x="4616077" y="2896672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0"/>
            <p:cNvSpPr/>
            <p:nvPr/>
          </p:nvSpPr>
          <p:spPr>
            <a:xfrm>
              <a:off x="4616077" y="3209499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0"/>
            <p:cNvSpPr/>
            <p:nvPr/>
          </p:nvSpPr>
          <p:spPr>
            <a:xfrm>
              <a:off x="461607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0"/>
            <p:cNvSpPr/>
            <p:nvPr/>
          </p:nvSpPr>
          <p:spPr>
            <a:xfrm>
              <a:off x="4941627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0"/>
            <p:cNvSpPr/>
            <p:nvPr/>
          </p:nvSpPr>
          <p:spPr>
            <a:xfrm>
              <a:off x="5256733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0"/>
            <p:cNvSpPr/>
            <p:nvPr/>
          </p:nvSpPr>
          <p:spPr>
            <a:xfrm>
              <a:off x="5571839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0"/>
            <p:cNvSpPr/>
            <p:nvPr/>
          </p:nvSpPr>
          <p:spPr>
            <a:xfrm>
              <a:off x="588694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0"/>
            <p:cNvSpPr/>
            <p:nvPr/>
          </p:nvSpPr>
          <p:spPr>
            <a:xfrm>
              <a:off x="6202051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0"/>
            <p:cNvSpPr/>
            <p:nvPr/>
          </p:nvSpPr>
          <p:spPr>
            <a:xfrm>
              <a:off x="6527594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8" name="Google Shape;318;p10"/>
          <p:cNvSpPr/>
          <p:nvPr/>
        </p:nvSpPr>
        <p:spPr>
          <a:xfrm flipH="1">
            <a:off x="10696509" y="-209400"/>
            <a:ext cx="845676" cy="845679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9" name="Google Shape;319;p10"/>
          <p:cNvGrpSpPr/>
          <p:nvPr/>
        </p:nvGrpSpPr>
        <p:grpSpPr>
          <a:xfrm flipH="1">
            <a:off x="11312263" y="880242"/>
            <a:ext cx="639848" cy="466530"/>
            <a:chOff x="4468725" y="937901"/>
            <a:chExt cx="656322" cy="478541"/>
          </a:xfrm>
        </p:grpSpPr>
        <p:sp>
          <p:nvSpPr>
            <p:cNvPr id="320" name="Google Shape;320;p10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0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0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3" name="Google Shape;323;p10"/>
          <p:cNvGrpSpPr/>
          <p:nvPr/>
        </p:nvGrpSpPr>
        <p:grpSpPr>
          <a:xfrm flipH="1">
            <a:off x="9308548" y="291850"/>
            <a:ext cx="1640994" cy="1643245"/>
            <a:chOff x="4593392" y="1441589"/>
            <a:chExt cx="1683243" cy="1685552"/>
          </a:xfrm>
        </p:grpSpPr>
        <p:sp>
          <p:nvSpPr>
            <p:cNvPr id="324" name="Google Shape;324;p10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10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10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7" name="Google Shape;327;p10"/>
          <p:cNvSpPr/>
          <p:nvPr/>
        </p:nvSpPr>
        <p:spPr>
          <a:xfrm flipH="1">
            <a:off x="8919775" y="1257296"/>
            <a:ext cx="504259" cy="504259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0"/>
          <p:cNvSpPr/>
          <p:nvPr/>
        </p:nvSpPr>
        <p:spPr>
          <a:xfrm flipH="1">
            <a:off x="11013159" y="6038673"/>
            <a:ext cx="1090987" cy="1090990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1"/>
          <p:cNvSpPr/>
          <p:nvPr/>
        </p:nvSpPr>
        <p:spPr>
          <a:xfrm flipH="1">
            <a:off x="11270114" y="232339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 flipH="1">
            <a:off x="9890848" y="-461213"/>
            <a:ext cx="1181365" cy="1181368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1"/>
          <p:cNvSpPr/>
          <p:nvPr/>
        </p:nvSpPr>
        <p:spPr>
          <a:xfrm>
            <a:off x="323750" y="241352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1"/>
          <p:cNvSpPr/>
          <p:nvPr/>
        </p:nvSpPr>
        <p:spPr>
          <a:xfrm flipH="1">
            <a:off x="159222" y="6172023"/>
            <a:ext cx="1090987" cy="1090990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2"/>
          <p:cNvSpPr/>
          <p:nvPr/>
        </p:nvSpPr>
        <p:spPr>
          <a:xfrm>
            <a:off x="6745299" y="4866384"/>
            <a:ext cx="1991617" cy="1991628"/>
          </a:xfrm>
          <a:custGeom>
            <a:avLst/>
            <a:gdLst/>
            <a:ahLst/>
            <a:cxnLst/>
            <a:rect l="l" t="t" r="r" b="b"/>
            <a:pathLst>
              <a:path w="1467121" h="1467129" extrusionOk="0">
                <a:moveTo>
                  <a:pt x="0" y="733569"/>
                </a:moveTo>
                <a:cubicBezTo>
                  <a:pt x="0" y="328433"/>
                  <a:pt x="328432" y="0"/>
                  <a:pt x="733569" y="0"/>
                </a:cubicBezTo>
                <a:cubicBezTo>
                  <a:pt x="1138697" y="0"/>
                  <a:pt x="1467121" y="328433"/>
                  <a:pt x="1467121" y="733569"/>
                </a:cubicBezTo>
                <a:cubicBezTo>
                  <a:pt x="1467121" y="1138709"/>
                  <a:pt x="1138697" y="1467129"/>
                  <a:pt x="733569" y="1467129"/>
                </a:cubicBezTo>
                <a:cubicBezTo>
                  <a:pt x="328432" y="1467129"/>
                  <a:pt x="0" y="1138709"/>
                  <a:pt x="0" y="73356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2"/>
          <p:cNvSpPr/>
          <p:nvPr/>
        </p:nvSpPr>
        <p:spPr>
          <a:xfrm>
            <a:off x="9241061" y="296553"/>
            <a:ext cx="2323996" cy="2324003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9" name="Google Shape;339;p12"/>
          <p:cNvGrpSpPr/>
          <p:nvPr/>
        </p:nvGrpSpPr>
        <p:grpSpPr>
          <a:xfrm>
            <a:off x="7649791" y="1972199"/>
            <a:ext cx="3443231" cy="3443211"/>
            <a:chOff x="4616075" y="1332525"/>
            <a:chExt cx="1915566" cy="1881022"/>
          </a:xfrm>
        </p:grpSpPr>
        <p:sp>
          <p:nvSpPr>
            <p:cNvPr id="340" name="Google Shape;340;p12"/>
            <p:cNvSpPr/>
            <p:nvPr/>
          </p:nvSpPr>
          <p:spPr>
            <a:xfrm>
              <a:off x="4616077" y="1332525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>
              <a:off x="4616077" y="1645356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2"/>
            <p:cNvSpPr/>
            <p:nvPr/>
          </p:nvSpPr>
          <p:spPr>
            <a:xfrm>
              <a:off x="4616077" y="1958183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12"/>
            <p:cNvSpPr/>
            <p:nvPr/>
          </p:nvSpPr>
          <p:spPr>
            <a:xfrm>
              <a:off x="4616077" y="2271014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2"/>
            <p:cNvSpPr/>
            <p:nvPr/>
          </p:nvSpPr>
          <p:spPr>
            <a:xfrm>
              <a:off x="4616077" y="2583841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2"/>
            <p:cNvSpPr/>
            <p:nvPr/>
          </p:nvSpPr>
          <p:spPr>
            <a:xfrm>
              <a:off x="4616077" y="2896672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12"/>
            <p:cNvSpPr/>
            <p:nvPr/>
          </p:nvSpPr>
          <p:spPr>
            <a:xfrm>
              <a:off x="4616077" y="3209499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12"/>
            <p:cNvSpPr/>
            <p:nvPr/>
          </p:nvSpPr>
          <p:spPr>
            <a:xfrm>
              <a:off x="461607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12"/>
            <p:cNvSpPr/>
            <p:nvPr/>
          </p:nvSpPr>
          <p:spPr>
            <a:xfrm>
              <a:off x="4941627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12"/>
            <p:cNvSpPr/>
            <p:nvPr/>
          </p:nvSpPr>
          <p:spPr>
            <a:xfrm>
              <a:off x="5256733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12"/>
            <p:cNvSpPr/>
            <p:nvPr/>
          </p:nvSpPr>
          <p:spPr>
            <a:xfrm>
              <a:off x="5571839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12"/>
            <p:cNvSpPr/>
            <p:nvPr/>
          </p:nvSpPr>
          <p:spPr>
            <a:xfrm>
              <a:off x="588694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2"/>
            <p:cNvSpPr/>
            <p:nvPr/>
          </p:nvSpPr>
          <p:spPr>
            <a:xfrm>
              <a:off x="6202051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12"/>
            <p:cNvSpPr/>
            <p:nvPr/>
          </p:nvSpPr>
          <p:spPr>
            <a:xfrm>
              <a:off x="6527594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4" name="Google Shape;354;p12"/>
          <p:cNvGrpSpPr/>
          <p:nvPr/>
        </p:nvGrpSpPr>
        <p:grpSpPr>
          <a:xfrm>
            <a:off x="7366492" y="1342819"/>
            <a:ext cx="1181708" cy="861613"/>
            <a:chOff x="4468725" y="937901"/>
            <a:chExt cx="656322" cy="478541"/>
          </a:xfrm>
        </p:grpSpPr>
        <p:sp>
          <p:nvSpPr>
            <p:cNvPr id="355" name="Google Shape;355;p12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12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12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8" name="Google Shape;358;p12"/>
          <p:cNvGrpSpPr/>
          <p:nvPr/>
        </p:nvGrpSpPr>
        <p:grpSpPr>
          <a:xfrm>
            <a:off x="11307604" y="4161927"/>
            <a:ext cx="944683" cy="1158035"/>
            <a:chOff x="6197557" y="3002680"/>
            <a:chExt cx="524678" cy="643174"/>
          </a:xfrm>
        </p:grpSpPr>
        <p:sp>
          <p:nvSpPr>
            <p:cNvPr id="359" name="Google Shape;359;p12"/>
            <p:cNvSpPr/>
            <p:nvPr/>
          </p:nvSpPr>
          <p:spPr>
            <a:xfrm>
              <a:off x="6248807" y="3002680"/>
              <a:ext cx="473428" cy="502222"/>
            </a:xfrm>
            <a:custGeom>
              <a:avLst/>
              <a:gdLst/>
              <a:ahLst/>
              <a:cxnLst/>
              <a:rect l="l" t="t" r="r" b="b"/>
              <a:pathLst>
                <a:path w="473428" h="502222" extrusionOk="0">
                  <a:moveTo>
                    <a:pt x="0" y="0"/>
                  </a:moveTo>
                  <a:lnTo>
                    <a:pt x="105089" y="324348"/>
                  </a:lnTo>
                  <a:lnTo>
                    <a:pt x="335549" y="502223"/>
                  </a:lnTo>
                  <a:lnTo>
                    <a:pt x="473428" y="454204"/>
                  </a:lnTo>
                  <a:lnTo>
                    <a:pt x="253696" y="1195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2"/>
            <p:cNvSpPr/>
            <p:nvPr/>
          </p:nvSpPr>
          <p:spPr>
            <a:xfrm>
              <a:off x="6197557" y="3002680"/>
              <a:ext cx="156338" cy="531243"/>
            </a:xfrm>
            <a:custGeom>
              <a:avLst/>
              <a:gdLst/>
              <a:ahLst/>
              <a:cxnLst/>
              <a:rect l="l" t="t" r="r" b="b"/>
              <a:pathLst>
                <a:path w="156338" h="531243" extrusionOk="0">
                  <a:moveTo>
                    <a:pt x="0" y="230658"/>
                  </a:moveTo>
                  <a:lnTo>
                    <a:pt x="51249" y="0"/>
                  </a:lnTo>
                  <a:lnTo>
                    <a:pt x="156339" y="324348"/>
                  </a:lnTo>
                  <a:lnTo>
                    <a:pt x="133467" y="531244"/>
                  </a:lnTo>
                  <a:lnTo>
                    <a:pt x="0" y="2306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12"/>
            <p:cNvSpPr/>
            <p:nvPr/>
          </p:nvSpPr>
          <p:spPr>
            <a:xfrm>
              <a:off x="6312322" y="3195379"/>
              <a:ext cx="409913" cy="450475"/>
            </a:xfrm>
            <a:custGeom>
              <a:avLst/>
              <a:gdLst/>
              <a:ahLst/>
              <a:cxnLst/>
              <a:rect l="l" t="t" r="r" b="b"/>
              <a:pathLst>
                <a:path w="409913" h="450475" extrusionOk="0">
                  <a:moveTo>
                    <a:pt x="18702" y="338545"/>
                  </a:moveTo>
                  <a:lnTo>
                    <a:pt x="0" y="0"/>
                  </a:lnTo>
                  <a:lnTo>
                    <a:pt x="409913" y="261505"/>
                  </a:lnTo>
                  <a:lnTo>
                    <a:pt x="215968" y="450475"/>
                  </a:lnTo>
                  <a:lnTo>
                    <a:pt x="18702" y="3385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2" name="Google Shape;362;p12"/>
          <p:cNvGrpSpPr/>
          <p:nvPr/>
        </p:nvGrpSpPr>
        <p:grpSpPr>
          <a:xfrm>
            <a:off x="10410953" y="-55071"/>
            <a:ext cx="2448183" cy="1397903"/>
            <a:chOff x="6220591" y="624724"/>
            <a:chExt cx="1359724" cy="776397"/>
          </a:xfrm>
        </p:grpSpPr>
        <p:sp>
          <p:nvSpPr>
            <p:cNvPr id="363" name="Google Shape;363;p12"/>
            <p:cNvSpPr/>
            <p:nvPr/>
          </p:nvSpPr>
          <p:spPr>
            <a:xfrm>
              <a:off x="6220591" y="624724"/>
              <a:ext cx="1359724" cy="686349"/>
            </a:xfrm>
            <a:custGeom>
              <a:avLst/>
              <a:gdLst/>
              <a:ahLst/>
              <a:cxnLst/>
              <a:rect l="l" t="t" r="r" b="b"/>
              <a:pathLst>
                <a:path w="1359724" h="686349" extrusionOk="0">
                  <a:moveTo>
                    <a:pt x="1359725" y="454951"/>
                  </a:moveTo>
                  <a:lnTo>
                    <a:pt x="1295562" y="102363"/>
                  </a:lnTo>
                  <a:lnTo>
                    <a:pt x="1295076" y="102448"/>
                  </a:lnTo>
                  <a:cubicBezTo>
                    <a:pt x="1295602" y="97716"/>
                    <a:pt x="1296088" y="92988"/>
                    <a:pt x="1295238" y="88413"/>
                  </a:cubicBezTo>
                  <a:cubicBezTo>
                    <a:pt x="1277750" y="-5669"/>
                    <a:pt x="973979" y="-28258"/>
                    <a:pt x="616732" y="38051"/>
                  </a:cubicBezTo>
                  <a:cubicBezTo>
                    <a:pt x="259485" y="104355"/>
                    <a:pt x="-15990" y="234502"/>
                    <a:pt x="1457" y="328585"/>
                  </a:cubicBezTo>
                  <a:cubicBezTo>
                    <a:pt x="1619" y="329398"/>
                    <a:pt x="2186" y="330091"/>
                    <a:pt x="2388" y="330892"/>
                  </a:cubicBezTo>
                  <a:lnTo>
                    <a:pt x="0" y="331329"/>
                  </a:lnTo>
                  <a:lnTo>
                    <a:pt x="62584" y="686350"/>
                  </a:lnTo>
                  <a:lnTo>
                    <a:pt x="1359725" y="45495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12"/>
            <p:cNvSpPr/>
            <p:nvPr/>
          </p:nvSpPr>
          <p:spPr>
            <a:xfrm>
              <a:off x="6284859" y="984273"/>
              <a:ext cx="1295270" cy="416848"/>
            </a:xfrm>
            <a:custGeom>
              <a:avLst/>
              <a:gdLst/>
              <a:ahLst/>
              <a:cxnLst/>
              <a:rect l="l" t="t" r="r" b="b"/>
              <a:pathLst>
                <a:path w="1295270" h="416848" extrusionOk="0">
                  <a:moveTo>
                    <a:pt x="1294485" y="88366"/>
                  </a:moveTo>
                  <a:cubicBezTo>
                    <a:pt x="1311933" y="182448"/>
                    <a:pt x="1036498" y="312470"/>
                    <a:pt x="679251" y="378774"/>
                  </a:cubicBezTo>
                  <a:cubicBezTo>
                    <a:pt x="322004" y="445083"/>
                    <a:pt x="18273" y="422563"/>
                    <a:pt x="785" y="328480"/>
                  </a:cubicBezTo>
                  <a:cubicBezTo>
                    <a:pt x="-16662" y="234398"/>
                    <a:pt x="258772" y="104380"/>
                    <a:pt x="616019" y="38072"/>
                  </a:cubicBezTo>
                  <a:cubicBezTo>
                    <a:pt x="973266" y="-28232"/>
                    <a:pt x="1276997" y="-5717"/>
                    <a:pt x="1294485" y="883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12"/>
            <p:cNvSpPr/>
            <p:nvPr/>
          </p:nvSpPr>
          <p:spPr>
            <a:xfrm>
              <a:off x="6642623" y="1101719"/>
              <a:ext cx="579706" cy="181954"/>
            </a:xfrm>
            <a:custGeom>
              <a:avLst/>
              <a:gdLst/>
              <a:ahLst/>
              <a:cxnLst/>
              <a:rect l="l" t="t" r="r" b="b"/>
              <a:pathLst>
                <a:path w="579706" h="181954" extrusionOk="0">
                  <a:moveTo>
                    <a:pt x="579394" y="39803"/>
                  </a:moveTo>
                  <a:cubicBezTo>
                    <a:pt x="586761" y="81341"/>
                    <a:pt x="463051" y="137921"/>
                    <a:pt x="303150" y="166185"/>
                  </a:cubicBezTo>
                  <a:cubicBezTo>
                    <a:pt x="143249" y="194449"/>
                    <a:pt x="7677" y="183689"/>
                    <a:pt x="309" y="142152"/>
                  </a:cubicBezTo>
                  <a:cubicBezTo>
                    <a:pt x="-7017" y="100618"/>
                    <a:pt x="116653" y="44033"/>
                    <a:pt x="276594" y="15769"/>
                  </a:cubicBezTo>
                  <a:cubicBezTo>
                    <a:pt x="436495" y="-12495"/>
                    <a:pt x="572067" y="-1735"/>
                    <a:pt x="579394" y="39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6" name="Google Shape;366;p12"/>
          <p:cNvSpPr/>
          <p:nvPr/>
        </p:nvSpPr>
        <p:spPr>
          <a:xfrm>
            <a:off x="9993199" y="56121"/>
            <a:ext cx="805025" cy="805025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2"/>
          <p:cNvSpPr/>
          <p:nvPr/>
        </p:nvSpPr>
        <p:spPr>
          <a:xfrm>
            <a:off x="9951335" y="5808861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2"/>
          <p:cNvSpPr txBox="1">
            <a:spLocks noGrp="1"/>
          </p:cNvSpPr>
          <p:nvPr>
            <p:ph type="title"/>
          </p:nvPr>
        </p:nvSpPr>
        <p:spPr>
          <a:xfrm>
            <a:off x="1128763" y="1685375"/>
            <a:ext cx="58281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69" name="Google Shape;369;p12"/>
          <p:cNvSpPr txBox="1">
            <a:spLocks noGrp="1"/>
          </p:cNvSpPr>
          <p:nvPr>
            <p:ph type="body" idx="1"/>
          </p:nvPr>
        </p:nvSpPr>
        <p:spPr>
          <a:xfrm>
            <a:off x="1128763" y="2819125"/>
            <a:ext cx="5828100" cy="23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87350"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2pPr>
            <a:lvl3pPr marL="1371600" lvl="2" indent="-387350"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3pPr>
            <a:lvl4pPr marL="1828800" lvl="3" indent="-387350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4pPr>
            <a:lvl5pPr marL="2286000" lvl="4" indent="-387350"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5pPr>
            <a:lvl6pPr marL="2743200" lvl="5" indent="-387350"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6pPr>
            <a:lvl7pPr marL="3200400" lvl="6" indent="-387350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7pPr>
            <a:lvl8pPr marL="3657600" lvl="7" indent="-387350"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8pPr>
            <a:lvl9pPr marL="4114800" lvl="8" indent="-387350"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9pPr>
          </a:lstStyle>
          <a:p>
            <a:endParaRPr/>
          </a:p>
        </p:txBody>
      </p:sp>
      <p:sp>
        <p:nvSpPr>
          <p:cNvPr id="370" name="Google Shape;370;p1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1" name="Google Shape;371;p12"/>
          <p:cNvSpPr>
            <a:spLocks noGrp="1"/>
          </p:cNvSpPr>
          <p:nvPr>
            <p:ph type="pic" idx="2"/>
          </p:nvPr>
        </p:nvSpPr>
        <p:spPr>
          <a:xfrm>
            <a:off x="7551600" y="1874000"/>
            <a:ext cx="3639600" cy="36396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12"/>
          <p:cNvSpPr/>
          <p:nvPr/>
        </p:nvSpPr>
        <p:spPr>
          <a:xfrm>
            <a:off x="-777152" y="5319949"/>
            <a:ext cx="2072230" cy="2072236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2"/>
          <p:cNvSpPr/>
          <p:nvPr/>
        </p:nvSpPr>
        <p:spPr>
          <a:xfrm>
            <a:off x="323750" y="241352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2"/>
          <p:cNvSpPr/>
          <p:nvPr/>
        </p:nvSpPr>
        <p:spPr>
          <a:xfrm>
            <a:off x="1128774" y="-452200"/>
            <a:ext cx="1181365" cy="1181368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5" name="Google Shape;375;p12"/>
          <p:cNvGrpSpPr/>
          <p:nvPr/>
        </p:nvGrpSpPr>
        <p:grpSpPr>
          <a:xfrm>
            <a:off x="7383002" y="4540325"/>
            <a:ext cx="2181048" cy="1818514"/>
            <a:chOff x="3790450" y="2922745"/>
            <a:chExt cx="1228275" cy="1024111"/>
          </a:xfrm>
        </p:grpSpPr>
        <p:sp>
          <p:nvSpPr>
            <p:cNvPr id="376" name="Google Shape;376;p12"/>
            <p:cNvSpPr/>
            <p:nvPr/>
          </p:nvSpPr>
          <p:spPr>
            <a:xfrm>
              <a:off x="3790450" y="2942602"/>
              <a:ext cx="1220561" cy="1004254"/>
            </a:xfrm>
            <a:custGeom>
              <a:avLst/>
              <a:gdLst/>
              <a:ahLst/>
              <a:cxnLst/>
              <a:rect l="l" t="t" r="r" b="b"/>
              <a:pathLst>
                <a:path w="1220561" h="1004254" extrusionOk="0">
                  <a:moveTo>
                    <a:pt x="207279" y="0"/>
                  </a:moveTo>
                  <a:lnTo>
                    <a:pt x="17224" y="276831"/>
                  </a:lnTo>
                  <a:lnTo>
                    <a:pt x="17600" y="277090"/>
                  </a:lnTo>
                  <a:cubicBezTo>
                    <a:pt x="14139" y="279899"/>
                    <a:pt x="10694" y="282725"/>
                    <a:pt x="8241" y="286328"/>
                  </a:cubicBezTo>
                  <a:cubicBezTo>
                    <a:pt x="-42239" y="360421"/>
                    <a:pt x="144416" y="575627"/>
                    <a:pt x="425186" y="766921"/>
                  </a:cubicBezTo>
                  <a:cubicBezTo>
                    <a:pt x="705963" y="958211"/>
                    <a:pt x="974597" y="1053168"/>
                    <a:pt x="1025077" y="979071"/>
                  </a:cubicBezTo>
                  <a:cubicBezTo>
                    <a:pt x="1025523" y="978432"/>
                    <a:pt x="1025603" y="977590"/>
                    <a:pt x="1026008" y="976934"/>
                  </a:cubicBezTo>
                  <a:lnTo>
                    <a:pt x="1027870" y="978221"/>
                  </a:lnTo>
                  <a:lnTo>
                    <a:pt x="1220561" y="700799"/>
                  </a:lnTo>
                  <a:lnTo>
                    <a:pt x="2072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2"/>
            <p:cNvSpPr/>
            <p:nvPr/>
          </p:nvSpPr>
          <p:spPr>
            <a:xfrm>
              <a:off x="3985489" y="2922745"/>
              <a:ext cx="1033236" cy="743083"/>
            </a:xfrm>
            <a:custGeom>
              <a:avLst/>
              <a:gdLst/>
              <a:ahLst/>
              <a:cxnLst/>
              <a:rect l="l" t="t" r="r" b="b"/>
              <a:pathLst>
                <a:path w="1033236" h="743083" extrusionOk="0">
                  <a:moveTo>
                    <a:pt x="8241" y="25176"/>
                  </a:moveTo>
                  <a:cubicBezTo>
                    <a:pt x="58721" y="-48921"/>
                    <a:pt x="327261" y="46085"/>
                    <a:pt x="608039" y="237379"/>
                  </a:cubicBezTo>
                  <a:cubicBezTo>
                    <a:pt x="888817" y="428669"/>
                    <a:pt x="1075476" y="643811"/>
                    <a:pt x="1024996" y="717908"/>
                  </a:cubicBezTo>
                  <a:cubicBezTo>
                    <a:pt x="974516" y="792005"/>
                    <a:pt x="706004" y="696995"/>
                    <a:pt x="425226" y="505705"/>
                  </a:cubicBezTo>
                  <a:cubicBezTo>
                    <a:pt x="144448" y="314411"/>
                    <a:pt x="-42243" y="99273"/>
                    <a:pt x="8241" y="251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2"/>
            <p:cNvSpPr/>
            <p:nvPr/>
          </p:nvSpPr>
          <p:spPr>
            <a:xfrm>
              <a:off x="4272537" y="3126827"/>
              <a:ext cx="459128" cy="334918"/>
            </a:xfrm>
            <a:custGeom>
              <a:avLst/>
              <a:gdLst/>
              <a:ahLst/>
              <a:cxnLst/>
              <a:rect l="l" t="t" r="r" b="b"/>
              <a:pathLst>
                <a:path w="459128" h="334918" extrusionOk="0">
                  <a:moveTo>
                    <a:pt x="3699" y="10708"/>
                  </a:moveTo>
                  <a:cubicBezTo>
                    <a:pt x="26247" y="-21762"/>
                    <a:pt x="145626" y="22096"/>
                    <a:pt x="270389" y="108669"/>
                  </a:cubicBezTo>
                  <a:cubicBezTo>
                    <a:pt x="395112" y="195242"/>
                    <a:pt x="477977" y="291741"/>
                    <a:pt x="455429" y="324211"/>
                  </a:cubicBezTo>
                  <a:cubicBezTo>
                    <a:pt x="432922" y="356681"/>
                    <a:pt x="313543" y="312820"/>
                    <a:pt x="188779" y="226251"/>
                  </a:cubicBezTo>
                  <a:cubicBezTo>
                    <a:pt x="64016" y="139677"/>
                    <a:pt x="-18849" y="43174"/>
                    <a:pt x="3699" y="10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9" name="Google Shape;379;p12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and image left">
  <p:cSld name="ONE_COLUMN_TEXT_1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2" name="Google Shape;382;p13"/>
          <p:cNvSpPr/>
          <p:nvPr/>
        </p:nvSpPr>
        <p:spPr>
          <a:xfrm flipH="1">
            <a:off x="11270114" y="232339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3"/>
          <p:cNvSpPr/>
          <p:nvPr/>
        </p:nvSpPr>
        <p:spPr>
          <a:xfrm flipH="1">
            <a:off x="9890848" y="-461213"/>
            <a:ext cx="1181365" cy="1181368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4" name="Google Shape;384;p13"/>
          <p:cNvGrpSpPr/>
          <p:nvPr/>
        </p:nvGrpSpPr>
        <p:grpSpPr>
          <a:xfrm flipH="1">
            <a:off x="11521659" y="4785465"/>
            <a:ext cx="770785" cy="561999"/>
            <a:chOff x="4468725" y="937901"/>
            <a:chExt cx="656322" cy="478541"/>
          </a:xfrm>
        </p:grpSpPr>
        <p:sp>
          <p:nvSpPr>
            <p:cNvPr id="385" name="Google Shape;385;p13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3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3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8" name="Google Shape;388;p13"/>
          <p:cNvGrpSpPr/>
          <p:nvPr/>
        </p:nvGrpSpPr>
        <p:grpSpPr>
          <a:xfrm flipH="1">
            <a:off x="10315651" y="5347469"/>
            <a:ext cx="1976801" cy="1979513"/>
            <a:chOff x="4593392" y="1441589"/>
            <a:chExt cx="1683243" cy="1685552"/>
          </a:xfrm>
        </p:grpSpPr>
        <p:sp>
          <p:nvSpPr>
            <p:cNvPr id="389" name="Google Shape;389;p13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3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3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2" name="Google Shape;392;p13"/>
          <p:cNvSpPr txBox="1">
            <a:spLocks noGrp="1"/>
          </p:cNvSpPr>
          <p:nvPr>
            <p:ph type="title"/>
          </p:nvPr>
        </p:nvSpPr>
        <p:spPr>
          <a:xfrm>
            <a:off x="7393350" y="509800"/>
            <a:ext cx="4200000" cy="4679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3" name="Google Shape;393;p13"/>
          <p:cNvSpPr txBox="1">
            <a:spLocks noGrp="1"/>
          </p:cNvSpPr>
          <p:nvPr>
            <p:ph type="body" idx="1"/>
          </p:nvPr>
        </p:nvSpPr>
        <p:spPr>
          <a:xfrm>
            <a:off x="598650" y="5491100"/>
            <a:ext cx="9555000" cy="1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94" name="Google Shape;394;p13"/>
          <p:cNvSpPr txBox="1">
            <a:spLocks noGrp="1"/>
          </p:cNvSpPr>
          <p:nvPr>
            <p:ph type="sldNum" idx="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5" name="Google Shape;395;p13"/>
          <p:cNvSpPr>
            <a:spLocks noGrp="1"/>
          </p:cNvSpPr>
          <p:nvPr>
            <p:ph type="pic" idx="3"/>
          </p:nvPr>
        </p:nvSpPr>
        <p:spPr>
          <a:xfrm>
            <a:off x="598650" y="509800"/>
            <a:ext cx="6469500" cy="46794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and image right">
  <p:cSld name="ONE_COLUMN_TEXT_1_1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4"/>
          <p:cNvSpPr txBox="1">
            <a:spLocks noGrp="1"/>
          </p:cNvSpPr>
          <p:nvPr>
            <p:ph type="title"/>
          </p:nvPr>
        </p:nvSpPr>
        <p:spPr>
          <a:xfrm>
            <a:off x="636150" y="772250"/>
            <a:ext cx="5745600" cy="2332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8" name="Google Shape;398;p14"/>
          <p:cNvSpPr txBox="1">
            <a:spLocks noGrp="1"/>
          </p:cNvSpPr>
          <p:nvPr>
            <p:ph type="body" idx="1"/>
          </p:nvPr>
        </p:nvSpPr>
        <p:spPr>
          <a:xfrm>
            <a:off x="636150" y="2971800"/>
            <a:ext cx="5745600" cy="272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99" name="Google Shape;399;p1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0" name="Google Shape;400;p14"/>
          <p:cNvSpPr txBox="1">
            <a:spLocks noGrp="1"/>
          </p:cNvSpPr>
          <p:nvPr>
            <p:ph type="sldNum" idx="2"/>
          </p:nvPr>
        </p:nvSpPr>
        <p:spPr>
          <a:xfrm flipH="1">
            <a:off x="20389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1" name="Google Shape;401;p14"/>
          <p:cNvSpPr/>
          <p:nvPr/>
        </p:nvSpPr>
        <p:spPr>
          <a:xfrm>
            <a:off x="247663" y="232339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4"/>
          <p:cNvSpPr/>
          <p:nvPr/>
        </p:nvSpPr>
        <p:spPr>
          <a:xfrm>
            <a:off x="1052687" y="-461213"/>
            <a:ext cx="1181365" cy="1181368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3" name="Google Shape;403;p14"/>
          <p:cNvGrpSpPr/>
          <p:nvPr/>
        </p:nvGrpSpPr>
        <p:grpSpPr>
          <a:xfrm>
            <a:off x="-167544" y="4785465"/>
            <a:ext cx="770785" cy="561999"/>
            <a:chOff x="4468725" y="937901"/>
            <a:chExt cx="656322" cy="478541"/>
          </a:xfrm>
        </p:grpSpPr>
        <p:sp>
          <p:nvSpPr>
            <p:cNvPr id="404" name="Google Shape;404;p14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7" name="Google Shape;407;p14"/>
          <p:cNvGrpSpPr/>
          <p:nvPr/>
        </p:nvGrpSpPr>
        <p:grpSpPr>
          <a:xfrm>
            <a:off x="-167552" y="5347469"/>
            <a:ext cx="1976801" cy="1979513"/>
            <a:chOff x="4593392" y="1441589"/>
            <a:chExt cx="1683243" cy="1685552"/>
          </a:xfrm>
        </p:grpSpPr>
        <p:sp>
          <p:nvSpPr>
            <p:cNvPr id="408" name="Google Shape;408;p14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1" name="Google Shape;411;p14"/>
          <p:cNvSpPr>
            <a:spLocks noGrp="1"/>
          </p:cNvSpPr>
          <p:nvPr>
            <p:ph type="pic" idx="3"/>
          </p:nvPr>
        </p:nvSpPr>
        <p:spPr>
          <a:xfrm>
            <a:off x="6809375" y="320850"/>
            <a:ext cx="4984500" cy="62163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MAIN_POINT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5"/>
          <p:cNvSpPr txBox="1">
            <a:spLocks noGrp="1"/>
          </p:cNvSpPr>
          <p:nvPr>
            <p:ph type="title"/>
          </p:nvPr>
        </p:nvSpPr>
        <p:spPr>
          <a:xfrm>
            <a:off x="683250" y="2674975"/>
            <a:ext cx="10825500" cy="2885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14" name="Google Shape;414;p1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5" name="Google Shape;415;p15"/>
          <p:cNvSpPr txBox="1">
            <a:spLocks noGrp="1"/>
          </p:cNvSpPr>
          <p:nvPr>
            <p:ph type="subTitle" idx="1"/>
          </p:nvPr>
        </p:nvSpPr>
        <p:spPr>
          <a:xfrm>
            <a:off x="683250" y="5560063"/>
            <a:ext cx="10825500" cy="73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grpSp>
        <p:nvGrpSpPr>
          <p:cNvPr id="416" name="Google Shape;416;p15"/>
          <p:cNvGrpSpPr/>
          <p:nvPr/>
        </p:nvGrpSpPr>
        <p:grpSpPr>
          <a:xfrm flipH="1">
            <a:off x="9698297" y="237744"/>
            <a:ext cx="2245810" cy="2245752"/>
            <a:chOff x="4616075" y="1332525"/>
            <a:chExt cx="1915566" cy="1881022"/>
          </a:xfrm>
        </p:grpSpPr>
        <p:sp>
          <p:nvSpPr>
            <p:cNvPr id="417" name="Google Shape;417;p15"/>
            <p:cNvSpPr/>
            <p:nvPr/>
          </p:nvSpPr>
          <p:spPr>
            <a:xfrm>
              <a:off x="4616077" y="1332525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5"/>
            <p:cNvSpPr/>
            <p:nvPr/>
          </p:nvSpPr>
          <p:spPr>
            <a:xfrm>
              <a:off x="4616077" y="1645356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5"/>
            <p:cNvSpPr/>
            <p:nvPr/>
          </p:nvSpPr>
          <p:spPr>
            <a:xfrm>
              <a:off x="4616077" y="1958183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5"/>
            <p:cNvSpPr/>
            <p:nvPr/>
          </p:nvSpPr>
          <p:spPr>
            <a:xfrm>
              <a:off x="4616077" y="2271014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5"/>
            <p:cNvSpPr/>
            <p:nvPr/>
          </p:nvSpPr>
          <p:spPr>
            <a:xfrm>
              <a:off x="4616077" y="2583841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15"/>
            <p:cNvSpPr/>
            <p:nvPr/>
          </p:nvSpPr>
          <p:spPr>
            <a:xfrm>
              <a:off x="4616077" y="2896672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15"/>
            <p:cNvSpPr/>
            <p:nvPr/>
          </p:nvSpPr>
          <p:spPr>
            <a:xfrm>
              <a:off x="4616077" y="3209499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5"/>
            <p:cNvSpPr/>
            <p:nvPr/>
          </p:nvSpPr>
          <p:spPr>
            <a:xfrm>
              <a:off x="461607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5"/>
            <p:cNvSpPr/>
            <p:nvPr/>
          </p:nvSpPr>
          <p:spPr>
            <a:xfrm>
              <a:off x="4941627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5"/>
            <p:cNvSpPr/>
            <p:nvPr/>
          </p:nvSpPr>
          <p:spPr>
            <a:xfrm>
              <a:off x="5256733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15"/>
            <p:cNvSpPr/>
            <p:nvPr/>
          </p:nvSpPr>
          <p:spPr>
            <a:xfrm>
              <a:off x="5571839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15"/>
            <p:cNvSpPr/>
            <p:nvPr/>
          </p:nvSpPr>
          <p:spPr>
            <a:xfrm>
              <a:off x="588694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5"/>
            <p:cNvSpPr/>
            <p:nvPr/>
          </p:nvSpPr>
          <p:spPr>
            <a:xfrm>
              <a:off x="6202051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5"/>
            <p:cNvSpPr/>
            <p:nvPr/>
          </p:nvSpPr>
          <p:spPr>
            <a:xfrm>
              <a:off x="6527594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1" name="Google Shape;431;p15"/>
          <p:cNvSpPr/>
          <p:nvPr/>
        </p:nvSpPr>
        <p:spPr>
          <a:xfrm flipH="1">
            <a:off x="10430470" y="-361799"/>
            <a:ext cx="1019976" cy="1019979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2" name="Google Shape;432;p15"/>
          <p:cNvGrpSpPr/>
          <p:nvPr/>
        </p:nvGrpSpPr>
        <p:grpSpPr>
          <a:xfrm flipH="1">
            <a:off x="11173259" y="950815"/>
            <a:ext cx="770785" cy="561999"/>
            <a:chOff x="4468725" y="937901"/>
            <a:chExt cx="656322" cy="478541"/>
          </a:xfrm>
        </p:grpSpPr>
        <p:sp>
          <p:nvSpPr>
            <p:cNvPr id="433" name="Google Shape;433;p15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5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5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6" name="Google Shape;436;p15"/>
          <p:cNvGrpSpPr/>
          <p:nvPr/>
        </p:nvGrpSpPr>
        <p:grpSpPr>
          <a:xfrm flipH="1">
            <a:off x="8759551" y="242069"/>
            <a:ext cx="1976801" cy="1979513"/>
            <a:chOff x="4593392" y="1441589"/>
            <a:chExt cx="1683243" cy="1685552"/>
          </a:xfrm>
        </p:grpSpPr>
        <p:sp>
          <p:nvSpPr>
            <p:cNvPr id="437" name="Google Shape;437;p15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5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15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_1">
    <p:bg>
      <p:bgPr>
        <a:solidFill>
          <a:schemeClr val="dk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1" name="Google Shape;441;p16"/>
          <p:cNvGrpSpPr/>
          <p:nvPr/>
        </p:nvGrpSpPr>
        <p:grpSpPr>
          <a:xfrm flipH="1">
            <a:off x="9469697" y="466344"/>
            <a:ext cx="2245810" cy="2245752"/>
            <a:chOff x="4616075" y="1332525"/>
            <a:chExt cx="1915566" cy="1881022"/>
          </a:xfrm>
        </p:grpSpPr>
        <p:sp>
          <p:nvSpPr>
            <p:cNvPr id="442" name="Google Shape;442;p16"/>
            <p:cNvSpPr/>
            <p:nvPr/>
          </p:nvSpPr>
          <p:spPr>
            <a:xfrm>
              <a:off x="4616077" y="1332525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16"/>
            <p:cNvSpPr/>
            <p:nvPr/>
          </p:nvSpPr>
          <p:spPr>
            <a:xfrm>
              <a:off x="4616077" y="1645356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6"/>
            <p:cNvSpPr/>
            <p:nvPr/>
          </p:nvSpPr>
          <p:spPr>
            <a:xfrm>
              <a:off x="4616077" y="1958183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16"/>
            <p:cNvSpPr/>
            <p:nvPr/>
          </p:nvSpPr>
          <p:spPr>
            <a:xfrm>
              <a:off x="4616077" y="2271014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16"/>
            <p:cNvSpPr/>
            <p:nvPr/>
          </p:nvSpPr>
          <p:spPr>
            <a:xfrm>
              <a:off x="4616077" y="2583841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16"/>
            <p:cNvSpPr/>
            <p:nvPr/>
          </p:nvSpPr>
          <p:spPr>
            <a:xfrm>
              <a:off x="4616077" y="2896672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16"/>
            <p:cNvSpPr/>
            <p:nvPr/>
          </p:nvSpPr>
          <p:spPr>
            <a:xfrm>
              <a:off x="4616077" y="3209499"/>
              <a:ext cx="1912253" cy="4048"/>
            </a:xfrm>
            <a:custGeom>
              <a:avLst/>
              <a:gdLst/>
              <a:ahLst/>
              <a:cxnLst/>
              <a:rect l="l" t="t" r="r" b="b"/>
              <a:pathLst>
                <a:path w="1912253" h="4048" extrusionOk="0">
                  <a:moveTo>
                    <a:pt x="0" y="0"/>
                  </a:moveTo>
                  <a:lnTo>
                    <a:pt x="1912253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16"/>
            <p:cNvSpPr/>
            <p:nvPr/>
          </p:nvSpPr>
          <p:spPr>
            <a:xfrm>
              <a:off x="461607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16"/>
            <p:cNvSpPr/>
            <p:nvPr/>
          </p:nvSpPr>
          <p:spPr>
            <a:xfrm>
              <a:off x="4941627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16"/>
            <p:cNvSpPr/>
            <p:nvPr/>
          </p:nvSpPr>
          <p:spPr>
            <a:xfrm>
              <a:off x="5256733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6"/>
            <p:cNvSpPr/>
            <p:nvPr/>
          </p:nvSpPr>
          <p:spPr>
            <a:xfrm>
              <a:off x="5571839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6"/>
            <p:cNvSpPr/>
            <p:nvPr/>
          </p:nvSpPr>
          <p:spPr>
            <a:xfrm>
              <a:off x="5886945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16"/>
            <p:cNvSpPr/>
            <p:nvPr/>
          </p:nvSpPr>
          <p:spPr>
            <a:xfrm>
              <a:off x="6202051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6"/>
            <p:cNvSpPr/>
            <p:nvPr/>
          </p:nvSpPr>
          <p:spPr>
            <a:xfrm>
              <a:off x="6527594" y="1332525"/>
              <a:ext cx="4048" cy="1876973"/>
            </a:xfrm>
            <a:custGeom>
              <a:avLst/>
              <a:gdLst/>
              <a:ahLst/>
              <a:cxnLst/>
              <a:rect l="l" t="t" r="r" b="b"/>
              <a:pathLst>
                <a:path w="4048" h="1876973" extrusionOk="0">
                  <a:moveTo>
                    <a:pt x="0" y="1876974"/>
                  </a:move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6" name="Google Shape;456;p16"/>
          <p:cNvSpPr/>
          <p:nvPr/>
        </p:nvSpPr>
        <p:spPr>
          <a:xfrm flipH="1">
            <a:off x="10201870" y="-133199"/>
            <a:ext cx="1019976" cy="1019979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7" name="Google Shape;457;p16"/>
          <p:cNvGrpSpPr/>
          <p:nvPr/>
        </p:nvGrpSpPr>
        <p:grpSpPr>
          <a:xfrm flipH="1">
            <a:off x="10944659" y="1179415"/>
            <a:ext cx="770785" cy="561999"/>
            <a:chOff x="4468725" y="937901"/>
            <a:chExt cx="656322" cy="478541"/>
          </a:xfrm>
        </p:grpSpPr>
        <p:sp>
          <p:nvSpPr>
            <p:cNvPr id="458" name="Google Shape;458;p16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6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6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1" name="Google Shape;461;p16"/>
          <p:cNvGrpSpPr/>
          <p:nvPr/>
        </p:nvGrpSpPr>
        <p:grpSpPr>
          <a:xfrm>
            <a:off x="8530951" y="470669"/>
            <a:ext cx="1976801" cy="1979513"/>
            <a:chOff x="8530951" y="470669"/>
            <a:chExt cx="1976801" cy="1979513"/>
          </a:xfrm>
        </p:grpSpPr>
        <p:sp>
          <p:nvSpPr>
            <p:cNvPr id="462" name="Google Shape;462;p16"/>
            <p:cNvSpPr/>
            <p:nvPr/>
          </p:nvSpPr>
          <p:spPr>
            <a:xfrm flipH="1">
              <a:off x="8530951" y="592244"/>
              <a:ext cx="1917899" cy="1857938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6"/>
            <p:cNvSpPr/>
            <p:nvPr/>
          </p:nvSpPr>
          <p:spPr>
            <a:xfrm flipH="1">
              <a:off x="9275512" y="924442"/>
              <a:ext cx="770923" cy="796295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6"/>
            <p:cNvSpPr/>
            <p:nvPr/>
          </p:nvSpPr>
          <p:spPr>
            <a:xfrm flipH="1">
              <a:off x="8813467" y="470669"/>
              <a:ext cx="1694285" cy="1707064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5" name="Google Shape;465;p16"/>
          <p:cNvSpPr/>
          <p:nvPr/>
        </p:nvSpPr>
        <p:spPr>
          <a:xfrm flipH="1">
            <a:off x="9900616" y="4564864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6"/>
          <p:cNvSpPr/>
          <p:nvPr/>
        </p:nvSpPr>
        <p:spPr>
          <a:xfrm flipH="1">
            <a:off x="10104690" y="6053869"/>
            <a:ext cx="1730086" cy="1730091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7" name="Google Shape;467;p16"/>
          <p:cNvGrpSpPr/>
          <p:nvPr/>
        </p:nvGrpSpPr>
        <p:grpSpPr>
          <a:xfrm rot="-868522">
            <a:off x="9757601" y="2760294"/>
            <a:ext cx="1908525" cy="1591316"/>
            <a:chOff x="3790450" y="2922745"/>
            <a:chExt cx="1228275" cy="1024111"/>
          </a:xfrm>
        </p:grpSpPr>
        <p:sp>
          <p:nvSpPr>
            <p:cNvPr id="468" name="Google Shape;468;p16"/>
            <p:cNvSpPr/>
            <p:nvPr/>
          </p:nvSpPr>
          <p:spPr>
            <a:xfrm>
              <a:off x="3790450" y="2942602"/>
              <a:ext cx="1220561" cy="1004254"/>
            </a:xfrm>
            <a:custGeom>
              <a:avLst/>
              <a:gdLst/>
              <a:ahLst/>
              <a:cxnLst/>
              <a:rect l="l" t="t" r="r" b="b"/>
              <a:pathLst>
                <a:path w="1220561" h="1004254" extrusionOk="0">
                  <a:moveTo>
                    <a:pt x="207279" y="0"/>
                  </a:moveTo>
                  <a:lnTo>
                    <a:pt x="17224" y="276831"/>
                  </a:lnTo>
                  <a:lnTo>
                    <a:pt x="17600" y="277090"/>
                  </a:lnTo>
                  <a:cubicBezTo>
                    <a:pt x="14139" y="279899"/>
                    <a:pt x="10694" y="282725"/>
                    <a:pt x="8241" y="286328"/>
                  </a:cubicBezTo>
                  <a:cubicBezTo>
                    <a:pt x="-42239" y="360421"/>
                    <a:pt x="144416" y="575627"/>
                    <a:pt x="425186" y="766921"/>
                  </a:cubicBezTo>
                  <a:cubicBezTo>
                    <a:pt x="705963" y="958211"/>
                    <a:pt x="974597" y="1053168"/>
                    <a:pt x="1025077" y="979071"/>
                  </a:cubicBezTo>
                  <a:cubicBezTo>
                    <a:pt x="1025523" y="978432"/>
                    <a:pt x="1025603" y="977590"/>
                    <a:pt x="1026008" y="976934"/>
                  </a:cubicBezTo>
                  <a:lnTo>
                    <a:pt x="1027870" y="978221"/>
                  </a:lnTo>
                  <a:lnTo>
                    <a:pt x="1220561" y="700799"/>
                  </a:lnTo>
                  <a:lnTo>
                    <a:pt x="2072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6"/>
            <p:cNvSpPr/>
            <p:nvPr/>
          </p:nvSpPr>
          <p:spPr>
            <a:xfrm>
              <a:off x="3985489" y="2922745"/>
              <a:ext cx="1033236" cy="743083"/>
            </a:xfrm>
            <a:custGeom>
              <a:avLst/>
              <a:gdLst/>
              <a:ahLst/>
              <a:cxnLst/>
              <a:rect l="l" t="t" r="r" b="b"/>
              <a:pathLst>
                <a:path w="1033236" h="743083" extrusionOk="0">
                  <a:moveTo>
                    <a:pt x="8241" y="25176"/>
                  </a:moveTo>
                  <a:cubicBezTo>
                    <a:pt x="58721" y="-48921"/>
                    <a:pt x="327261" y="46085"/>
                    <a:pt x="608039" y="237379"/>
                  </a:cubicBezTo>
                  <a:cubicBezTo>
                    <a:pt x="888817" y="428669"/>
                    <a:pt x="1075476" y="643811"/>
                    <a:pt x="1024996" y="717908"/>
                  </a:cubicBezTo>
                  <a:cubicBezTo>
                    <a:pt x="974516" y="792005"/>
                    <a:pt x="706004" y="696995"/>
                    <a:pt x="425226" y="505705"/>
                  </a:cubicBezTo>
                  <a:cubicBezTo>
                    <a:pt x="144448" y="314411"/>
                    <a:pt x="-42243" y="99273"/>
                    <a:pt x="8241" y="2517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6"/>
            <p:cNvSpPr/>
            <p:nvPr/>
          </p:nvSpPr>
          <p:spPr>
            <a:xfrm>
              <a:off x="4272537" y="3126827"/>
              <a:ext cx="459128" cy="334918"/>
            </a:xfrm>
            <a:custGeom>
              <a:avLst/>
              <a:gdLst/>
              <a:ahLst/>
              <a:cxnLst/>
              <a:rect l="l" t="t" r="r" b="b"/>
              <a:pathLst>
                <a:path w="459128" h="334918" extrusionOk="0">
                  <a:moveTo>
                    <a:pt x="3699" y="10708"/>
                  </a:moveTo>
                  <a:cubicBezTo>
                    <a:pt x="26247" y="-21762"/>
                    <a:pt x="145626" y="22096"/>
                    <a:pt x="270389" y="108669"/>
                  </a:cubicBezTo>
                  <a:cubicBezTo>
                    <a:pt x="395112" y="195242"/>
                    <a:pt x="477977" y="291741"/>
                    <a:pt x="455429" y="324211"/>
                  </a:cubicBezTo>
                  <a:cubicBezTo>
                    <a:pt x="432922" y="356681"/>
                    <a:pt x="313543" y="312820"/>
                    <a:pt x="188779" y="226251"/>
                  </a:cubicBezTo>
                  <a:cubicBezTo>
                    <a:pt x="64016" y="139677"/>
                    <a:pt x="-18849" y="43174"/>
                    <a:pt x="3699" y="10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1" name="Google Shape;471;p16"/>
          <p:cNvSpPr/>
          <p:nvPr/>
        </p:nvSpPr>
        <p:spPr>
          <a:xfrm flipH="1">
            <a:off x="10755917" y="4564885"/>
            <a:ext cx="1148278" cy="1148278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16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1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73" name="Google Shape;473;p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mage with Caption">
  <p:cSld name="CAPTION_ONLY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7"/>
          <p:cNvSpPr>
            <a:spLocks noGrp="1"/>
          </p:cNvSpPr>
          <p:nvPr>
            <p:ph type="pic" idx="2"/>
          </p:nvPr>
        </p:nvSpPr>
        <p:spPr>
          <a:xfrm>
            <a:off x="1875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76" name="Google Shape;476;p17"/>
          <p:cNvSpPr txBox="1">
            <a:spLocks noGrp="1"/>
          </p:cNvSpPr>
          <p:nvPr>
            <p:ph type="body" idx="1"/>
          </p:nvPr>
        </p:nvSpPr>
        <p:spPr>
          <a:xfrm>
            <a:off x="415600" y="4991107"/>
            <a:ext cx="7998300" cy="145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4900">
                <a:solidFill>
                  <a:schemeClr val="accen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</a:lstStyle>
          <a:p>
            <a:endParaRPr/>
          </a:p>
        </p:txBody>
      </p:sp>
      <p:sp>
        <p:nvSpPr>
          <p:cNvPr id="477" name="Google Shape;477;p1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0" name="Google Shape;480;p18"/>
          <p:cNvSpPr/>
          <p:nvPr/>
        </p:nvSpPr>
        <p:spPr>
          <a:xfrm flipH="1">
            <a:off x="11270114" y="232339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18"/>
          <p:cNvSpPr/>
          <p:nvPr/>
        </p:nvSpPr>
        <p:spPr>
          <a:xfrm flipH="1">
            <a:off x="9890848" y="-461213"/>
            <a:ext cx="1181365" cy="1181368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18"/>
          <p:cNvSpPr/>
          <p:nvPr/>
        </p:nvSpPr>
        <p:spPr>
          <a:xfrm flipH="1">
            <a:off x="365415" y="5863369"/>
            <a:ext cx="1730086" cy="1730091"/>
          </a:xfrm>
          <a:custGeom>
            <a:avLst/>
            <a:gdLst/>
            <a:ahLst/>
            <a:cxnLst/>
            <a:rect l="l" t="t" r="r" b="b"/>
            <a:pathLst>
              <a:path w="1291109" h="1291113" extrusionOk="0">
                <a:moveTo>
                  <a:pt x="0" y="645559"/>
                </a:moveTo>
                <a:cubicBezTo>
                  <a:pt x="0" y="289024"/>
                  <a:pt x="288996" y="0"/>
                  <a:pt x="645554" y="0"/>
                </a:cubicBezTo>
                <a:cubicBezTo>
                  <a:pt x="1002073" y="0"/>
                  <a:pt x="1291109" y="289024"/>
                  <a:pt x="1291109" y="645559"/>
                </a:cubicBezTo>
                <a:cubicBezTo>
                  <a:pt x="1291109" y="1002089"/>
                  <a:pt x="1002073" y="1291113"/>
                  <a:pt x="645554" y="1291113"/>
                </a:cubicBezTo>
                <a:cubicBezTo>
                  <a:pt x="288996" y="1291113"/>
                  <a:pt x="0" y="1002089"/>
                  <a:pt x="0" y="645559"/>
                </a:cubicBez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3" name="Google Shape;483;p18"/>
          <p:cNvGrpSpPr/>
          <p:nvPr/>
        </p:nvGrpSpPr>
        <p:grpSpPr>
          <a:xfrm flipH="1">
            <a:off x="11521659" y="4785465"/>
            <a:ext cx="770785" cy="561999"/>
            <a:chOff x="4468725" y="937901"/>
            <a:chExt cx="656322" cy="478541"/>
          </a:xfrm>
        </p:grpSpPr>
        <p:sp>
          <p:nvSpPr>
            <p:cNvPr id="484" name="Google Shape;484;p18"/>
            <p:cNvSpPr/>
            <p:nvPr/>
          </p:nvSpPr>
          <p:spPr>
            <a:xfrm>
              <a:off x="4469534" y="937901"/>
              <a:ext cx="655513" cy="397461"/>
            </a:xfrm>
            <a:custGeom>
              <a:avLst/>
              <a:gdLst/>
              <a:ahLst/>
              <a:cxnLst/>
              <a:rect l="l" t="t" r="r" b="b"/>
              <a:pathLst>
                <a:path w="655513" h="397461" extrusionOk="0">
                  <a:moveTo>
                    <a:pt x="446589" y="397461"/>
                  </a:moveTo>
                  <a:lnTo>
                    <a:pt x="59831" y="253036"/>
                  </a:lnTo>
                  <a:lnTo>
                    <a:pt x="0" y="152311"/>
                  </a:lnTo>
                  <a:lnTo>
                    <a:pt x="261347" y="0"/>
                  </a:lnTo>
                  <a:lnTo>
                    <a:pt x="655513" y="159184"/>
                  </a:lnTo>
                  <a:lnTo>
                    <a:pt x="446589" y="3974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18"/>
            <p:cNvSpPr/>
            <p:nvPr/>
          </p:nvSpPr>
          <p:spPr>
            <a:xfrm>
              <a:off x="4468725" y="1087913"/>
              <a:ext cx="468570" cy="328529"/>
            </a:xfrm>
            <a:custGeom>
              <a:avLst/>
              <a:gdLst/>
              <a:ahLst/>
              <a:cxnLst/>
              <a:rect l="l" t="t" r="r" b="b"/>
              <a:pathLst>
                <a:path w="468570" h="328529" extrusionOk="0">
                  <a:moveTo>
                    <a:pt x="69587" y="164066"/>
                  </a:moveTo>
                  <a:lnTo>
                    <a:pt x="0" y="0"/>
                  </a:lnTo>
                  <a:lnTo>
                    <a:pt x="468570" y="201929"/>
                  </a:lnTo>
                  <a:lnTo>
                    <a:pt x="427927" y="328530"/>
                  </a:lnTo>
                  <a:lnTo>
                    <a:pt x="69587" y="16406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8"/>
            <p:cNvSpPr/>
            <p:nvPr/>
          </p:nvSpPr>
          <p:spPr>
            <a:xfrm>
              <a:off x="4859530" y="1097086"/>
              <a:ext cx="265516" cy="319356"/>
            </a:xfrm>
            <a:custGeom>
              <a:avLst/>
              <a:gdLst/>
              <a:ahLst/>
              <a:cxnLst/>
              <a:rect l="l" t="t" r="r" b="b"/>
              <a:pathLst>
                <a:path w="265516" h="319356" extrusionOk="0">
                  <a:moveTo>
                    <a:pt x="0" y="158537"/>
                  </a:moveTo>
                  <a:lnTo>
                    <a:pt x="265517" y="0"/>
                  </a:lnTo>
                  <a:lnTo>
                    <a:pt x="253777" y="267958"/>
                  </a:lnTo>
                  <a:lnTo>
                    <a:pt x="37121" y="319357"/>
                  </a:lnTo>
                  <a:lnTo>
                    <a:pt x="0" y="158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7" name="Google Shape;487;p18"/>
          <p:cNvGrpSpPr/>
          <p:nvPr/>
        </p:nvGrpSpPr>
        <p:grpSpPr>
          <a:xfrm flipH="1">
            <a:off x="10315651" y="5347469"/>
            <a:ext cx="1976801" cy="1979513"/>
            <a:chOff x="4593392" y="1441589"/>
            <a:chExt cx="1683243" cy="1685552"/>
          </a:xfrm>
        </p:grpSpPr>
        <p:sp>
          <p:nvSpPr>
            <p:cNvPr id="488" name="Google Shape;488;p18"/>
            <p:cNvSpPr/>
            <p:nvPr/>
          </p:nvSpPr>
          <p:spPr>
            <a:xfrm>
              <a:off x="4643547" y="1545109"/>
              <a:ext cx="1633088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8"/>
            <p:cNvSpPr/>
            <p:nvPr/>
          </p:nvSpPr>
          <p:spPr>
            <a:xfrm>
              <a:off x="4593392" y="1441589"/>
              <a:ext cx="1442681" cy="1453563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8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1" name="Google Shape;491;p18"/>
          <p:cNvSpPr/>
          <p:nvPr/>
        </p:nvSpPr>
        <p:spPr>
          <a:xfrm>
            <a:off x="323750" y="241352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8"/>
          <p:cNvSpPr txBox="1">
            <a:spLocks noGrp="1"/>
          </p:cNvSpPr>
          <p:nvPr>
            <p:ph type="sldNum" idx="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3" name="Google Shape;493;p18"/>
          <p:cNvSpPr txBox="1">
            <a:spLocks noGrp="1"/>
          </p:cNvSpPr>
          <p:nvPr>
            <p:ph type="title" hasCustomPrompt="1"/>
          </p:nvPr>
        </p:nvSpPr>
        <p:spPr>
          <a:xfrm>
            <a:off x="415650" y="1171723"/>
            <a:ext cx="11360700" cy="3368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94" name="Google Shape;494;p18"/>
          <p:cNvSpPr txBox="1">
            <a:spLocks noGrp="1"/>
          </p:cNvSpPr>
          <p:nvPr>
            <p:ph type="body" idx="1"/>
          </p:nvPr>
        </p:nvSpPr>
        <p:spPr>
          <a:xfrm>
            <a:off x="415650" y="4681867"/>
            <a:ext cx="11360700" cy="100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1pPr>
            <a:lvl2pPr marL="914400" lvl="1" indent="-3683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2pPr>
            <a:lvl3pPr marL="1371600" lvl="2" indent="-3683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3pPr>
            <a:lvl4pPr marL="1828800" lvl="3" indent="-3683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683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683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6pPr>
            <a:lvl7pPr marL="3200400" lvl="6" indent="-3683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7pPr>
            <a:lvl8pPr marL="3657600" lvl="7" indent="-3683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○"/>
              <a:defRPr>
                <a:solidFill>
                  <a:schemeClr val="lt1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 SlidesMania - Do not remove">
  <p:cSld name="BLANK_1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99" name="Google Shape;499;p2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00" name="Google Shape;500;p2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0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b="1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lang="en" sz="3600" b="1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lang="en" sz="3600" b="1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sz="3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sz="3000" b="1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FAQ</a:t>
              </a:r>
              <a:r>
                <a:rPr lang="en" sz="4400" b="1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502" name="Google Shape;502;p20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w="38100" cap="flat" cmpd="sng">
              <a:solidFill>
                <a:srgbClr val="FFCB2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503" name="Google Shape;503;p20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4" name="Google Shape;504;p20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5" name="Google Shape;505;p20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6" name="Google Shape;506;p20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7" name="Google Shape;507;p20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sz="2400" b="1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508" name="Google Shape;508;p20"/>
          <p:cNvPicPr preferRelativeResize="0"/>
          <p:nvPr/>
        </p:nvPicPr>
        <p:blipFill rotWithShape="1">
          <a:blip r:embed="rId11">
            <a:alphaModFix/>
          </a:blip>
          <a:srcRect t="16256" b="2090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 Light"/>
              <a:buChar char="●"/>
              <a:defRPr sz="2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lvl="1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 Light"/>
              <a:buChar char="○"/>
              <a:defRPr sz="2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 Light"/>
              <a:buChar char="■"/>
              <a:defRPr sz="2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 Light"/>
              <a:buChar char="●"/>
              <a:defRPr sz="2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 Light"/>
              <a:buChar char="○"/>
              <a:defRPr sz="2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 Light"/>
              <a:buChar char="■"/>
              <a:defRPr sz="2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 Light"/>
              <a:buChar char="●"/>
              <a:defRPr sz="2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 Light"/>
              <a:buChar char="○"/>
              <a:defRPr sz="2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 Light"/>
              <a:buChar char="■"/>
              <a:defRPr sz="2200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budget.mos.r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1"/>
          <p:cNvSpPr txBox="1">
            <a:spLocks noGrp="1"/>
          </p:cNvSpPr>
          <p:nvPr>
            <p:ph type="ctrTitle"/>
          </p:nvPr>
        </p:nvSpPr>
        <p:spPr>
          <a:xfrm>
            <a:off x="912825" y="3144986"/>
            <a:ext cx="6504000" cy="1735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000" dirty="0">
                <a:solidFill>
                  <a:srgbClr val="F67E7D"/>
                </a:solidFill>
              </a:rPr>
              <a:t>НЕСКУЧНЫЕ НАЛОГИ</a:t>
            </a:r>
            <a:endParaRPr sz="6000" dirty="0">
              <a:solidFill>
                <a:srgbClr val="F67E7D"/>
              </a:solidFill>
            </a:endParaRPr>
          </a:p>
        </p:txBody>
      </p:sp>
      <p:sp>
        <p:nvSpPr>
          <p:cNvPr id="514" name="Google Shape;514;p21"/>
          <p:cNvSpPr txBox="1">
            <a:spLocks noGrp="1"/>
          </p:cNvSpPr>
          <p:nvPr>
            <p:ph type="subTitle" idx="1"/>
          </p:nvPr>
        </p:nvSpPr>
        <p:spPr>
          <a:xfrm>
            <a:off x="1357745" y="5627775"/>
            <a:ext cx="7241310" cy="95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2060"/>
                </a:solidFill>
                <a:latin typeface="Poppins Medium"/>
                <a:cs typeface="Poppins Medium"/>
                <a:sym typeface="Arial"/>
              </a:rPr>
              <a:t>Солобоева Нателла Аркадьевна</a:t>
            </a:r>
            <a:r>
              <a:rPr lang="ru-RU" sz="2400" dirty="0">
                <a:solidFill>
                  <a:srgbClr val="002060"/>
                </a:solidFill>
                <a:cs typeface="Poppins Medium"/>
                <a:sym typeface="Arial"/>
              </a:rPr>
              <a:t>, преподаватель, к.э.н.</a:t>
            </a:r>
            <a:endParaRPr sz="2400" dirty="0">
              <a:solidFill>
                <a:srgbClr val="002060"/>
              </a:solidFill>
              <a:latin typeface="Poppins Medium"/>
              <a:cs typeface="Poppins Medium"/>
              <a:sym typeface="Arial"/>
            </a:endParaRPr>
          </a:p>
          <a:p>
            <a:pPr marL="0" lvl="0" indent="0"/>
            <a:r>
              <a:rPr lang="en" sz="2400" dirty="0">
                <a:solidFill>
                  <a:srgbClr val="002060"/>
                </a:solidFill>
                <a:latin typeface="Poppins Medium"/>
                <a:cs typeface="Poppins Medium"/>
                <a:sym typeface="Arial"/>
              </a:rPr>
              <a:t>Бодягина Ирина Яковлевна</a:t>
            </a:r>
            <a:r>
              <a:rPr lang="ru-RU" sz="2400" dirty="0">
                <a:solidFill>
                  <a:srgbClr val="002060"/>
                </a:solidFill>
                <a:cs typeface="Poppins Medium"/>
                <a:sym typeface="Arial"/>
              </a:rPr>
              <a:t>, преподаватель, к.э.н.</a:t>
            </a:r>
            <a:endParaRPr sz="2400" dirty="0">
              <a:solidFill>
                <a:srgbClr val="002060"/>
              </a:solidFill>
              <a:latin typeface="Poppins Medium"/>
              <a:cs typeface="Poppins Medium"/>
              <a:sym typeface="Arial"/>
            </a:endParaRPr>
          </a:p>
        </p:txBody>
      </p:sp>
      <p:sp>
        <p:nvSpPr>
          <p:cNvPr id="515" name="Google Shape;515;p21"/>
          <p:cNvSpPr txBox="1">
            <a:spLocks noGrp="1"/>
          </p:cNvSpPr>
          <p:nvPr>
            <p:ph type="ctrTitle"/>
          </p:nvPr>
        </p:nvSpPr>
        <p:spPr>
          <a:xfrm>
            <a:off x="912825" y="2013686"/>
            <a:ext cx="6766500" cy="1131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400" dirty="0"/>
              <a:t>МАСТЕР-КЛАСС</a:t>
            </a:r>
            <a:endParaRPr sz="5400" dirty="0"/>
          </a:p>
        </p:txBody>
      </p:sp>
      <p:pic>
        <p:nvPicPr>
          <p:cNvPr id="5" name="Picture 2" descr="C:\Users\Антон\Downloads\лого ФК 35 векто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618" y="45476"/>
            <a:ext cx="1440413" cy="145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0928CC-CC98-4ED2-993A-91366B01513E}"/>
              </a:ext>
            </a:extLst>
          </p:cNvPr>
          <p:cNvSpPr txBox="1"/>
          <p:nvPr/>
        </p:nvSpPr>
        <p:spPr>
          <a:xfrm>
            <a:off x="1898375" y="556848"/>
            <a:ext cx="47982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solidFill>
                  <a:srgbClr val="002060"/>
                </a:solidFill>
                <a:cs typeface="Poppins SemiBold" panose="00000700000000000000" pitchFamily="2" charset="0"/>
                <a:sym typeface="Poppins Light"/>
              </a:rPr>
              <a:t>ГБПОУ Финансовый колледж № 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2"/>
          <p:cNvSpPr txBox="1">
            <a:spLocks noGrp="1"/>
          </p:cNvSpPr>
          <p:nvPr>
            <p:ph type="body" idx="1"/>
          </p:nvPr>
        </p:nvSpPr>
        <p:spPr>
          <a:xfrm>
            <a:off x="650627" y="2276778"/>
            <a:ext cx="6187088" cy="35830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-RU" sz="2057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</a:t>
            </a:r>
            <a:r>
              <a:rPr lang="ru-RU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</a:t>
            </a:r>
            <a: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оспита</a:t>
            </a:r>
            <a:r>
              <a:rPr lang="ru-RU" sz="2300" dirty="0" err="1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ние</a:t>
            </a:r>
            <a: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чувства ответственного отношения к формированию бюджета как финансовой основы социального и экономического развития общества; </a:t>
            </a:r>
            <a:endParaRPr lang="ru-RU" sz="2300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-RU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</a:t>
            </a:r>
            <a: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выработать навыки расчета различных видов налогов, уплачиваемых физическими лицами с доходов и имущества.</a:t>
            </a:r>
            <a:endParaRPr sz="2300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1600"/>
              </a:spcAft>
              <a:buSzPts val="1018"/>
              <a:buNone/>
            </a:pPr>
            <a:endParaRPr sz="2335" dirty="0"/>
          </a:p>
        </p:txBody>
      </p:sp>
      <p:grpSp>
        <p:nvGrpSpPr>
          <p:cNvPr id="522" name="Google Shape;522;p22"/>
          <p:cNvGrpSpPr/>
          <p:nvPr/>
        </p:nvGrpSpPr>
        <p:grpSpPr>
          <a:xfrm>
            <a:off x="7383002" y="4540325"/>
            <a:ext cx="2181048" cy="1818514"/>
            <a:chOff x="3790450" y="2922745"/>
            <a:chExt cx="1228275" cy="1024111"/>
          </a:xfrm>
        </p:grpSpPr>
        <p:sp>
          <p:nvSpPr>
            <p:cNvPr id="523" name="Google Shape;523;p22"/>
            <p:cNvSpPr/>
            <p:nvPr/>
          </p:nvSpPr>
          <p:spPr>
            <a:xfrm>
              <a:off x="3790450" y="2942602"/>
              <a:ext cx="1220561" cy="1004254"/>
            </a:xfrm>
            <a:custGeom>
              <a:avLst/>
              <a:gdLst/>
              <a:ahLst/>
              <a:cxnLst/>
              <a:rect l="l" t="t" r="r" b="b"/>
              <a:pathLst>
                <a:path w="1220561" h="1004254" extrusionOk="0">
                  <a:moveTo>
                    <a:pt x="207279" y="0"/>
                  </a:moveTo>
                  <a:lnTo>
                    <a:pt x="17224" y="276831"/>
                  </a:lnTo>
                  <a:lnTo>
                    <a:pt x="17600" y="277090"/>
                  </a:lnTo>
                  <a:cubicBezTo>
                    <a:pt x="14139" y="279899"/>
                    <a:pt x="10694" y="282725"/>
                    <a:pt x="8241" y="286328"/>
                  </a:cubicBezTo>
                  <a:cubicBezTo>
                    <a:pt x="-42239" y="360421"/>
                    <a:pt x="144416" y="575627"/>
                    <a:pt x="425186" y="766921"/>
                  </a:cubicBezTo>
                  <a:cubicBezTo>
                    <a:pt x="705963" y="958211"/>
                    <a:pt x="974597" y="1053168"/>
                    <a:pt x="1025077" y="979071"/>
                  </a:cubicBezTo>
                  <a:cubicBezTo>
                    <a:pt x="1025523" y="978432"/>
                    <a:pt x="1025603" y="977590"/>
                    <a:pt x="1026008" y="976934"/>
                  </a:cubicBezTo>
                  <a:lnTo>
                    <a:pt x="1027870" y="978221"/>
                  </a:lnTo>
                  <a:lnTo>
                    <a:pt x="1220561" y="700799"/>
                  </a:lnTo>
                  <a:lnTo>
                    <a:pt x="20727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22"/>
            <p:cNvSpPr/>
            <p:nvPr/>
          </p:nvSpPr>
          <p:spPr>
            <a:xfrm>
              <a:off x="3985489" y="2922745"/>
              <a:ext cx="1033236" cy="743083"/>
            </a:xfrm>
            <a:custGeom>
              <a:avLst/>
              <a:gdLst/>
              <a:ahLst/>
              <a:cxnLst/>
              <a:rect l="l" t="t" r="r" b="b"/>
              <a:pathLst>
                <a:path w="1033236" h="743083" extrusionOk="0">
                  <a:moveTo>
                    <a:pt x="8241" y="25176"/>
                  </a:moveTo>
                  <a:cubicBezTo>
                    <a:pt x="58721" y="-48921"/>
                    <a:pt x="327261" y="46085"/>
                    <a:pt x="608039" y="237379"/>
                  </a:cubicBezTo>
                  <a:cubicBezTo>
                    <a:pt x="888817" y="428669"/>
                    <a:pt x="1075476" y="643811"/>
                    <a:pt x="1024996" y="717908"/>
                  </a:cubicBezTo>
                  <a:cubicBezTo>
                    <a:pt x="974516" y="792005"/>
                    <a:pt x="706004" y="696995"/>
                    <a:pt x="425226" y="505705"/>
                  </a:cubicBezTo>
                  <a:cubicBezTo>
                    <a:pt x="144448" y="314411"/>
                    <a:pt x="-42243" y="99273"/>
                    <a:pt x="8241" y="251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22"/>
            <p:cNvSpPr/>
            <p:nvPr/>
          </p:nvSpPr>
          <p:spPr>
            <a:xfrm>
              <a:off x="4272537" y="3126827"/>
              <a:ext cx="459128" cy="334918"/>
            </a:xfrm>
            <a:custGeom>
              <a:avLst/>
              <a:gdLst/>
              <a:ahLst/>
              <a:cxnLst/>
              <a:rect l="l" t="t" r="r" b="b"/>
              <a:pathLst>
                <a:path w="459128" h="334918" extrusionOk="0">
                  <a:moveTo>
                    <a:pt x="3699" y="10708"/>
                  </a:moveTo>
                  <a:cubicBezTo>
                    <a:pt x="26247" y="-21762"/>
                    <a:pt x="145626" y="22096"/>
                    <a:pt x="270389" y="108669"/>
                  </a:cubicBezTo>
                  <a:cubicBezTo>
                    <a:pt x="395112" y="195242"/>
                    <a:pt x="477977" y="291741"/>
                    <a:pt x="455429" y="324211"/>
                  </a:cubicBezTo>
                  <a:cubicBezTo>
                    <a:pt x="432922" y="356681"/>
                    <a:pt x="313543" y="312820"/>
                    <a:pt x="188779" y="226251"/>
                  </a:cubicBezTo>
                  <a:cubicBezTo>
                    <a:pt x="64016" y="139677"/>
                    <a:pt x="-18849" y="43174"/>
                    <a:pt x="3699" y="10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6" name="Google Shape;526;p22"/>
          <p:cNvSpPr txBox="1"/>
          <p:nvPr/>
        </p:nvSpPr>
        <p:spPr>
          <a:xfrm>
            <a:off x="923828" y="1098168"/>
            <a:ext cx="6187088" cy="9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ru-RU" sz="4500" dirty="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ЦЕЛЬ МАСТЕР</a:t>
            </a:r>
            <a:r>
              <a:rPr lang="ru-RU" sz="2400" dirty="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-</a:t>
            </a:r>
            <a:r>
              <a:rPr lang="ru-RU" sz="4500" dirty="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КЛАССА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34EA05-9CFB-4968-9AD5-6728D3232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469" y="1834737"/>
            <a:ext cx="4883586" cy="3662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3"/>
          <p:cNvSpPr txBox="1">
            <a:spLocks noGrp="1"/>
          </p:cNvSpPr>
          <p:nvPr>
            <p:ph type="title"/>
          </p:nvPr>
        </p:nvSpPr>
        <p:spPr>
          <a:xfrm>
            <a:off x="4669125" y="466203"/>
            <a:ext cx="68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>
                <a:solidFill>
                  <a:srgbClr val="5A236D"/>
                </a:solidFill>
              </a:rPr>
              <a:t>Задачи</a:t>
            </a:r>
            <a:r>
              <a:rPr lang="ru-RU" sz="3200" dirty="0">
                <a:solidFill>
                  <a:srgbClr val="5A236D"/>
                </a:solidFill>
              </a:rPr>
              <a:t>:</a:t>
            </a:r>
            <a:endParaRPr sz="3200" dirty="0">
              <a:solidFill>
                <a:srgbClr val="5A236D"/>
              </a:solidFill>
            </a:endParaRPr>
          </a:p>
        </p:txBody>
      </p:sp>
      <p:sp>
        <p:nvSpPr>
          <p:cNvPr id="532" name="Google Shape;532;p23"/>
          <p:cNvSpPr txBox="1">
            <a:spLocks noGrp="1"/>
          </p:cNvSpPr>
          <p:nvPr>
            <p:ph type="body" idx="2"/>
          </p:nvPr>
        </p:nvSpPr>
        <p:spPr>
          <a:xfrm>
            <a:off x="4669125" y="1324425"/>
            <a:ext cx="7123807" cy="984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002060"/>
                </a:solidFill>
                <a:latin typeface="Poppins Medium"/>
                <a:cs typeface="Poppins Medium"/>
                <a:sym typeface="Poppins Medium"/>
              </a:rPr>
              <a:t>Раскрыть экономическое содержание понятий: «бюджет», «налоги», «элементы налогообложения», «функции государства», «социальные гарантии».</a:t>
            </a:r>
            <a:endParaRPr sz="2200" dirty="0">
              <a:solidFill>
                <a:srgbClr val="002060"/>
              </a:solidFill>
              <a:latin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533" name="Google Shape;533;p23"/>
          <p:cNvSpPr txBox="1">
            <a:spLocks noGrp="1"/>
          </p:cNvSpPr>
          <p:nvPr>
            <p:ph type="body" idx="4"/>
          </p:nvPr>
        </p:nvSpPr>
        <p:spPr>
          <a:xfrm>
            <a:off x="4669125" y="2570778"/>
            <a:ext cx="7165207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>
              <a:lnSpc>
                <a:spcPct val="90000"/>
              </a:lnSpc>
              <a:spcBef>
                <a:spcPts val="1000"/>
              </a:spcBef>
              <a:buNone/>
            </a:pPr>
            <a:r>
              <a:rPr lang="en" sz="2200" dirty="0">
                <a:solidFill>
                  <a:srgbClr val="002060"/>
                </a:solidFill>
                <a:latin typeface="Poppins Medium"/>
                <a:cs typeface="Poppins Medium"/>
                <a:sym typeface="Poppins Medium"/>
              </a:rPr>
              <a:t>Изучить виды налогов физических лиц, уплачиваемых в Российской федерации.</a:t>
            </a:r>
            <a:endParaRPr sz="2200" dirty="0">
              <a:solidFill>
                <a:srgbClr val="002060"/>
              </a:solidFill>
              <a:latin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34" name="Google Shape;534;p23"/>
          <p:cNvSpPr txBox="1">
            <a:spLocks noGrp="1"/>
          </p:cNvSpPr>
          <p:nvPr>
            <p:ph type="body" idx="6"/>
          </p:nvPr>
        </p:nvSpPr>
        <p:spPr>
          <a:xfrm>
            <a:off x="4669125" y="3707885"/>
            <a:ext cx="7039993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002060"/>
                </a:solidFill>
                <a:latin typeface="Poppins Medium"/>
                <a:cs typeface="Poppins Medium"/>
                <a:sym typeface="Poppins Medium"/>
              </a:rPr>
              <a:t>Определить роль различных видов налогов в формировании бюджетов различных уровней.</a:t>
            </a:r>
            <a:endParaRPr sz="2200" dirty="0">
              <a:solidFill>
                <a:srgbClr val="002060"/>
              </a:solidFill>
              <a:latin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35" name="Google Shape;535;p23"/>
          <p:cNvSpPr txBox="1">
            <a:spLocks noGrp="1"/>
          </p:cNvSpPr>
          <p:nvPr>
            <p:ph type="body" idx="8"/>
          </p:nvPr>
        </p:nvSpPr>
        <p:spPr>
          <a:xfrm>
            <a:off x="4669124" y="4817320"/>
            <a:ext cx="7039993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Раскрыть различия в определении налоговой базы и налоговых ставок. </a:t>
            </a:r>
            <a:endParaRPr sz="2200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3859113" y="1701825"/>
            <a:ext cx="607200" cy="6072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01</a:t>
            </a:r>
            <a:endParaRPr sz="240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3859113" y="5040670"/>
            <a:ext cx="607200" cy="6072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04</a:t>
            </a:r>
            <a:endParaRPr sz="2400" dirty="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3859113" y="3931235"/>
            <a:ext cx="607200" cy="6072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03</a:t>
            </a:r>
            <a:endParaRPr sz="240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539" name="Google Shape;539;p23"/>
          <p:cNvSpPr/>
          <p:nvPr/>
        </p:nvSpPr>
        <p:spPr>
          <a:xfrm>
            <a:off x="3859113" y="2821800"/>
            <a:ext cx="607200" cy="6072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02</a:t>
            </a:r>
            <a:endParaRPr sz="240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4"/>
          <p:cNvSpPr txBox="1">
            <a:spLocks noGrp="1"/>
          </p:cNvSpPr>
          <p:nvPr>
            <p:ph type="title"/>
          </p:nvPr>
        </p:nvSpPr>
        <p:spPr>
          <a:xfrm>
            <a:off x="4677525" y="593375"/>
            <a:ext cx="68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>
                <a:solidFill>
                  <a:srgbClr val="5A236D"/>
                </a:solidFill>
              </a:rPr>
              <a:t>Задачи</a:t>
            </a:r>
            <a:r>
              <a:rPr lang="en" sz="3200" dirty="0">
                <a:solidFill>
                  <a:srgbClr val="5A236D"/>
                </a:solidFill>
              </a:rPr>
              <a:t>:</a:t>
            </a:r>
            <a:endParaRPr sz="3200" dirty="0">
              <a:solidFill>
                <a:srgbClr val="5A236D"/>
              </a:solidFill>
            </a:endParaRPr>
          </a:p>
        </p:txBody>
      </p:sp>
      <p:sp>
        <p:nvSpPr>
          <p:cNvPr id="545" name="Google Shape;545;p24"/>
          <p:cNvSpPr txBox="1">
            <a:spLocks noGrp="1"/>
          </p:cNvSpPr>
          <p:nvPr>
            <p:ph type="body" idx="2"/>
          </p:nvPr>
        </p:nvSpPr>
        <p:spPr>
          <a:xfrm>
            <a:off x="4669125" y="1449907"/>
            <a:ext cx="7161514" cy="871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Выработать навыки расчета различных видов налогов, в том числе с использованием налоговых льгот.</a:t>
            </a:r>
            <a:endParaRPr sz="2200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46" name="Google Shape;546;p24"/>
          <p:cNvSpPr txBox="1">
            <a:spLocks noGrp="1"/>
          </p:cNvSpPr>
          <p:nvPr>
            <p:ph type="body" idx="4"/>
          </p:nvPr>
        </p:nvSpPr>
        <p:spPr>
          <a:xfrm>
            <a:off x="4718925" y="2665829"/>
            <a:ext cx="7111714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002060"/>
                </a:solidFill>
                <a:latin typeface="Poppins Medium"/>
                <a:cs typeface="Poppins Medium"/>
                <a:sym typeface="Poppins Medium"/>
              </a:rPr>
              <a:t>Определить общую налоговую нагрузку на семью с учетом условия кейса.</a:t>
            </a:r>
            <a:endParaRPr sz="2200" dirty="0">
              <a:solidFill>
                <a:srgbClr val="002060"/>
              </a:solidFill>
              <a:latin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47" name="Google Shape;547;p24"/>
          <p:cNvSpPr txBox="1">
            <a:spLocks noGrp="1"/>
          </p:cNvSpPr>
          <p:nvPr>
            <p:ph type="body" idx="6"/>
          </p:nvPr>
        </p:nvSpPr>
        <p:spPr>
          <a:xfrm>
            <a:off x="4718925" y="3810421"/>
            <a:ext cx="7111714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>
              <a:lnSpc>
                <a:spcPct val="90000"/>
              </a:lnSpc>
              <a:spcBef>
                <a:spcPts val="1000"/>
              </a:spcBef>
              <a:buNone/>
            </a:pPr>
            <a:r>
              <a:rPr lang="en" sz="2200" dirty="0">
                <a:solidFill>
                  <a:srgbClr val="002060"/>
                </a:solidFill>
                <a:latin typeface="Poppins Medium"/>
                <a:cs typeface="Poppins Medium"/>
                <a:sym typeface="Poppins Medium"/>
              </a:rPr>
              <a:t>Раскрыть роль и место финансов домохозяйств в бюджетной системе государства и региона.</a:t>
            </a:r>
            <a:endParaRPr sz="2200" dirty="0">
              <a:solidFill>
                <a:srgbClr val="002060"/>
              </a:solidFill>
              <a:latin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48" name="Google Shape;548;p24"/>
          <p:cNvSpPr txBox="1">
            <a:spLocks noGrp="1"/>
          </p:cNvSpPr>
          <p:nvPr>
            <p:ph type="body" idx="8"/>
          </p:nvPr>
        </p:nvSpPr>
        <p:spPr>
          <a:xfrm>
            <a:off x="4669125" y="4998603"/>
            <a:ext cx="7161514" cy="4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just">
              <a:lnSpc>
                <a:spcPct val="90000"/>
              </a:lnSpc>
              <a:spcBef>
                <a:spcPts val="1000"/>
              </a:spcBef>
              <a:buNone/>
            </a:pPr>
            <a:r>
              <a:rPr lang="en" sz="2200" dirty="0">
                <a:solidFill>
                  <a:srgbClr val="002060"/>
                </a:solidFill>
                <a:latin typeface="Poppins Medium"/>
                <a:cs typeface="Poppins Medium"/>
                <a:sym typeface="Poppins Medium"/>
              </a:rPr>
              <a:t>Научиться использовать информацию из официальных источников на примере Портала Правительства Москвы «Открытый бюджет Москвы».</a:t>
            </a:r>
            <a:endParaRPr sz="2200" dirty="0">
              <a:solidFill>
                <a:srgbClr val="002060"/>
              </a:solidFill>
              <a:latin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49" name="Google Shape;549;p24"/>
          <p:cNvSpPr/>
          <p:nvPr/>
        </p:nvSpPr>
        <p:spPr>
          <a:xfrm>
            <a:off x="3859113" y="1805702"/>
            <a:ext cx="607200" cy="6072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05</a:t>
            </a:r>
            <a:endParaRPr sz="240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550" name="Google Shape;550;p24"/>
          <p:cNvSpPr/>
          <p:nvPr/>
        </p:nvSpPr>
        <p:spPr>
          <a:xfrm>
            <a:off x="3859113" y="5297113"/>
            <a:ext cx="607200" cy="6072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08</a:t>
            </a:r>
            <a:endParaRPr sz="240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551" name="Google Shape;551;p24"/>
          <p:cNvSpPr/>
          <p:nvPr/>
        </p:nvSpPr>
        <p:spPr>
          <a:xfrm>
            <a:off x="3859113" y="4141499"/>
            <a:ext cx="607200" cy="6072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07</a:t>
            </a:r>
            <a:endParaRPr sz="240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552" name="Google Shape;552;p24"/>
          <p:cNvSpPr/>
          <p:nvPr/>
        </p:nvSpPr>
        <p:spPr>
          <a:xfrm>
            <a:off x="3859113" y="2985885"/>
            <a:ext cx="607200" cy="6072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06</a:t>
            </a:r>
            <a:endParaRPr sz="240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5"/>
          <p:cNvSpPr txBox="1">
            <a:spLocks noGrp="1"/>
          </p:cNvSpPr>
          <p:nvPr>
            <p:ph type="title"/>
          </p:nvPr>
        </p:nvSpPr>
        <p:spPr>
          <a:xfrm>
            <a:off x="1284600" y="481800"/>
            <a:ext cx="4664700" cy="887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5A236D"/>
                </a:solidFill>
              </a:rPr>
              <a:t>Что узнаем? </a:t>
            </a:r>
            <a:endParaRPr sz="4800" dirty="0">
              <a:solidFill>
                <a:srgbClr val="5A236D"/>
              </a:solidFill>
            </a:endParaRPr>
          </a:p>
        </p:txBody>
      </p:sp>
      <p:sp>
        <p:nvSpPr>
          <p:cNvPr id="558" name="Google Shape;558;p25"/>
          <p:cNvSpPr txBox="1">
            <a:spLocks noGrp="1"/>
          </p:cNvSpPr>
          <p:nvPr>
            <p:ph type="body" idx="1"/>
          </p:nvPr>
        </p:nvSpPr>
        <p:spPr>
          <a:xfrm>
            <a:off x="1284600" y="1425775"/>
            <a:ext cx="5728800" cy="1920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Для чего платят налоги.</a:t>
            </a:r>
            <a:r>
              <a:rPr lang="en" sz="2300" dirty="0"/>
              <a:t/>
            </a:r>
            <a:br>
              <a:rPr lang="en" sz="2300" dirty="0"/>
            </a:br>
            <a: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Какие налоги платят граждане России.</a:t>
            </a:r>
            <a:r>
              <a:rPr lang="en" sz="2300" dirty="0"/>
              <a:t> </a:t>
            </a:r>
            <a: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Налоговые ставки для физических лиц.</a:t>
            </a:r>
            <a:endParaRPr sz="2300"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59" name="Google Shape;559;p25"/>
          <p:cNvSpPr txBox="1">
            <a:spLocks noGrp="1"/>
          </p:cNvSpPr>
          <p:nvPr>
            <p:ph type="title"/>
          </p:nvPr>
        </p:nvSpPr>
        <p:spPr>
          <a:xfrm>
            <a:off x="3304125" y="3168212"/>
            <a:ext cx="5068800" cy="887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5A236D"/>
                </a:solidFill>
              </a:rPr>
              <a:t>Чему научимся? </a:t>
            </a:r>
            <a:endParaRPr sz="4800" dirty="0">
              <a:solidFill>
                <a:srgbClr val="5A236D"/>
              </a:solidFill>
            </a:endParaRPr>
          </a:p>
        </p:txBody>
      </p:sp>
      <p:sp>
        <p:nvSpPr>
          <p:cNvPr id="560" name="Google Shape;560;p25"/>
          <p:cNvSpPr txBox="1">
            <a:spLocks noGrp="1"/>
          </p:cNvSpPr>
          <p:nvPr>
            <p:ph type="body" idx="1"/>
          </p:nvPr>
        </p:nvSpPr>
        <p:spPr>
          <a:xfrm>
            <a:off x="3304125" y="4154875"/>
            <a:ext cx="7054800" cy="1920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Различать виды  налогов.</a:t>
            </a:r>
            <a:b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Рассчитывать налоги с учетом налоговых льгот.</a:t>
            </a:r>
            <a:b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300" dirty="0">
                <a:solidFill>
                  <a:srgbClr val="00206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Использовать информацию Портала Правительства Москвы «Открытый бюджет Москвы» </a:t>
            </a:r>
            <a:endParaRPr sz="2300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2400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6"/>
          <p:cNvSpPr txBox="1">
            <a:spLocks noGrp="1"/>
          </p:cNvSpPr>
          <p:nvPr>
            <p:ph type="title"/>
          </p:nvPr>
        </p:nvSpPr>
        <p:spPr>
          <a:xfrm>
            <a:off x="969818" y="504925"/>
            <a:ext cx="3870038" cy="1131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548235"/>
                </a:solidFill>
                <a:latin typeface="Poppins"/>
                <a:ea typeface="Poppins"/>
                <a:cs typeface="Poppins"/>
                <a:sym typeface="Poppins"/>
              </a:rPr>
              <a:t>«</a:t>
            </a:r>
            <a:r>
              <a:rPr lang="ru-RU" sz="2800" b="1" dirty="0">
                <a:solidFill>
                  <a:srgbClr val="5A236D"/>
                </a:solidFill>
                <a:latin typeface="Poppins"/>
                <a:ea typeface="Poppins"/>
                <a:cs typeface="Poppins"/>
                <a:sym typeface="Poppins"/>
              </a:rPr>
              <a:t>Разогреем</a:t>
            </a:r>
            <a:r>
              <a:rPr lang="en" sz="28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»</a:t>
            </a:r>
            <a:r>
              <a:rPr lang="ru-RU" sz="28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br>
              <a:rPr lang="ru-RU" sz="28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ru-RU" sz="28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   </a:t>
            </a:r>
            <a:r>
              <a:rPr lang="ru-RU" sz="2800" b="1" dirty="0">
                <a:solidFill>
                  <a:srgbClr val="5A236D"/>
                </a:solidFill>
                <a:latin typeface="Poppins"/>
                <a:ea typeface="Poppins"/>
                <a:cs typeface="Poppins"/>
                <a:sym typeface="Poppins"/>
              </a:rPr>
              <a:t>интеллект</a:t>
            </a:r>
            <a:endParaRPr sz="2800" b="1" dirty="0">
              <a:solidFill>
                <a:srgbClr val="5A236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6" name="Google Shape;566;p26"/>
          <p:cNvSpPr txBox="1">
            <a:spLocks noGrp="1"/>
          </p:cNvSpPr>
          <p:nvPr>
            <p:ph type="body" idx="1"/>
          </p:nvPr>
        </p:nvSpPr>
        <p:spPr>
          <a:xfrm>
            <a:off x="408495" y="1815934"/>
            <a:ext cx="5502683" cy="4268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2700" lvl="0" indent="-127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Первый налог в мире был установлен в Древнем Вавилоне в XVIII веке до н. э. Царем Хаммурапи.</a:t>
            </a:r>
            <a:b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Налоги могут устанавливаться только государством.</a:t>
            </a:r>
            <a:b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Для пополнения казны Петр Первый ввел налог на цвет глаз.</a:t>
            </a:r>
            <a:b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В России платят налоги на собак и кошек.	</a:t>
            </a:r>
            <a:b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5. В СССР был налог с холостяков, одиноких и малосемейных граждан. </a:t>
            </a:r>
            <a:endParaRPr sz="225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67" name="Google Shape;567;p26"/>
          <p:cNvSpPr txBox="1">
            <a:spLocks noGrp="1"/>
          </p:cNvSpPr>
          <p:nvPr>
            <p:ph type="body" idx="1"/>
          </p:nvPr>
        </p:nvSpPr>
        <p:spPr>
          <a:xfrm>
            <a:off x="6280824" y="1815934"/>
            <a:ext cx="5502683" cy="4268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6. Каждый пенсионер платит налог с пенсии.</a:t>
            </a:r>
            <a:b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7. Налогоплательщиком в России можно стать с 14 лет.</a:t>
            </a:r>
            <a:b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8. В России самые высокие в мире ставки по налогам.</a:t>
            </a:r>
            <a:b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9. В России применяется прогрессивная ставка налогообложения налога на доходы физических лиц.</a:t>
            </a:r>
            <a:b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225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10. Если Вы выиграли в лотерею 3000 руб., будете ли платить налог?</a:t>
            </a:r>
            <a:endParaRPr sz="225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" name="Google Shape;565;p26"/>
          <p:cNvSpPr txBox="1">
            <a:spLocks/>
          </p:cNvSpPr>
          <p:nvPr/>
        </p:nvSpPr>
        <p:spPr>
          <a:xfrm>
            <a:off x="4156365" y="504925"/>
            <a:ext cx="7703126" cy="1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ExtraBold"/>
              <a:buNone/>
              <a:defRPr sz="4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algn="ctr"/>
            <a:r>
              <a:rPr lang="ru-RU" sz="2800" b="1" dirty="0">
                <a:solidFill>
                  <a:srgbClr val="5A236D"/>
                </a:solidFill>
                <a:latin typeface="Poppins"/>
                <a:ea typeface="Poppins"/>
                <a:cs typeface="Poppins"/>
                <a:sym typeface="Poppins"/>
              </a:rPr>
              <a:t>Задание. Вам предложены утверждения.   </a:t>
            </a:r>
            <a:r>
              <a:rPr lang="ru-RU" sz="2800" b="1" dirty="0">
                <a:latin typeface="Poppins"/>
                <a:ea typeface="Poppins"/>
                <a:cs typeface="Poppins"/>
                <a:sym typeface="Poppins"/>
              </a:rPr>
              <a:t>	</a:t>
            </a:r>
            <a:r>
              <a:rPr lang="ru-RU" sz="2800" b="1" dirty="0">
                <a:solidFill>
                  <a:srgbClr val="5A236D"/>
                </a:solidFill>
                <a:latin typeface="Poppins"/>
                <a:ea typeface="Poppins"/>
                <a:cs typeface="Poppins"/>
                <a:sym typeface="Poppins"/>
              </a:rPr>
              <a:t>Ответьте</a:t>
            </a:r>
            <a:r>
              <a:rPr lang="ru-RU" sz="2800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«Да» </a:t>
            </a:r>
            <a:r>
              <a:rPr lang="ru-RU" sz="2800" b="1" dirty="0">
                <a:solidFill>
                  <a:srgbClr val="5A236D"/>
                </a:solidFill>
                <a:latin typeface="Poppins"/>
                <a:ea typeface="Poppins"/>
                <a:cs typeface="Poppins"/>
                <a:sym typeface="Poppins"/>
              </a:rPr>
              <a:t>или</a:t>
            </a:r>
            <a:r>
              <a:rPr lang="ru-RU" sz="2800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«Нет»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7"/>
          <p:cNvSpPr txBox="1">
            <a:spLocks noGrp="1"/>
          </p:cNvSpPr>
          <p:nvPr>
            <p:ph type="title"/>
          </p:nvPr>
        </p:nvSpPr>
        <p:spPr>
          <a:xfrm>
            <a:off x="3679953" y="1445150"/>
            <a:ext cx="4341900" cy="72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</a:rPr>
              <a:t>НАЛОГИ</a:t>
            </a:r>
            <a:endParaRPr sz="5400" dirty="0">
              <a:solidFill>
                <a:srgbClr val="5A236D"/>
              </a:solidFill>
            </a:endParaRPr>
          </a:p>
        </p:txBody>
      </p:sp>
      <p:sp>
        <p:nvSpPr>
          <p:cNvPr id="573" name="Google Shape;573;p27"/>
          <p:cNvSpPr txBox="1">
            <a:spLocks noGrp="1"/>
          </p:cNvSpPr>
          <p:nvPr>
            <p:ph type="body" idx="1"/>
          </p:nvPr>
        </p:nvSpPr>
        <p:spPr>
          <a:xfrm>
            <a:off x="1377361" y="3554134"/>
            <a:ext cx="8769400" cy="22684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Что мы называем налогом?</a:t>
            </a:r>
            <a:b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</a:br>
            <a: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Для чего государство взимает налоги?</a:t>
            </a:r>
            <a:endParaRPr sz="32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3600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74" name="Google Shape;574;p27"/>
          <p:cNvSpPr/>
          <p:nvPr/>
        </p:nvSpPr>
        <p:spPr>
          <a:xfrm>
            <a:off x="1828800" y="945725"/>
            <a:ext cx="1528500" cy="1514671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01</a:t>
            </a:r>
            <a:endParaRPr sz="9600" dirty="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"/>
          <p:cNvSpPr txBox="1">
            <a:spLocks noGrp="1"/>
          </p:cNvSpPr>
          <p:nvPr>
            <p:ph type="title"/>
          </p:nvPr>
        </p:nvSpPr>
        <p:spPr>
          <a:xfrm>
            <a:off x="1173018" y="2156128"/>
            <a:ext cx="5938982" cy="130686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</a:rPr>
              <a:t>НАЛОГИ</a:t>
            </a:r>
            <a:r>
              <a:rPr lang="ru-RU" sz="5400" dirty="0"/>
              <a:t> – это…</a:t>
            </a:r>
            <a:endParaRPr sz="5400" dirty="0"/>
          </a:p>
        </p:txBody>
      </p:sp>
      <p:grpSp>
        <p:nvGrpSpPr>
          <p:cNvPr id="581" name="Google Shape;581;p28"/>
          <p:cNvGrpSpPr/>
          <p:nvPr/>
        </p:nvGrpSpPr>
        <p:grpSpPr>
          <a:xfrm>
            <a:off x="8340475" y="2016975"/>
            <a:ext cx="2283267" cy="2289816"/>
            <a:chOff x="4593397" y="1441597"/>
            <a:chExt cx="1680726" cy="1685547"/>
          </a:xfrm>
        </p:grpSpPr>
        <p:sp>
          <p:nvSpPr>
            <p:cNvPr id="582" name="Google Shape;582;p28"/>
            <p:cNvSpPr/>
            <p:nvPr/>
          </p:nvSpPr>
          <p:spPr>
            <a:xfrm>
              <a:off x="4636901" y="1545112"/>
              <a:ext cx="1637222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28"/>
            <p:cNvSpPr/>
            <p:nvPr/>
          </p:nvSpPr>
          <p:spPr>
            <a:xfrm>
              <a:off x="4593397" y="1441597"/>
              <a:ext cx="1442681" cy="1464465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28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"/>
          <p:cNvSpPr txBox="1">
            <a:spLocks noGrp="1"/>
          </p:cNvSpPr>
          <p:nvPr>
            <p:ph type="title"/>
          </p:nvPr>
        </p:nvSpPr>
        <p:spPr>
          <a:xfrm>
            <a:off x="2420917" y="971265"/>
            <a:ext cx="3019800" cy="977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</a:rPr>
              <a:t>НАЛОГИ</a:t>
            </a:r>
            <a:endParaRPr sz="5400" dirty="0">
              <a:solidFill>
                <a:srgbClr val="5A236D"/>
              </a:solidFill>
            </a:endParaRPr>
          </a:p>
        </p:txBody>
      </p:sp>
      <p:sp>
        <p:nvSpPr>
          <p:cNvPr id="580" name="Google Shape;580;p28"/>
          <p:cNvSpPr txBox="1">
            <a:spLocks noGrp="1"/>
          </p:cNvSpPr>
          <p:nvPr>
            <p:ph type="body" idx="1"/>
          </p:nvPr>
        </p:nvSpPr>
        <p:spPr>
          <a:xfrm>
            <a:off x="752456" y="2016975"/>
            <a:ext cx="6759018" cy="337896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Это обязательные платежи, уплачиваемые физическими и юридическими лицами  на безвозвратной основе в  государственный бюджет</a:t>
            </a:r>
            <a:endParaRPr sz="32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000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pSp>
        <p:nvGrpSpPr>
          <p:cNvPr id="581" name="Google Shape;581;p28"/>
          <p:cNvGrpSpPr/>
          <p:nvPr/>
        </p:nvGrpSpPr>
        <p:grpSpPr>
          <a:xfrm>
            <a:off x="8340475" y="2016975"/>
            <a:ext cx="2283267" cy="2289816"/>
            <a:chOff x="4593397" y="1441597"/>
            <a:chExt cx="1680726" cy="1685547"/>
          </a:xfrm>
        </p:grpSpPr>
        <p:sp>
          <p:nvSpPr>
            <p:cNvPr id="582" name="Google Shape;582;p28"/>
            <p:cNvSpPr/>
            <p:nvPr/>
          </p:nvSpPr>
          <p:spPr>
            <a:xfrm>
              <a:off x="4636901" y="1545112"/>
              <a:ext cx="1637222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28"/>
            <p:cNvSpPr/>
            <p:nvPr/>
          </p:nvSpPr>
          <p:spPr>
            <a:xfrm>
              <a:off x="4593397" y="1441597"/>
              <a:ext cx="1442681" cy="1464465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28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0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29"/>
          <p:cNvGrpSpPr/>
          <p:nvPr/>
        </p:nvGrpSpPr>
        <p:grpSpPr>
          <a:xfrm>
            <a:off x="8340475" y="2016975"/>
            <a:ext cx="2283267" cy="2289816"/>
            <a:chOff x="4593397" y="1441597"/>
            <a:chExt cx="1680726" cy="1685547"/>
          </a:xfrm>
        </p:grpSpPr>
        <p:sp>
          <p:nvSpPr>
            <p:cNvPr id="590" name="Google Shape;590;p29"/>
            <p:cNvSpPr/>
            <p:nvPr/>
          </p:nvSpPr>
          <p:spPr>
            <a:xfrm>
              <a:off x="4636901" y="1545112"/>
              <a:ext cx="1637222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29"/>
            <p:cNvSpPr/>
            <p:nvPr/>
          </p:nvSpPr>
          <p:spPr>
            <a:xfrm>
              <a:off x="4593397" y="1441597"/>
              <a:ext cx="1442681" cy="1464465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29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3" name="Google Shape;593;p29"/>
          <p:cNvSpPr txBox="1"/>
          <p:nvPr/>
        </p:nvSpPr>
        <p:spPr>
          <a:xfrm>
            <a:off x="731615" y="1437600"/>
            <a:ext cx="671556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Для чего государство</a:t>
            </a:r>
            <a:endParaRPr sz="5400" dirty="0">
              <a:solidFill>
                <a:srgbClr val="5A236D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взимает налоги?</a:t>
            </a:r>
            <a:endParaRPr sz="5400" dirty="0">
              <a:solidFill>
                <a:srgbClr val="5A236D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00" dirty="0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29"/>
          <p:cNvGrpSpPr/>
          <p:nvPr/>
        </p:nvGrpSpPr>
        <p:grpSpPr>
          <a:xfrm>
            <a:off x="8340475" y="2016975"/>
            <a:ext cx="2283267" cy="2289816"/>
            <a:chOff x="4593397" y="1441597"/>
            <a:chExt cx="1680726" cy="1685547"/>
          </a:xfrm>
        </p:grpSpPr>
        <p:sp>
          <p:nvSpPr>
            <p:cNvPr id="590" name="Google Shape;590;p29"/>
            <p:cNvSpPr/>
            <p:nvPr/>
          </p:nvSpPr>
          <p:spPr>
            <a:xfrm>
              <a:off x="4636901" y="1545112"/>
              <a:ext cx="1637222" cy="1582032"/>
            </a:xfrm>
            <a:custGeom>
              <a:avLst/>
              <a:gdLst/>
              <a:ahLst/>
              <a:cxnLst/>
              <a:rect l="l" t="t" r="r" b="b"/>
              <a:pathLst>
                <a:path w="1653760" h="1582032" extrusionOk="0">
                  <a:moveTo>
                    <a:pt x="1278115" y="0"/>
                  </a:moveTo>
                  <a:cubicBezTo>
                    <a:pt x="1278115" y="0"/>
                    <a:pt x="1326166" y="722772"/>
                    <a:pt x="1062795" y="991155"/>
                  </a:cubicBezTo>
                  <a:cubicBezTo>
                    <a:pt x="803634" y="1255283"/>
                    <a:pt x="237544" y="1176365"/>
                    <a:pt x="0" y="1110874"/>
                  </a:cubicBezTo>
                  <a:cubicBezTo>
                    <a:pt x="19836" y="1171940"/>
                    <a:pt x="287417" y="1421932"/>
                    <a:pt x="332756" y="1466433"/>
                  </a:cubicBezTo>
                  <a:cubicBezTo>
                    <a:pt x="554027" y="1683550"/>
                    <a:pt x="1001911" y="1585906"/>
                    <a:pt x="1333169" y="1248341"/>
                  </a:cubicBezTo>
                  <a:cubicBezTo>
                    <a:pt x="1664387" y="910771"/>
                    <a:pt x="1753405" y="461017"/>
                    <a:pt x="1532135" y="243900"/>
                  </a:cubicBezTo>
                  <a:cubicBezTo>
                    <a:pt x="1522176" y="234103"/>
                    <a:pt x="1278115" y="0"/>
                    <a:pt x="1278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29"/>
            <p:cNvSpPr/>
            <p:nvPr/>
          </p:nvSpPr>
          <p:spPr>
            <a:xfrm>
              <a:off x="4593397" y="1441597"/>
              <a:ext cx="1442681" cy="1464465"/>
            </a:xfrm>
            <a:custGeom>
              <a:avLst/>
              <a:gdLst/>
              <a:ahLst/>
              <a:cxnLst/>
              <a:rect l="l" t="t" r="r" b="b"/>
              <a:pathLst>
                <a:path w="1442681" h="1453563" extrusionOk="0">
                  <a:moveTo>
                    <a:pt x="994706" y="186"/>
                  </a:moveTo>
                  <a:cubicBezTo>
                    <a:pt x="780358" y="5452"/>
                    <a:pt x="527714" y="122670"/>
                    <a:pt x="320693" y="333650"/>
                  </a:cubicBezTo>
                  <a:cubicBezTo>
                    <a:pt x="-10525" y="671215"/>
                    <a:pt x="-99705" y="1120845"/>
                    <a:pt x="121606" y="1337962"/>
                  </a:cubicBezTo>
                  <a:cubicBezTo>
                    <a:pt x="342877" y="1555083"/>
                    <a:pt x="790761" y="1457438"/>
                    <a:pt x="1121979" y="1119869"/>
                  </a:cubicBezTo>
                  <a:cubicBezTo>
                    <a:pt x="1453196" y="782304"/>
                    <a:pt x="1542377" y="332675"/>
                    <a:pt x="1321106" y="115557"/>
                  </a:cubicBezTo>
                  <a:cubicBezTo>
                    <a:pt x="1238119" y="34137"/>
                    <a:pt x="1123315" y="-2976"/>
                    <a:pt x="994706" y="186"/>
                  </a:cubicBezTo>
                  <a:close/>
                  <a:moveTo>
                    <a:pt x="845573" y="399938"/>
                  </a:moveTo>
                  <a:cubicBezTo>
                    <a:pt x="903704" y="398509"/>
                    <a:pt x="955560" y="415256"/>
                    <a:pt x="993087" y="452058"/>
                  </a:cubicBezTo>
                  <a:cubicBezTo>
                    <a:pt x="1093075" y="550192"/>
                    <a:pt x="1052837" y="753501"/>
                    <a:pt x="903137" y="906079"/>
                  </a:cubicBezTo>
                  <a:cubicBezTo>
                    <a:pt x="753437" y="1058653"/>
                    <a:pt x="551031" y="1102762"/>
                    <a:pt x="451002" y="1004627"/>
                  </a:cubicBezTo>
                  <a:cubicBezTo>
                    <a:pt x="350973" y="906492"/>
                    <a:pt x="391252" y="703305"/>
                    <a:pt x="540951" y="550731"/>
                  </a:cubicBezTo>
                  <a:cubicBezTo>
                    <a:pt x="634503" y="455369"/>
                    <a:pt x="748701" y="402318"/>
                    <a:pt x="845573" y="3999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29"/>
            <p:cNvSpPr/>
            <p:nvPr/>
          </p:nvSpPr>
          <p:spPr>
            <a:xfrm>
              <a:off x="4986203" y="1827976"/>
              <a:ext cx="656440" cy="678044"/>
            </a:xfrm>
            <a:custGeom>
              <a:avLst/>
              <a:gdLst/>
              <a:ahLst/>
              <a:cxnLst/>
              <a:rect l="l" t="t" r="r" b="b"/>
              <a:pathLst>
                <a:path w="651553" h="656701" extrusionOk="0">
                  <a:moveTo>
                    <a:pt x="449336" y="84"/>
                  </a:moveTo>
                  <a:cubicBezTo>
                    <a:pt x="352424" y="2464"/>
                    <a:pt x="238267" y="55390"/>
                    <a:pt x="144714" y="150751"/>
                  </a:cubicBezTo>
                  <a:cubicBezTo>
                    <a:pt x="91400" y="205065"/>
                    <a:pt x="52336" y="265827"/>
                    <a:pt x="28169" y="325958"/>
                  </a:cubicBezTo>
                  <a:cubicBezTo>
                    <a:pt x="-15551" y="434735"/>
                    <a:pt x="-9641" y="541574"/>
                    <a:pt x="54765" y="604773"/>
                  </a:cubicBezTo>
                  <a:cubicBezTo>
                    <a:pt x="106662" y="655723"/>
                    <a:pt x="186289" y="667907"/>
                    <a:pt x="271704" y="646898"/>
                  </a:cubicBezTo>
                  <a:cubicBezTo>
                    <a:pt x="289759" y="567587"/>
                    <a:pt x="336150" y="482770"/>
                    <a:pt x="407964" y="409576"/>
                  </a:cubicBezTo>
                  <a:cubicBezTo>
                    <a:pt x="479899" y="336249"/>
                    <a:pt x="564019" y="288383"/>
                    <a:pt x="643120" y="268904"/>
                  </a:cubicBezTo>
                  <a:cubicBezTo>
                    <a:pt x="654819" y="217493"/>
                    <a:pt x="654495" y="168539"/>
                    <a:pt x="641217" y="126463"/>
                  </a:cubicBezTo>
                  <a:cubicBezTo>
                    <a:pt x="632311" y="98134"/>
                    <a:pt x="617900" y="72748"/>
                    <a:pt x="596930" y="52204"/>
                  </a:cubicBezTo>
                  <a:cubicBezTo>
                    <a:pt x="559445" y="15402"/>
                    <a:pt x="507467" y="-1345"/>
                    <a:pt x="44933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3" name="Google Shape;593;p29"/>
          <p:cNvSpPr txBox="1"/>
          <p:nvPr/>
        </p:nvSpPr>
        <p:spPr>
          <a:xfrm>
            <a:off x="781200" y="930064"/>
            <a:ext cx="64539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Для чего государство</a:t>
            </a:r>
            <a:endParaRPr sz="5400" dirty="0">
              <a:solidFill>
                <a:srgbClr val="5A236D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взимает налоги?</a:t>
            </a:r>
            <a:endParaRPr sz="5400" dirty="0">
              <a:solidFill>
                <a:srgbClr val="5A236D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00" dirty="0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594" name="Google Shape;594;p29"/>
          <p:cNvSpPr txBox="1">
            <a:spLocks noGrp="1"/>
          </p:cNvSpPr>
          <p:nvPr>
            <p:ph type="body" idx="1"/>
          </p:nvPr>
        </p:nvSpPr>
        <p:spPr>
          <a:xfrm>
            <a:off x="398948" y="3246195"/>
            <a:ext cx="6994690" cy="304148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55000" lnSpcReduction="20000"/>
          </a:bodyPr>
          <a:lstStyle/>
          <a:p>
            <a:pPr marL="0" indent="0">
              <a:lnSpc>
                <a:spcPct val="135000"/>
              </a:lnSpc>
              <a:spcBef>
                <a:spcPts val="1000"/>
              </a:spcBef>
              <a:buNone/>
            </a:pPr>
            <a:r>
              <a:rPr lang="en" sz="51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Чтобы обеспечить финансирование государственных и муниципальных функций, которые </a:t>
            </a:r>
            <a:r>
              <a:rPr lang="ru-RU" sz="51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иными субъектами рыночных отношений не </a:t>
            </a:r>
            <a:r>
              <a:rPr lang="en" sz="51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выполня</a:t>
            </a:r>
            <a:r>
              <a:rPr lang="ru-RU" sz="51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ю</a:t>
            </a:r>
            <a:r>
              <a:rPr lang="en" sz="51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т</a:t>
            </a:r>
            <a:r>
              <a:rPr lang="ru-RU" sz="5100" dirty="0" err="1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ся</a:t>
            </a:r>
            <a:r>
              <a:rPr lang="en-US" sz="51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51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8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000" dirty="0">
              <a:solidFill>
                <a:srgbClr val="00206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79730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0"/>
          <p:cNvSpPr txBox="1">
            <a:spLocks noGrp="1"/>
          </p:cNvSpPr>
          <p:nvPr>
            <p:ph type="title"/>
          </p:nvPr>
        </p:nvSpPr>
        <p:spPr>
          <a:xfrm>
            <a:off x="937491" y="439125"/>
            <a:ext cx="10317017" cy="1131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5400" dirty="0">
                <a:solidFill>
                  <a:srgbClr val="5A236D"/>
                </a:solidFill>
                <a:sym typeface="Arial"/>
              </a:rPr>
              <a:t>Направление использования </a:t>
            </a:r>
            <a:br>
              <a:rPr lang="ru-RU" sz="5400" dirty="0">
                <a:solidFill>
                  <a:srgbClr val="5A236D"/>
                </a:solidFill>
                <a:sym typeface="Arial"/>
              </a:rPr>
            </a:br>
            <a:r>
              <a:rPr lang="ru-RU" sz="5400" dirty="0">
                <a:solidFill>
                  <a:srgbClr val="5A236D"/>
                </a:solidFill>
                <a:sym typeface="Arial"/>
              </a:rPr>
              <a:t>государственного бюджета</a:t>
            </a:r>
          </a:p>
        </p:txBody>
      </p:sp>
      <p:sp>
        <p:nvSpPr>
          <p:cNvPr id="600" name="Google Shape;600;p30"/>
          <p:cNvSpPr txBox="1">
            <a:spLocks noGrp="1"/>
          </p:cNvSpPr>
          <p:nvPr>
            <p:ph type="body" idx="1"/>
          </p:nvPr>
        </p:nvSpPr>
        <p:spPr>
          <a:xfrm>
            <a:off x="396445" y="2184140"/>
            <a:ext cx="5407800" cy="329339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810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ru-RU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</a:t>
            </a: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Социальная защита 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381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ru-RU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</a:t>
            </a: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Библиотеки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381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ru-RU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</a:t>
            </a: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Национальная безопасность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381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ru-RU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</a:t>
            </a: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Культура и спорт	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381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ru-RU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5. </a:t>
            </a: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Наука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3810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ru-RU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6. </a:t>
            </a: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Образование 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01" name="Google Shape;601;p30"/>
          <p:cNvSpPr txBox="1">
            <a:spLocks noGrp="1"/>
          </p:cNvSpPr>
          <p:nvPr>
            <p:ph type="body" idx="1"/>
          </p:nvPr>
        </p:nvSpPr>
        <p:spPr>
          <a:xfrm>
            <a:off x="4995159" y="2184140"/>
            <a:ext cx="7112000" cy="349479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14000"/>
              </a:lnSpc>
              <a:spcBef>
                <a:spcPts val="1000"/>
              </a:spcBef>
              <a:buNone/>
            </a:pPr>
            <a:r>
              <a:rPr lang="ru-RU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7</a:t>
            </a: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Здравоохранение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8. </a:t>
            </a:r>
            <a:r>
              <a:rPr lang="ru-RU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Защита природы</a:t>
            </a:r>
          </a:p>
          <a:p>
            <a:pPr marL="0" lvl="0" indent="0" algn="l" rtl="0">
              <a:lnSpc>
                <a:spcPct val="114000"/>
              </a:lnSpc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9. Национальные проекты и исследования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14000"/>
              </a:lnSpc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10. Государственное и муниципальное  управление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14000"/>
              </a:lnSpc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11. Экономика 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14000"/>
              </a:lnSpc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12. Международные</a:t>
            </a:r>
            <a:r>
              <a:rPr lang="en-US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" sz="23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отношения</a:t>
            </a:r>
            <a:endParaRPr sz="23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6" name="Picture 2" descr="https://avatars.mds.yandex.net/i?id=6d4745dfd793fc4ee3fe2bd7a5e1b49021f793b8-8497407-images-thumbs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5" t="9684" r="7498"/>
          <a:stretch/>
        </p:blipFill>
        <p:spPr bwMode="auto">
          <a:xfrm>
            <a:off x="9285403" y="4817097"/>
            <a:ext cx="2658360" cy="1937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1"/>
          <p:cNvSpPr txBox="1"/>
          <p:nvPr/>
        </p:nvSpPr>
        <p:spPr>
          <a:xfrm>
            <a:off x="988290" y="683749"/>
            <a:ext cx="10239033" cy="1419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Что объединяет эти </a:t>
            </a:r>
            <a:r>
              <a:rPr lang="ru-RU" sz="5400" dirty="0">
                <a:solidFill>
                  <a:srgbClr val="5A236D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предметы</a:t>
            </a:r>
            <a:r>
              <a:rPr lang="en" sz="5400" dirty="0">
                <a:solidFill>
                  <a:srgbClr val="5A236D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?</a:t>
            </a:r>
            <a:endParaRPr sz="5400" dirty="0">
              <a:solidFill>
                <a:srgbClr val="5A236D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pic>
        <p:nvPicPr>
          <p:cNvPr id="607" name="Google Shape;6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350" y="3792981"/>
            <a:ext cx="2934750" cy="29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8327" y="1763470"/>
            <a:ext cx="5015345" cy="3722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5494" y="3822561"/>
            <a:ext cx="3596250" cy="2853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2"/>
          <p:cNvSpPr txBox="1"/>
          <p:nvPr/>
        </p:nvSpPr>
        <p:spPr>
          <a:xfrm>
            <a:off x="1423447" y="605191"/>
            <a:ext cx="9982985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Все эти </a:t>
            </a:r>
            <a:r>
              <a:rPr lang="ru-RU" sz="3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предметы</a:t>
            </a:r>
            <a:r>
              <a:rPr lang="en" sz="3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– объекты налогообложения:</a:t>
            </a:r>
            <a:endParaRPr sz="320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доходы</a:t>
            </a:r>
            <a:r>
              <a:rPr lang="en" sz="3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, дом, транспорт, заработная плата, выигрыш</a:t>
            </a:r>
            <a:endParaRPr sz="320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15" name="Google Shape;61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570" y="3758376"/>
            <a:ext cx="2934750" cy="29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2"/>
          <p:cNvPicPr preferRelativeResize="0"/>
          <p:nvPr/>
        </p:nvPicPr>
        <p:blipFill rotWithShape="1">
          <a:blip r:embed="rId4">
            <a:alphaModFix/>
          </a:blip>
          <a:srcRect l="13363" t="5450" r="13811" b="-66"/>
          <a:stretch/>
        </p:blipFill>
        <p:spPr>
          <a:xfrm>
            <a:off x="4297875" y="2227092"/>
            <a:ext cx="3596250" cy="3392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01482" y="3923250"/>
            <a:ext cx="3596250" cy="2853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3"/>
          <p:cNvSpPr txBox="1">
            <a:spLocks noGrp="1"/>
          </p:cNvSpPr>
          <p:nvPr>
            <p:ph type="title"/>
          </p:nvPr>
        </p:nvSpPr>
        <p:spPr>
          <a:xfrm>
            <a:off x="4005391" y="693269"/>
            <a:ext cx="3592613" cy="126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</a:rPr>
              <a:t>КЕЙС</a:t>
            </a:r>
            <a:endParaRPr sz="5400" dirty="0">
              <a:solidFill>
                <a:srgbClr val="5A236D"/>
              </a:solidFill>
            </a:endParaRPr>
          </a:p>
        </p:txBody>
      </p:sp>
      <p:sp>
        <p:nvSpPr>
          <p:cNvPr id="623" name="Google Shape;623;p33"/>
          <p:cNvSpPr txBox="1">
            <a:spLocks noGrp="1"/>
          </p:cNvSpPr>
          <p:nvPr>
            <p:ph type="body" idx="1"/>
          </p:nvPr>
        </p:nvSpPr>
        <p:spPr>
          <a:xfrm>
            <a:off x="1140643" y="3151387"/>
            <a:ext cx="10246936" cy="140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Если вы получили зарплату и купили себе кроссовки, какие два вида налога вы заплатите?</a:t>
            </a:r>
            <a:endParaRPr sz="32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24" name="Google Shape;624;p33"/>
          <p:cNvSpPr/>
          <p:nvPr/>
        </p:nvSpPr>
        <p:spPr>
          <a:xfrm>
            <a:off x="2939606" y="676135"/>
            <a:ext cx="1225486" cy="12657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01</a:t>
            </a:r>
            <a:endParaRPr sz="5400" dirty="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625" name="Google Shape;625;p33"/>
          <p:cNvSpPr txBox="1"/>
          <p:nvPr/>
        </p:nvSpPr>
        <p:spPr>
          <a:xfrm>
            <a:off x="2761804" y="1993236"/>
            <a:ext cx="6079786" cy="698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accent4">
                    <a:lumMod val="50000"/>
                  </a:schemeClr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«Прямые </a:t>
            </a:r>
            <a:r>
              <a:rPr lang="en" sz="3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– </a:t>
            </a:r>
            <a:r>
              <a:rPr lang="en" sz="3200" dirty="0">
                <a:solidFill>
                  <a:srgbClr val="00B05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косвенные</a:t>
            </a:r>
            <a:r>
              <a:rPr lang="en" sz="3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</a:t>
            </a:r>
            <a:r>
              <a:rPr lang="en" sz="3200" dirty="0">
                <a:solidFill>
                  <a:srgbClr val="5A236D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налоги»</a:t>
            </a:r>
            <a:endParaRPr sz="3200" dirty="0">
              <a:solidFill>
                <a:srgbClr val="5A236D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627" name="Google Shape;627;p33"/>
          <p:cNvPicPr preferRelativeResize="0"/>
          <p:nvPr/>
        </p:nvPicPr>
        <p:blipFill rotWithShape="1">
          <a:blip r:embed="rId3">
            <a:alphaModFix/>
          </a:blip>
          <a:srcRect t="16490" b="12659"/>
          <a:stretch/>
        </p:blipFill>
        <p:spPr>
          <a:xfrm>
            <a:off x="6520105" y="4590854"/>
            <a:ext cx="2987575" cy="2116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2177B6-2C7D-4951-9AA7-69565DB59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767" y="4590854"/>
            <a:ext cx="1885361" cy="1784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34"/>
          <p:cNvSpPr txBox="1">
            <a:spLocks noGrp="1"/>
          </p:cNvSpPr>
          <p:nvPr>
            <p:ph type="title"/>
          </p:nvPr>
        </p:nvSpPr>
        <p:spPr>
          <a:xfrm>
            <a:off x="3486197" y="694550"/>
            <a:ext cx="4350900" cy="140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</a:rPr>
              <a:t>Ответ</a:t>
            </a:r>
            <a:endParaRPr sz="5400" dirty="0">
              <a:solidFill>
                <a:srgbClr val="5A236D"/>
              </a:solidFill>
            </a:endParaRPr>
          </a:p>
        </p:txBody>
      </p:sp>
      <p:sp>
        <p:nvSpPr>
          <p:cNvPr id="633" name="Google Shape;633;p34"/>
          <p:cNvSpPr txBox="1">
            <a:spLocks noGrp="1"/>
          </p:cNvSpPr>
          <p:nvPr>
            <p:ph type="body" idx="1"/>
          </p:nvPr>
        </p:nvSpPr>
        <p:spPr>
          <a:xfrm>
            <a:off x="1019665" y="2300050"/>
            <a:ext cx="10322351" cy="140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Poppins Medium"/>
                <a:cs typeface="Poppins Medium"/>
                <a:sym typeface="Poppins Medium"/>
              </a:rPr>
              <a:t>Если вы получили зарплату и купили себе кроссовки, какие два вида налога вы заплатите?</a:t>
            </a:r>
            <a:endParaRPr sz="3200" dirty="0">
              <a:solidFill>
                <a:schemeClr val="dk1"/>
              </a:solidFill>
              <a:latin typeface="Poppins Medium"/>
              <a:cs typeface="Poppins Medium"/>
              <a:sym typeface="Poppins Medium"/>
            </a:endParaRPr>
          </a:p>
        </p:txBody>
      </p:sp>
      <p:pic>
        <p:nvPicPr>
          <p:cNvPr id="636" name="Google Shape;636;p34"/>
          <p:cNvPicPr preferRelativeResize="0"/>
          <p:nvPr/>
        </p:nvPicPr>
        <p:blipFill rotWithShape="1">
          <a:blip r:embed="rId3">
            <a:alphaModFix/>
          </a:blip>
          <a:srcRect t="12006" b="14897"/>
          <a:stretch/>
        </p:blipFill>
        <p:spPr>
          <a:xfrm>
            <a:off x="7040662" y="3857742"/>
            <a:ext cx="2499225" cy="1736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7" name="Google Shape;637;p34"/>
          <p:cNvSpPr txBox="1"/>
          <p:nvPr/>
        </p:nvSpPr>
        <p:spPr>
          <a:xfrm>
            <a:off x="1203862" y="5495203"/>
            <a:ext cx="4119514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</a:rPr>
              <a:t>Налог на доходы физических лиц </a:t>
            </a:r>
            <a:endParaRPr sz="32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38" name="Google Shape;638;p34"/>
          <p:cNvSpPr txBox="1"/>
          <p:nvPr/>
        </p:nvSpPr>
        <p:spPr>
          <a:xfrm>
            <a:off x="5917875" y="5463242"/>
            <a:ext cx="4744800" cy="972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Налог на добавленную </a:t>
            </a: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стоимость</a:t>
            </a:r>
            <a:endParaRPr sz="32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" name="Google Shape;624;p33">
            <a:extLst>
              <a:ext uri="{FF2B5EF4-FFF2-40B4-BE49-F238E27FC236}">
                <a16:creationId xmlns:a16="http://schemas.microsoft.com/office/drawing/2014/main" id="{8D38F7CF-5BD7-4F20-8A67-84AFAD5ECCAC}"/>
              </a:ext>
            </a:extLst>
          </p:cNvPr>
          <p:cNvSpPr/>
          <p:nvPr/>
        </p:nvSpPr>
        <p:spPr>
          <a:xfrm>
            <a:off x="2392851" y="675610"/>
            <a:ext cx="1225486" cy="1265700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01</a:t>
            </a:r>
            <a:endParaRPr sz="5400" dirty="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71EB57-626D-483C-811F-049B0664B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938" y="3679029"/>
            <a:ext cx="1885361" cy="1784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5"/>
          <p:cNvSpPr txBox="1">
            <a:spLocks noGrp="1"/>
          </p:cNvSpPr>
          <p:nvPr>
            <p:ph type="title"/>
          </p:nvPr>
        </p:nvSpPr>
        <p:spPr>
          <a:xfrm>
            <a:off x="2413261" y="710055"/>
            <a:ext cx="6589336" cy="174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rgbClr val="5A236D"/>
                </a:solidFill>
              </a:rPr>
              <a:t>ВИДЫ НАЛОГОВ</a:t>
            </a:r>
            <a:endParaRPr sz="5400" dirty="0">
              <a:solidFill>
                <a:srgbClr val="5A236D"/>
              </a:solidFill>
            </a:endParaRPr>
          </a:p>
        </p:txBody>
      </p:sp>
      <p:sp>
        <p:nvSpPr>
          <p:cNvPr id="644" name="Google Shape;644;p35"/>
          <p:cNvSpPr txBox="1">
            <a:spLocks noGrp="1"/>
          </p:cNvSpPr>
          <p:nvPr>
            <p:ph type="body" idx="1"/>
          </p:nvPr>
        </p:nvSpPr>
        <p:spPr>
          <a:xfrm>
            <a:off x="1086550" y="3081700"/>
            <a:ext cx="32127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ПРЯМЫЕ </a:t>
            </a:r>
            <a:endParaRPr sz="4800">
              <a:solidFill>
                <a:schemeClr val="dk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645" name="Google Shape;645;p35"/>
          <p:cNvSpPr/>
          <p:nvPr/>
        </p:nvSpPr>
        <p:spPr>
          <a:xfrm>
            <a:off x="1706253" y="945725"/>
            <a:ext cx="1170280" cy="1119799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02</a:t>
            </a:r>
            <a:endParaRPr sz="5400" dirty="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646" name="Google Shape;646;p35"/>
          <p:cNvSpPr txBox="1"/>
          <p:nvPr/>
        </p:nvSpPr>
        <p:spPr>
          <a:xfrm>
            <a:off x="973429" y="3298676"/>
            <a:ext cx="10395296" cy="17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Aft>
                <a:spcPts val="0"/>
              </a:spcAft>
              <a:buNone/>
            </a:pPr>
            <a:r>
              <a:rPr lang="en" sz="3200" dirty="0">
                <a:solidFill>
                  <a:srgbClr val="5A236D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                       </a:t>
            </a:r>
            <a:r>
              <a:rPr lang="en" sz="2800" dirty="0">
                <a:solidFill>
                  <a:srgbClr val="5A236D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" sz="28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- </a:t>
            </a:r>
            <a: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налоги, которые налогоплательщики напрямую  платят в бюджет с доходов или имущества.</a:t>
            </a:r>
            <a:endParaRPr sz="32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2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6"/>
          <p:cNvSpPr txBox="1"/>
          <p:nvPr/>
        </p:nvSpPr>
        <p:spPr>
          <a:xfrm>
            <a:off x="1188214" y="3316895"/>
            <a:ext cx="10218219" cy="174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5A236D"/>
                </a:solidFill>
                <a:latin typeface="Poppins Medium"/>
                <a:cs typeface="Poppins Medium"/>
                <a:sym typeface="Poppins"/>
              </a:rPr>
              <a:t>КОСВЕННЫЕ НАЛОГИ</a:t>
            </a:r>
            <a:r>
              <a:rPr lang="en" sz="3200" dirty="0">
                <a:solidFill>
                  <a:srgbClr val="5A236D"/>
                </a:solidFill>
                <a:latin typeface="Poppins Medium"/>
                <a:cs typeface="Poppins Medium"/>
                <a:sym typeface="Poppins Medium"/>
              </a:rPr>
              <a:t> </a:t>
            </a:r>
            <a:r>
              <a:rPr lang="en" sz="3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– это налоги, включаемые в цену товаров или услуг. Но непосредственно перечисляют налоги в бюджет продавцы. </a:t>
            </a:r>
            <a:endParaRPr sz="32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" name="Google Shape;643;p35">
            <a:extLst>
              <a:ext uri="{FF2B5EF4-FFF2-40B4-BE49-F238E27FC236}">
                <a16:creationId xmlns:a16="http://schemas.microsoft.com/office/drawing/2014/main" id="{B57463B5-806B-47BE-A791-9ADF7FE56C35}"/>
              </a:ext>
            </a:extLst>
          </p:cNvPr>
          <p:cNvSpPr txBox="1">
            <a:spLocks/>
          </p:cNvSpPr>
          <p:nvPr/>
        </p:nvSpPr>
        <p:spPr>
          <a:xfrm>
            <a:off x="2413261" y="710055"/>
            <a:ext cx="6589336" cy="17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 ExtraBold"/>
              <a:buNone/>
              <a:defRPr sz="4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 ExtraBold"/>
              <a:buNone/>
              <a:defRPr sz="4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 ExtraBold"/>
              <a:buNone/>
              <a:defRPr sz="4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 ExtraBold"/>
              <a:buNone/>
              <a:defRPr sz="4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 ExtraBold"/>
              <a:buNone/>
              <a:defRPr sz="4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 ExtraBold"/>
              <a:buNone/>
              <a:defRPr sz="4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 ExtraBold"/>
              <a:buNone/>
              <a:defRPr sz="4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 ExtraBold"/>
              <a:buNone/>
              <a:defRPr sz="4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 ExtraBold"/>
              <a:buNone/>
              <a:defRPr sz="4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algn="ctr"/>
            <a:r>
              <a:rPr lang="ru-RU" sz="5400" dirty="0">
                <a:solidFill>
                  <a:srgbClr val="5A236D"/>
                </a:solidFill>
              </a:rPr>
              <a:t>ВИДЫ НАЛОГОВ</a:t>
            </a:r>
          </a:p>
        </p:txBody>
      </p:sp>
      <p:sp>
        <p:nvSpPr>
          <p:cNvPr id="6" name="Google Shape;645;p35">
            <a:extLst>
              <a:ext uri="{FF2B5EF4-FFF2-40B4-BE49-F238E27FC236}">
                <a16:creationId xmlns:a16="http://schemas.microsoft.com/office/drawing/2014/main" id="{C8E155A1-D62B-46C9-89D1-EBFFD96775A1}"/>
              </a:ext>
            </a:extLst>
          </p:cNvPr>
          <p:cNvSpPr/>
          <p:nvPr/>
        </p:nvSpPr>
        <p:spPr>
          <a:xfrm>
            <a:off x="1706253" y="945725"/>
            <a:ext cx="1170280" cy="1119799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02</a:t>
            </a:r>
            <a:endParaRPr sz="5400" dirty="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7"/>
          <p:cNvSpPr txBox="1">
            <a:spLocks noGrp="1"/>
          </p:cNvSpPr>
          <p:nvPr>
            <p:ph type="title"/>
          </p:nvPr>
        </p:nvSpPr>
        <p:spPr>
          <a:xfrm>
            <a:off x="415650" y="514123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dirty="0">
                <a:solidFill>
                  <a:srgbClr val="5A236D"/>
                </a:solidFill>
              </a:rPr>
              <a:t>СТРУКТУРА РОЗНИЧНОЙ ЦЕНЫ</a:t>
            </a:r>
          </a:p>
        </p:txBody>
      </p:sp>
      <p:graphicFrame>
        <p:nvGraphicFramePr>
          <p:cNvPr id="659" name="Google Shape;659;p37"/>
          <p:cNvGraphicFramePr/>
          <p:nvPr>
            <p:extLst>
              <p:ext uri="{D42A27DB-BD31-4B8C-83A1-F6EECF244321}">
                <p14:modId xmlns:p14="http://schemas.microsoft.com/office/powerpoint/2010/main" val="1001016387"/>
              </p:ext>
            </p:extLst>
          </p:nvPr>
        </p:nvGraphicFramePr>
        <p:xfrm>
          <a:off x="1627694" y="1954109"/>
          <a:ext cx="8936611" cy="2761672"/>
        </p:xfrm>
        <a:graphic>
          <a:graphicData uri="http://schemas.openxmlformats.org/drawingml/2006/table">
            <a:tbl>
              <a:tblPr>
                <a:noFill/>
                <a:tableStyleId>{91E341BE-E353-4697-857F-8C554DEBA092}</a:tableStyleId>
              </a:tblPr>
              <a:tblGrid>
                <a:gridCol w="3107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7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2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68294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Calibri"/>
                          <a:cs typeface="Poppins Medium"/>
                          <a:sym typeface="Calibri"/>
                        </a:rPr>
                        <a:t>Себестоимость</a:t>
                      </a:r>
                      <a:endParaRPr sz="27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Calibri"/>
                        <a:cs typeface="Poppins Medium"/>
                        <a:sym typeface="Calibri"/>
                      </a:endParaRPr>
                    </a:p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Calibri"/>
                          <a:cs typeface="Poppins Medium"/>
                          <a:sym typeface="Calibri"/>
                        </a:rPr>
                        <a:t>(закупочная цена) </a:t>
                      </a:r>
                      <a:endParaRPr sz="24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Calibri"/>
                          <a:cs typeface="Poppins Medium"/>
                          <a:sym typeface="Calibri"/>
                        </a:rPr>
                        <a:t>НДС</a:t>
                      </a:r>
                      <a:endParaRPr sz="30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Calibri"/>
                          <a:cs typeface="Poppins Medium"/>
                          <a:sym typeface="Calibri"/>
                        </a:rPr>
                        <a:t>Торговая надбавка</a:t>
                      </a:r>
                      <a:endParaRPr sz="27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689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Calibri"/>
                          <a:cs typeface="Poppins Medium"/>
                          <a:sym typeface="Calibri"/>
                        </a:rPr>
                        <a:t>Продажная цена с НДС</a:t>
                      </a:r>
                      <a:endParaRPr sz="2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689"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Calibri"/>
                          <a:cs typeface="Poppins Medium"/>
                          <a:sym typeface="Calibri"/>
                        </a:rPr>
                        <a:t>Розничная цена</a:t>
                      </a:r>
                      <a:endParaRPr sz="2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oogle Shape;636;p34"/>
          <p:cNvPicPr preferRelativeResize="0"/>
          <p:nvPr/>
        </p:nvPicPr>
        <p:blipFill rotWithShape="1">
          <a:blip r:embed="rId3">
            <a:alphaModFix/>
          </a:blip>
          <a:srcRect l="-2330" t="16192" r="2330" b="19492"/>
          <a:stretch/>
        </p:blipFill>
        <p:spPr>
          <a:xfrm>
            <a:off x="8788775" y="4715781"/>
            <a:ext cx="2987575" cy="1921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8"/>
          <p:cNvSpPr txBox="1">
            <a:spLocks noGrp="1"/>
          </p:cNvSpPr>
          <p:nvPr>
            <p:ph type="title"/>
          </p:nvPr>
        </p:nvSpPr>
        <p:spPr>
          <a:xfrm>
            <a:off x="3736705" y="437157"/>
            <a:ext cx="3531361" cy="133505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/>
            <a:r>
              <a:rPr lang="en" sz="5400" dirty="0">
                <a:solidFill>
                  <a:srgbClr val="5A236D"/>
                </a:solidFill>
              </a:rPr>
              <a:t>КЕЙС</a:t>
            </a:r>
            <a:endParaRPr sz="5400" dirty="0">
              <a:solidFill>
                <a:srgbClr val="5A236D"/>
              </a:solidFill>
            </a:endParaRPr>
          </a:p>
        </p:txBody>
      </p:sp>
      <p:sp>
        <p:nvSpPr>
          <p:cNvPr id="665" name="Google Shape;665;p38"/>
          <p:cNvSpPr txBox="1">
            <a:spLocks noGrp="1"/>
          </p:cNvSpPr>
          <p:nvPr>
            <p:ph type="body" idx="1"/>
          </p:nvPr>
        </p:nvSpPr>
        <p:spPr>
          <a:xfrm>
            <a:off x="995455" y="2469823"/>
            <a:ext cx="10608900" cy="204675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</a:t>
            </a:r>
            <a:r>
              <a:rPr lang="en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Рассчитайте  суммы налогов в зависимости от объекта налогообложения или дохода</a:t>
            </a:r>
            <a:r>
              <a:rPr lang="ru-RU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-RU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Определите </a:t>
            </a:r>
            <a:r>
              <a:rPr lang="en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общую годовую налоговую нагрузку на семью.</a:t>
            </a:r>
            <a:endParaRPr sz="30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66" name="Google Shape;666;p38"/>
          <p:cNvSpPr/>
          <p:nvPr/>
        </p:nvSpPr>
        <p:spPr>
          <a:xfrm>
            <a:off x="2828040" y="472232"/>
            <a:ext cx="1300899" cy="1264902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02</a:t>
            </a:r>
            <a:endParaRPr sz="5400" dirty="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aphicFrame>
        <p:nvGraphicFramePr>
          <p:cNvPr id="667" name="Google Shape;667;p38"/>
          <p:cNvGraphicFramePr/>
          <p:nvPr>
            <p:extLst>
              <p:ext uri="{D42A27DB-BD31-4B8C-83A1-F6EECF244321}">
                <p14:modId xmlns:p14="http://schemas.microsoft.com/office/powerpoint/2010/main" val="3715535478"/>
              </p:ext>
            </p:extLst>
          </p:nvPr>
        </p:nvGraphicFramePr>
        <p:xfrm>
          <a:off x="995455" y="4784435"/>
          <a:ext cx="6658517" cy="1745673"/>
        </p:xfrm>
        <a:graphic>
          <a:graphicData uri="http://schemas.openxmlformats.org/drawingml/2006/table">
            <a:tbl>
              <a:tblPr>
                <a:noFill/>
                <a:tableStyleId>{91E341BE-E353-4697-857F-8C554DEBA092}</a:tableStyleId>
              </a:tblPr>
              <a:tblGrid>
                <a:gridCol w="6658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4567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600" dirty="0">
                          <a:solidFill>
                            <a:schemeClr val="dk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Семья Смирновых состоит из 7 человек: мама, папа, бабушка, дедушка, трое детей.</a:t>
                      </a:r>
                      <a:br>
                        <a:rPr lang="en" sz="2600" dirty="0">
                          <a:solidFill>
                            <a:schemeClr val="dk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</a:br>
                      <a:r>
                        <a:rPr lang="en" sz="2600" dirty="0">
                          <a:solidFill>
                            <a:schemeClr val="dk1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Еще есть собака, кошка  и попугай. </a:t>
                      </a:r>
                      <a:endParaRPr sz="2600" dirty="0">
                        <a:solidFill>
                          <a:schemeClr val="dk1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Picture 6">
            <a:extLst>
              <a:ext uri="{FF2B5EF4-FFF2-40B4-BE49-F238E27FC236}">
                <a16:creationId xmlns:a16="http://schemas.microsoft.com/office/drawing/2014/main" id="{21C02E01-7193-412B-803B-4E2F8AA73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0" b="9412"/>
          <a:stretch/>
        </p:blipFill>
        <p:spPr bwMode="auto">
          <a:xfrm>
            <a:off x="8119526" y="4633891"/>
            <a:ext cx="3879273" cy="2046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9"/>
          <p:cNvSpPr txBox="1">
            <a:spLocks noGrp="1"/>
          </p:cNvSpPr>
          <p:nvPr>
            <p:ph type="title"/>
          </p:nvPr>
        </p:nvSpPr>
        <p:spPr>
          <a:xfrm>
            <a:off x="820723" y="385050"/>
            <a:ext cx="11293312" cy="887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dirty="0"/>
              <a:t>Имущество и доходы семьи Смирновых</a:t>
            </a:r>
            <a:endParaRPr sz="4600" dirty="0"/>
          </a:p>
        </p:txBody>
      </p:sp>
      <p:sp>
        <p:nvSpPr>
          <p:cNvPr id="673" name="Google Shape;673;p39"/>
          <p:cNvSpPr txBox="1">
            <a:spLocks noGrp="1"/>
          </p:cNvSpPr>
          <p:nvPr>
            <p:ph type="body" idx="1"/>
          </p:nvPr>
        </p:nvSpPr>
        <p:spPr>
          <a:xfrm>
            <a:off x="641023" y="1520027"/>
            <a:ext cx="11109656" cy="4782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 201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9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году была куплена 3’х комнатная квартира за 28 млн. руб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лей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А в 2022 году квартиру продали за 3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млн. рублей, т.к. решили купить небольшую квартиру в городе за 15 млн. рублей и загородный дом с участком.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Мама и папа работают и получают зарплату - 90 тыс. рублей и 180 тыс. рублей соответственно. Старшему сыну 15 лет, он зарегистрировался как самозанятый и уже получил первый доход за предоставленную услугу физическому лицу – 50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тыс.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руб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лей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Aft>
                <a:spcPts val="0"/>
              </a:spcAft>
              <a:buNone/>
            </a:pPr>
            <a:endParaRPr lang="ru-RU"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Бабушка и дедушка получают пенсию по 20 тыс. руб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лей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В семье есть 2 машины: Москвич 3 - 150 л.с., УАЗ Патриот - 280 л.с.  </a:t>
            </a:r>
            <a:endParaRPr lang="ru-RU"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Еще есть машиноместо в подземном паркинге и  катер. 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just" rtl="0">
              <a:lnSpc>
                <a:spcPct val="90000"/>
              </a:lnSpc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Дедушка выиграл в новогоднюю лотерею - 40 тыс. рублей.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605"/>
              <a:buNone/>
            </a:pP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8" name="Google Shape;678;p40"/>
          <p:cNvGraphicFramePr/>
          <p:nvPr>
            <p:extLst>
              <p:ext uri="{D42A27DB-BD31-4B8C-83A1-F6EECF244321}">
                <p14:modId xmlns:p14="http://schemas.microsoft.com/office/powerpoint/2010/main" val="3052155767"/>
              </p:ext>
            </p:extLst>
          </p:nvPr>
        </p:nvGraphicFramePr>
        <p:xfrm>
          <a:off x="232528" y="409785"/>
          <a:ext cx="11726943" cy="6359671"/>
        </p:xfrm>
        <a:graphic>
          <a:graphicData uri="http://schemas.openxmlformats.org/drawingml/2006/table">
            <a:tbl>
              <a:tblPr>
                <a:noFill/>
                <a:tableStyleId>{91E341BE-E353-4697-857F-8C554DEBA092}</a:tableStyleId>
              </a:tblPr>
              <a:tblGrid>
                <a:gridCol w="3167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37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5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1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8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Объект</a:t>
                      </a:r>
                      <a:endParaRPr sz="18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Georgia"/>
                        <a:cs typeface="Poppins Medium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8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налогообложения</a:t>
                      </a:r>
                      <a:endParaRPr sz="18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8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Налоговая база ,</a:t>
                      </a:r>
                      <a:endParaRPr lang="ru-RU" sz="18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Georgia"/>
                        <a:cs typeface="Poppins Medium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8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тыс. руб.</a:t>
                      </a:r>
                      <a:endParaRPr sz="18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8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Ставка </a:t>
                      </a:r>
                      <a:endParaRPr lang="ru-RU" sz="1800" b="0" i="0" u="none" strike="noStrike" cap="none" dirty="0">
                        <a:solidFill>
                          <a:schemeClr val="tx2"/>
                        </a:solidFill>
                        <a:latin typeface="Georgia"/>
                        <a:ea typeface="Georgia"/>
                        <a:cs typeface="Poppins Medium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8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налога,%</a:t>
                      </a:r>
                      <a:endParaRPr sz="18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8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Сумма налога, тыс. руб.</a:t>
                      </a:r>
                      <a:endParaRPr sz="18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tx2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Уровень бюджета для перечисления налога</a:t>
                      </a:r>
                      <a:endParaRPr sz="1700" b="0" i="0" u="none" strike="noStrike" cap="none" dirty="0">
                        <a:solidFill>
                          <a:schemeClr val="tx2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Квартира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9 230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 </a:t>
                      </a: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(кадастр. стоимость)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0,1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Машиноместо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800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 </a:t>
                      </a: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(кадастр. стоимость)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0,1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Дом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7</a:t>
                      </a: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 500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 </a:t>
                      </a: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(кадастр. стоимость)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0,15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Земельный участок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2300</a:t>
                      </a:r>
                      <a:r>
                        <a:rPr lang="ru-RU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 </a:t>
                      </a: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(кадастр. стоимость)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1,5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Доход от продажи квартиры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13,0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Автомобиль </a:t>
                      </a: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cs typeface="Poppins Medium"/>
                          <a:sym typeface="Poppins Light"/>
                        </a:rPr>
                        <a:t>Москвич 3Е 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200 л.с.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50 руб.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Автомобиль </a:t>
                      </a: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cs typeface="Poppins Medium"/>
                          <a:sym typeface="Poppins Light"/>
                        </a:rPr>
                        <a:t>УАЗ Патриот 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150 л.с.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45 руб.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Катер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90 л.с.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10 руб.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Выйгрыш дедушки в лотерею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40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13,0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Зарплата мамы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90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13,0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Зарплата отца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180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13,0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Доход старшего сына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Georgia"/>
                        <a:cs typeface="Poppins Medium"/>
                        <a:sym typeface="Georgia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50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4,0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293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700" b="0" i="0" u="none" strike="noStrike" cap="none" dirty="0">
                          <a:solidFill>
                            <a:schemeClr val="dk1"/>
                          </a:solidFill>
                          <a:latin typeface="Poppins Medium"/>
                          <a:ea typeface="Georgia"/>
                          <a:cs typeface="Poppins Medium"/>
                          <a:sym typeface="Georgia"/>
                        </a:rPr>
                        <a:t>ИТОГО:</a:t>
                      </a:r>
                      <a:endParaRPr sz="17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Georgia"/>
                        <a:cs typeface="Poppins Medium"/>
                        <a:sym typeface="Georgia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Poppins Medium"/>
                        <a:ea typeface="Poppins Light"/>
                        <a:cs typeface="Poppins Medium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48427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F27A0E0-305F-4F6B-8B6D-8967AFE7A0C1}"/>
              </a:ext>
            </a:extLst>
          </p:cNvPr>
          <p:cNvSpPr txBox="1"/>
          <p:nvPr/>
        </p:nvSpPr>
        <p:spPr>
          <a:xfrm>
            <a:off x="232528" y="108164"/>
            <a:ext cx="11601252" cy="30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700" dirty="0">
                <a:solidFill>
                  <a:schemeClr val="dk1"/>
                </a:solidFill>
                <a:cs typeface="Poppins Medium"/>
              </a:rPr>
              <a:t>Таблица 1 – Налоговая карта семьи за один финансовый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41"/>
          <p:cNvSpPr txBox="1">
            <a:spLocks noGrp="1"/>
          </p:cNvSpPr>
          <p:nvPr>
            <p:ph type="title"/>
          </p:nvPr>
        </p:nvSpPr>
        <p:spPr>
          <a:xfrm>
            <a:off x="1427833" y="558063"/>
            <a:ext cx="9336334" cy="971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400" dirty="0">
                <a:solidFill>
                  <a:schemeClr val="dk1"/>
                </a:solidFill>
              </a:rPr>
              <a:t>Особые условия для расчета</a:t>
            </a:r>
            <a:endParaRPr sz="5400" dirty="0">
              <a:solidFill>
                <a:schemeClr val="dk1"/>
              </a:solidFill>
            </a:endParaRPr>
          </a:p>
        </p:txBody>
      </p:sp>
      <p:sp>
        <p:nvSpPr>
          <p:cNvPr id="684" name="Google Shape;684;p41"/>
          <p:cNvSpPr txBox="1"/>
          <p:nvPr/>
        </p:nvSpPr>
        <p:spPr>
          <a:xfrm>
            <a:off x="535547" y="2038812"/>
            <a:ext cx="11313946" cy="4961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-374400" rtl="0"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Кадастровая стоимость недвижимости – это стоимость объекта недвижимости на определённую дату, зафиксированный в государственном реестре (кадастре) и используемый, в т.ч., для целей налогообложения.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12700" lvl="0" indent="-12700" algn="just" rtl="0"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Для многодетных семей при начислении НДФЛ применяется налоговый вычет: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lvl="4" indent="709200" algn="just"/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-на первого ребенка – 1 400 руб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лей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lvl="4" indent="709200" algn="just"/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-на второго ребенка – 1 400 руб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лей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lvl="4" indent="709200"/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-на третьего (и последующего) ребенка – 3 000 руб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лей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Налоговый вычет получают оба родителя.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Доход от приобретенной квартиры, находящейся в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собственности менее 5 лет, облагается налогом по ставке 13%.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При выйгрыше в лотерею 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не 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облагается налогом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сумма до 4 000 руб</a:t>
            </a:r>
            <a:r>
              <a:rPr lang="ru-RU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лей</a:t>
            </a:r>
            <a:r>
              <a:rPr lang="en" sz="24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24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42"/>
          <p:cNvSpPr txBox="1">
            <a:spLocks noGrp="1"/>
          </p:cNvSpPr>
          <p:nvPr>
            <p:ph type="title"/>
          </p:nvPr>
        </p:nvSpPr>
        <p:spPr>
          <a:xfrm>
            <a:off x="4400060" y="545685"/>
            <a:ext cx="2997801" cy="115766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/>
              <a:t>КЕЙС</a:t>
            </a:r>
            <a:endParaRPr sz="6000" dirty="0"/>
          </a:p>
        </p:txBody>
      </p:sp>
      <p:sp>
        <p:nvSpPr>
          <p:cNvPr id="690" name="Google Shape;690;p42"/>
          <p:cNvSpPr txBox="1">
            <a:spLocks noGrp="1"/>
          </p:cNvSpPr>
          <p:nvPr>
            <p:ph type="body" idx="1"/>
          </p:nvPr>
        </p:nvSpPr>
        <p:spPr>
          <a:xfrm>
            <a:off x="953262" y="3080486"/>
            <a:ext cx="9029724" cy="279595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indent="-4572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3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Какую долю составля</a:t>
            </a:r>
            <a:r>
              <a:rPr lang="ru-RU" sz="3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ли</a:t>
            </a:r>
            <a:r>
              <a:rPr lang="en" sz="3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налоговые платежи в доходной части бюджета города Москвы</a:t>
            </a:r>
            <a:r>
              <a:rPr lang="ru-RU" sz="3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в 2023 году</a:t>
            </a:r>
            <a:r>
              <a:rPr lang="en" sz="3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lang="ru-RU" sz="30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57200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ru-RU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Для определения используйте Портал Правительства Москвы «Открытый бюджет Москвы»</a:t>
            </a:r>
            <a:r>
              <a:rPr lang="ru-RU" sz="3000" dirty="0">
                <a:solidFill>
                  <a:schemeClr val="dk1"/>
                </a:solidFill>
                <a:uFill>
                  <a:noFill/>
                </a:uFill>
                <a:latin typeface="Poppins Medium"/>
                <a:ea typeface="Poppins Medium"/>
                <a:cs typeface="Poppins Medium"/>
                <a:sym typeface="Poppins Medium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sz="3000" u="sng" dirty="0">
                <a:solidFill>
                  <a:schemeClr val="dk1"/>
                </a:solidFill>
                <a:latin typeface="Poppins Medium"/>
                <a:cs typeface="Poppins Medium"/>
                <a:sym typeface="Poppins Medium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https://budget.mos.ru/</a:t>
            </a:r>
            <a:endParaRPr lang="ru-RU" sz="3000" u="sng" dirty="0">
              <a:solidFill>
                <a:schemeClr val="dk1"/>
              </a:solidFill>
              <a:latin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1" name="Google Shape;691;p42"/>
          <p:cNvSpPr/>
          <p:nvPr/>
        </p:nvSpPr>
        <p:spPr>
          <a:xfrm>
            <a:off x="3124819" y="545685"/>
            <a:ext cx="1157662" cy="1157662"/>
          </a:xfrm>
          <a:prstGeom prst="rect">
            <a:avLst/>
          </a:prstGeom>
          <a:noFill/>
          <a:ln w="2857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>
                <a:solidFill>
                  <a:schemeClr val="accent4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03</a:t>
            </a:r>
            <a:endParaRPr sz="5400" dirty="0">
              <a:solidFill>
                <a:schemeClr val="accent4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692" name="Google Shape;692;p42"/>
          <p:cNvSpPr txBox="1"/>
          <p:nvPr/>
        </p:nvSpPr>
        <p:spPr>
          <a:xfrm>
            <a:off x="2614861" y="1738836"/>
            <a:ext cx="6568200" cy="10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«Налоговые доходы бюджета </a:t>
            </a:r>
            <a:endParaRPr lang="ru-RU" sz="3200" b="1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города Москвы»</a:t>
            </a:r>
            <a:endParaRPr sz="3200" b="1" dirty="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94" name="Google Shape;69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71902" y="4223429"/>
            <a:ext cx="2347274" cy="2427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43"/>
          <p:cNvSpPr txBox="1">
            <a:spLocks noGrp="1"/>
          </p:cNvSpPr>
          <p:nvPr>
            <p:ph type="title"/>
          </p:nvPr>
        </p:nvSpPr>
        <p:spPr>
          <a:xfrm>
            <a:off x="2318993" y="433635"/>
            <a:ext cx="8700940" cy="180994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/>
              <a:t>Рефлексия</a:t>
            </a:r>
            <a:r>
              <a:rPr lang="en" sz="4400" dirty="0"/>
              <a:t> 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en" sz="3400" dirty="0"/>
              <a:t>(</a:t>
            </a:r>
            <a:r>
              <a:rPr lang="en" sz="4900" dirty="0"/>
              <a:t>облако тегов через QR код</a:t>
            </a:r>
            <a:r>
              <a:rPr lang="en" sz="3400" dirty="0"/>
              <a:t>)</a:t>
            </a:r>
            <a:r>
              <a:rPr lang="en" sz="4400" dirty="0"/>
              <a:t>         	                </a:t>
            </a:r>
            <a:endParaRPr dirty="0"/>
          </a:p>
        </p:txBody>
      </p:sp>
      <p:sp>
        <p:nvSpPr>
          <p:cNvPr id="701" name="Google Shape;701;p43"/>
          <p:cNvSpPr txBox="1">
            <a:spLocks noGrp="1"/>
          </p:cNvSpPr>
          <p:nvPr>
            <p:ph type="body" idx="1"/>
          </p:nvPr>
        </p:nvSpPr>
        <p:spPr>
          <a:xfrm>
            <a:off x="871425" y="1884218"/>
            <a:ext cx="5574300" cy="465295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 узнал:</a:t>
            </a:r>
            <a:endParaRPr sz="3200" b="1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</a:t>
            </a:r>
            <a:endParaRPr sz="30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</a:t>
            </a:r>
            <a:endParaRPr sz="30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</a:t>
            </a:r>
            <a:endParaRPr sz="30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	</a:t>
            </a:r>
            <a:r>
              <a:rPr lang="en" sz="3200" b="1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Я научился:</a:t>
            </a:r>
            <a:endParaRPr sz="3200" b="1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	</a:t>
            </a:r>
            <a:r>
              <a:rPr lang="en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</a:t>
            </a:r>
            <a:endParaRPr sz="30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	</a:t>
            </a:r>
            <a:r>
              <a:rPr lang="en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</a:t>
            </a:r>
            <a:endParaRPr sz="30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		</a:t>
            </a:r>
            <a:r>
              <a:rPr lang="en" sz="30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-</a:t>
            </a:r>
            <a:endParaRPr sz="30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6" name="Picture 2" descr="https://avatars.mds.yandex.net/i?id=9cf6eaeb023b1232e66322e42a016efe9f772e8f-10767708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676" y="2696066"/>
            <a:ext cx="5803535" cy="3525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44"/>
          <p:cNvSpPr txBox="1">
            <a:spLocks noGrp="1"/>
          </p:cNvSpPr>
          <p:nvPr>
            <p:ph type="title"/>
          </p:nvPr>
        </p:nvSpPr>
        <p:spPr>
          <a:xfrm>
            <a:off x="1113900" y="821725"/>
            <a:ext cx="6427544" cy="177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400" dirty="0"/>
              <a:t>Оценка личной результативности работы</a:t>
            </a:r>
            <a:endParaRPr sz="5400" dirty="0"/>
          </a:p>
        </p:txBody>
      </p:sp>
      <p:sp>
        <p:nvSpPr>
          <p:cNvPr id="707" name="Google Shape;707;p44"/>
          <p:cNvSpPr/>
          <p:nvPr/>
        </p:nvSpPr>
        <p:spPr>
          <a:xfrm flipH="1">
            <a:off x="8291816" y="1404964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44"/>
          <p:cNvSpPr txBox="1"/>
          <p:nvPr/>
        </p:nvSpPr>
        <p:spPr>
          <a:xfrm>
            <a:off x="456541" y="3534337"/>
            <a:ext cx="11820300" cy="20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368" y="3296804"/>
            <a:ext cx="2570596" cy="2392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44"/>
          <p:cNvSpPr txBox="1">
            <a:spLocks noGrp="1"/>
          </p:cNvSpPr>
          <p:nvPr>
            <p:ph type="title"/>
          </p:nvPr>
        </p:nvSpPr>
        <p:spPr>
          <a:xfrm>
            <a:off x="1113900" y="821725"/>
            <a:ext cx="6427544" cy="177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400" dirty="0"/>
              <a:t>Оценка личной результативности работы</a:t>
            </a:r>
            <a:endParaRPr sz="5400" dirty="0"/>
          </a:p>
        </p:txBody>
      </p:sp>
      <p:sp>
        <p:nvSpPr>
          <p:cNvPr id="707" name="Google Shape;707;p44"/>
          <p:cNvSpPr/>
          <p:nvPr/>
        </p:nvSpPr>
        <p:spPr>
          <a:xfrm flipH="1">
            <a:off x="8291816" y="1404964"/>
            <a:ext cx="607123" cy="607123"/>
          </a:xfrm>
          <a:custGeom>
            <a:avLst/>
            <a:gdLst/>
            <a:ahLst/>
            <a:cxnLst/>
            <a:rect l="l" t="t" r="r" b="b"/>
            <a:pathLst>
              <a:path w="447236" h="447236" extrusionOk="0">
                <a:moveTo>
                  <a:pt x="0" y="223266"/>
                </a:moveTo>
                <a:lnTo>
                  <a:pt x="223983" y="0"/>
                </a:lnTo>
                <a:lnTo>
                  <a:pt x="447237" y="223971"/>
                </a:lnTo>
                <a:lnTo>
                  <a:pt x="223254" y="447237"/>
                </a:lnTo>
                <a:lnTo>
                  <a:pt x="0" y="223266"/>
                </a:ln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44"/>
          <p:cNvSpPr txBox="1"/>
          <p:nvPr/>
        </p:nvSpPr>
        <p:spPr>
          <a:xfrm>
            <a:off x="456541" y="3534337"/>
            <a:ext cx="11820300" cy="20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000" dirty="0">
                <a:solidFill>
                  <a:schemeClr val="dk1"/>
                </a:solidFill>
                <a:cs typeface="Poppins"/>
                <a:sym typeface="Calibri"/>
              </a:rPr>
              <a:t>Был ли мастер-класс Вам полезен?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000" dirty="0">
                <a:solidFill>
                  <a:schemeClr val="dk1"/>
                </a:solidFill>
                <a:cs typeface="Poppins"/>
                <a:sym typeface="Calibri"/>
              </a:rPr>
              <a:t>Если да, то какие новые знания Вы получили?</a:t>
            </a:r>
            <a:endParaRPr sz="3000" dirty="0">
              <a:solidFill>
                <a:schemeClr val="dk1"/>
              </a:solidFill>
              <a:latin typeface="Poppins"/>
              <a:cs typeface="Poppins"/>
              <a:sym typeface="Calibri"/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000" dirty="0">
                <a:solidFill>
                  <a:schemeClr val="dk1"/>
                </a:solidFill>
                <a:cs typeface="Poppins"/>
                <a:sym typeface="Calibri"/>
              </a:rPr>
              <a:t>Чтобы Вы еще хотели узнать о налогообложении в нашей стране?</a:t>
            </a:r>
            <a:endParaRPr sz="3000" dirty="0">
              <a:solidFill>
                <a:schemeClr val="dk1"/>
              </a:solidFill>
              <a:latin typeface="Poppins"/>
              <a:cs typeface="Poppins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82361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1"/>
          <p:cNvSpPr txBox="1">
            <a:spLocks noGrp="1"/>
          </p:cNvSpPr>
          <p:nvPr>
            <p:ph type="ctrTitle"/>
          </p:nvPr>
        </p:nvSpPr>
        <p:spPr>
          <a:xfrm>
            <a:off x="912825" y="3144986"/>
            <a:ext cx="6504000" cy="1735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000" dirty="0">
                <a:solidFill>
                  <a:srgbClr val="F67E7D"/>
                </a:solidFill>
              </a:rPr>
              <a:t>НЕСКУЧНЫЕ НАЛОГИ</a:t>
            </a:r>
            <a:endParaRPr sz="6000" dirty="0">
              <a:solidFill>
                <a:srgbClr val="F67E7D"/>
              </a:solidFill>
            </a:endParaRPr>
          </a:p>
        </p:txBody>
      </p:sp>
      <p:sp>
        <p:nvSpPr>
          <p:cNvPr id="514" name="Google Shape;514;p21"/>
          <p:cNvSpPr txBox="1">
            <a:spLocks noGrp="1"/>
          </p:cNvSpPr>
          <p:nvPr>
            <p:ph type="subTitle" idx="1"/>
          </p:nvPr>
        </p:nvSpPr>
        <p:spPr>
          <a:xfrm>
            <a:off x="1357745" y="5627775"/>
            <a:ext cx="7241310" cy="95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2060"/>
                </a:solidFill>
                <a:latin typeface="Poppins Medium"/>
                <a:cs typeface="Poppins Medium"/>
                <a:sym typeface="Arial"/>
              </a:rPr>
              <a:t>Солобоева Нателла Аркадьевна</a:t>
            </a:r>
            <a:r>
              <a:rPr lang="ru-RU" sz="2400" dirty="0">
                <a:solidFill>
                  <a:srgbClr val="002060"/>
                </a:solidFill>
                <a:cs typeface="Poppins Medium"/>
                <a:sym typeface="Arial"/>
              </a:rPr>
              <a:t>, преподаватель, к.э.н.</a:t>
            </a:r>
            <a:endParaRPr sz="2400" dirty="0">
              <a:solidFill>
                <a:srgbClr val="002060"/>
              </a:solidFill>
              <a:latin typeface="Poppins Medium"/>
              <a:cs typeface="Poppins Medium"/>
              <a:sym typeface="Arial"/>
            </a:endParaRPr>
          </a:p>
          <a:p>
            <a:pPr marL="0" lvl="0" indent="0"/>
            <a:r>
              <a:rPr lang="en" sz="2400" dirty="0">
                <a:solidFill>
                  <a:srgbClr val="002060"/>
                </a:solidFill>
                <a:latin typeface="Poppins Medium"/>
                <a:cs typeface="Poppins Medium"/>
                <a:sym typeface="Arial"/>
              </a:rPr>
              <a:t>Бодягина Ирина Яковлевна</a:t>
            </a:r>
            <a:r>
              <a:rPr lang="ru-RU" sz="2400" dirty="0">
                <a:solidFill>
                  <a:srgbClr val="002060"/>
                </a:solidFill>
                <a:cs typeface="Poppins Medium"/>
                <a:sym typeface="Arial"/>
              </a:rPr>
              <a:t>, преподаватель, к.э.н.</a:t>
            </a:r>
            <a:endParaRPr sz="2400" dirty="0">
              <a:solidFill>
                <a:srgbClr val="002060"/>
              </a:solidFill>
              <a:latin typeface="Poppins Medium"/>
              <a:cs typeface="Poppins Medium"/>
              <a:sym typeface="Arial"/>
            </a:endParaRPr>
          </a:p>
        </p:txBody>
      </p:sp>
      <p:sp>
        <p:nvSpPr>
          <p:cNvPr id="515" name="Google Shape;515;p21"/>
          <p:cNvSpPr txBox="1">
            <a:spLocks noGrp="1"/>
          </p:cNvSpPr>
          <p:nvPr>
            <p:ph type="ctrTitle"/>
          </p:nvPr>
        </p:nvSpPr>
        <p:spPr>
          <a:xfrm>
            <a:off x="912825" y="2013686"/>
            <a:ext cx="6766500" cy="1131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400" dirty="0"/>
              <a:t>МАСТЕР-КЛАСС</a:t>
            </a:r>
            <a:endParaRPr sz="5400" dirty="0"/>
          </a:p>
        </p:txBody>
      </p:sp>
      <p:pic>
        <p:nvPicPr>
          <p:cNvPr id="5" name="Picture 2" descr="C:\Users\Антон\Downloads\лого ФК 35 векто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618" y="45476"/>
            <a:ext cx="1440413" cy="145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0928CC-CC98-4ED2-993A-91366B01513E}"/>
              </a:ext>
            </a:extLst>
          </p:cNvPr>
          <p:cNvSpPr txBox="1"/>
          <p:nvPr/>
        </p:nvSpPr>
        <p:spPr>
          <a:xfrm>
            <a:off x="1898375" y="556848"/>
            <a:ext cx="47982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>
                <a:solidFill>
                  <a:srgbClr val="002060"/>
                </a:solidFill>
                <a:cs typeface="Poppins SemiBold" panose="00000700000000000000" pitchFamily="2" charset="0"/>
                <a:sym typeface="Poppins Light"/>
              </a:rPr>
              <a:t>ГБПОУ Финансовый колледж № 35</a:t>
            </a:r>
          </a:p>
        </p:txBody>
      </p:sp>
    </p:spTree>
    <p:extLst>
      <p:ext uri="{BB962C8B-B14F-4D97-AF65-F5344CB8AC3E}">
        <p14:creationId xmlns:p14="http://schemas.microsoft.com/office/powerpoint/2010/main" val="339187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Mania Template">
  <a:themeElements>
    <a:clrScheme name="Simple Light">
      <a:dk1>
        <a:srgbClr val="481F48"/>
      </a:dk1>
      <a:lt1>
        <a:srgbClr val="FCECDE"/>
      </a:lt1>
      <a:dk2>
        <a:srgbClr val="0B032D"/>
      </a:dk2>
      <a:lt2>
        <a:srgbClr val="EEEEEE"/>
      </a:lt2>
      <a:accent1>
        <a:srgbClr val="0B032D"/>
      </a:accent1>
      <a:accent2>
        <a:srgbClr val="481F48"/>
      </a:accent2>
      <a:accent3>
        <a:srgbClr val="843B62"/>
      </a:accent3>
      <a:accent4>
        <a:srgbClr val="F67E7D"/>
      </a:accent4>
      <a:accent5>
        <a:srgbClr val="FFB997"/>
      </a:accent5>
      <a:accent6>
        <a:srgbClr val="FB9C8A"/>
      </a:accent6>
      <a:hlink>
        <a:srgbClr val="F67E7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835</Words>
  <Application>Microsoft Office PowerPoint</Application>
  <PresentationFormat>Широкоэкранный</PresentationFormat>
  <Paragraphs>177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Poppins</vt:lpstr>
      <vt:lpstr>Arial</vt:lpstr>
      <vt:lpstr>Poppins Light</vt:lpstr>
      <vt:lpstr>Poppins SemiBold</vt:lpstr>
      <vt:lpstr>Poppins Medium</vt:lpstr>
      <vt:lpstr>Poppins ExtraBold</vt:lpstr>
      <vt:lpstr>Homemade Apple</vt:lpstr>
      <vt:lpstr>Calibri</vt:lpstr>
      <vt:lpstr>Wingdings</vt:lpstr>
      <vt:lpstr>Georgia</vt:lpstr>
      <vt:lpstr>SlidesMania Template</vt:lpstr>
      <vt:lpstr>НЕСКУЧНЫЕ НАЛОГИ</vt:lpstr>
      <vt:lpstr>Презентация PowerPoint</vt:lpstr>
      <vt:lpstr>Задачи:</vt:lpstr>
      <vt:lpstr>Задачи:</vt:lpstr>
      <vt:lpstr>Что узнаем? </vt:lpstr>
      <vt:lpstr>«Разогреем»      интеллект</vt:lpstr>
      <vt:lpstr>НАЛОГИ</vt:lpstr>
      <vt:lpstr>НАЛОГИ – это…</vt:lpstr>
      <vt:lpstr>НАЛОГИ</vt:lpstr>
      <vt:lpstr>Презентация PowerPoint</vt:lpstr>
      <vt:lpstr>Презентация PowerPoint</vt:lpstr>
      <vt:lpstr>Направление использования  государственного бюджета</vt:lpstr>
      <vt:lpstr>Презентация PowerPoint</vt:lpstr>
      <vt:lpstr>Презентация PowerPoint</vt:lpstr>
      <vt:lpstr>КЕЙС</vt:lpstr>
      <vt:lpstr>Ответ</vt:lpstr>
      <vt:lpstr>ВИДЫ НАЛОГОВ</vt:lpstr>
      <vt:lpstr>Презентация PowerPoint</vt:lpstr>
      <vt:lpstr>СТРУКТУРА РОЗНИЧНОЙ ЦЕНЫ</vt:lpstr>
      <vt:lpstr>КЕЙС</vt:lpstr>
      <vt:lpstr>Имущество и доходы семьи Смирновых</vt:lpstr>
      <vt:lpstr>Презентация PowerPoint</vt:lpstr>
      <vt:lpstr>Особые условия для расчета</vt:lpstr>
      <vt:lpstr>КЕЙС</vt:lpstr>
      <vt:lpstr>Рефлексия  (облако тегов через QR код)                          </vt:lpstr>
      <vt:lpstr>Оценка личной результативности работы</vt:lpstr>
      <vt:lpstr>Оценка личной результативности работы</vt:lpstr>
      <vt:lpstr>НЕСКУЧНЫЕ НАЛОГИ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НЕСКУЧНЫЕ НАЛОГИ</dc:title>
  <dc:creator>Пользователь</dc:creator>
  <cp:lastModifiedBy>Пользователь</cp:lastModifiedBy>
  <cp:revision>34</cp:revision>
  <dcterms:modified xsi:type="dcterms:W3CDTF">2024-05-28T12:54:58Z</dcterms:modified>
</cp:coreProperties>
</file>