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4" r:id="rId4"/>
    <p:sldId id="258" r:id="rId5"/>
    <p:sldId id="259" r:id="rId6"/>
    <p:sldId id="260" r:id="rId7"/>
    <p:sldId id="263" r:id="rId8"/>
    <p:sldId id="261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38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7525-F378-49C4-9256-982C7F9628F6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D2324-DF12-44A5-9D2D-44CA7D4E3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026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7525-F378-49C4-9256-982C7F9628F6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D2324-DF12-44A5-9D2D-44CA7D4E3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208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7525-F378-49C4-9256-982C7F9628F6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D2324-DF12-44A5-9D2D-44CA7D4E3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68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7525-F378-49C4-9256-982C7F9628F6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D2324-DF12-44A5-9D2D-44CA7D4E3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97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7525-F378-49C4-9256-982C7F9628F6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D2324-DF12-44A5-9D2D-44CA7D4E3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754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7525-F378-49C4-9256-982C7F9628F6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D2324-DF12-44A5-9D2D-44CA7D4E3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747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7525-F378-49C4-9256-982C7F9628F6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D2324-DF12-44A5-9D2D-44CA7D4E3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573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7525-F378-49C4-9256-982C7F9628F6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D2324-DF12-44A5-9D2D-44CA7D4E3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077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7525-F378-49C4-9256-982C7F9628F6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D2324-DF12-44A5-9D2D-44CA7D4E3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456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7525-F378-49C4-9256-982C7F9628F6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D2324-DF12-44A5-9D2D-44CA7D4E3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378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7525-F378-49C4-9256-982C7F9628F6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D2324-DF12-44A5-9D2D-44CA7D4E3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613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47525-F378-49C4-9256-982C7F9628F6}" type="datetimeFigureOut">
              <a:rPr lang="ru-RU" smtClean="0"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D2324-DF12-44A5-9D2D-44CA7D4E3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94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finasbest_bot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finasbest_bot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Luser\Мои документы\Downloads\0001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7604" y="4005064"/>
            <a:ext cx="6400800" cy="17526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Конкурсный проект 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«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ФинБот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 в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Telegram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»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grpSp>
        <p:nvGrpSpPr>
          <p:cNvPr id="4" name="object 2"/>
          <p:cNvGrpSpPr/>
          <p:nvPr/>
        </p:nvGrpSpPr>
        <p:grpSpPr>
          <a:xfrm>
            <a:off x="107504" y="68852"/>
            <a:ext cx="1152128" cy="1009995"/>
            <a:chOff x="110172" y="42741"/>
            <a:chExt cx="1736089" cy="1488440"/>
          </a:xfrm>
        </p:grpSpPr>
        <p:pic>
          <p:nvPicPr>
            <p:cNvPr id="5" name="object 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172" y="652506"/>
              <a:ext cx="1735832" cy="454404"/>
            </a:xfrm>
            <a:prstGeom prst="rect">
              <a:avLst/>
            </a:prstGeom>
          </p:spPr>
        </p:pic>
        <p:pic>
          <p:nvPicPr>
            <p:cNvPr id="6" name="object 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3853" y="42741"/>
              <a:ext cx="1502549" cy="1488111"/>
            </a:xfrm>
            <a:prstGeom prst="rect">
              <a:avLst/>
            </a:prstGeom>
          </p:spPr>
        </p:pic>
      </p:grpSp>
      <p:sp>
        <p:nvSpPr>
          <p:cNvPr id="7" name="Подзаголовок 2"/>
          <p:cNvSpPr txBox="1">
            <a:spLocks/>
          </p:cNvSpPr>
          <p:nvPr/>
        </p:nvSpPr>
        <p:spPr>
          <a:xfrm>
            <a:off x="1475656" y="166307"/>
            <a:ext cx="6408712" cy="814861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Финансовое управление администрации 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Асбестовского муниципального округа Свердловской области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052" y="5229200"/>
            <a:ext cx="3672408" cy="12241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842" y="1196752"/>
            <a:ext cx="3920374" cy="27363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09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Documents and Settings\Luser\Мои документы\Downloads\0001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/>
          </a:blip>
          <a:srcRect/>
          <a:stretch>
            <a:fillRect/>
          </a:stretch>
        </p:blipFill>
        <p:spPr bwMode="auto">
          <a:xfrm>
            <a:off x="86801" y="0"/>
            <a:ext cx="918051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grpSp>
        <p:nvGrpSpPr>
          <p:cNvPr id="4" name="object 2"/>
          <p:cNvGrpSpPr/>
          <p:nvPr/>
        </p:nvGrpSpPr>
        <p:grpSpPr>
          <a:xfrm>
            <a:off x="107504" y="68852"/>
            <a:ext cx="1152128" cy="1009995"/>
            <a:chOff x="110172" y="42741"/>
            <a:chExt cx="1736089" cy="1488440"/>
          </a:xfrm>
        </p:grpSpPr>
        <p:pic>
          <p:nvPicPr>
            <p:cNvPr id="5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72" y="652506"/>
              <a:ext cx="1735832" cy="454404"/>
            </a:xfrm>
            <a:prstGeom prst="rect">
              <a:avLst/>
            </a:prstGeom>
          </p:spPr>
        </p:pic>
        <p:pic>
          <p:nvPicPr>
            <p:cNvPr id="6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853" y="42741"/>
              <a:ext cx="1502549" cy="1488111"/>
            </a:xfrm>
            <a:prstGeom prst="rect">
              <a:avLst/>
            </a:prstGeom>
          </p:spPr>
        </p:pic>
      </p:grpSp>
      <p:sp>
        <p:nvSpPr>
          <p:cNvPr id="7" name="Подзаголовок 2"/>
          <p:cNvSpPr txBox="1">
            <a:spLocks/>
          </p:cNvSpPr>
          <p:nvPr/>
        </p:nvSpPr>
        <p:spPr>
          <a:xfrm>
            <a:off x="1763688" y="263762"/>
            <a:ext cx="6656784" cy="81486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Конкурсный проект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«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ФинБот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в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Telegram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»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1960" y="1234440"/>
            <a:ext cx="8306504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В целях повышения заинтересованности граждан в информации о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бюджете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и вовлечению граждан 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в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бюджетный  процесс </a:t>
            </a:r>
            <a:b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</a:b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с 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использованием современных технологий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Финансовым управлением администрации Асбестовского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муниципального округа в мессенджере </a:t>
            </a:r>
            <a:r>
              <a:rPr lang="ru-RU" sz="17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Telegram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создан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ФинБот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, помогающий в режиме реального времени получ</a:t>
            </a:r>
            <a:r>
              <a:rPr lang="ru-RU" sz="17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и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ть необходимую информацию о бюджете Асбестовского муниципального округа.</a:t>
            </a:r>
            <a:endParaRPr lang="ru-RU" sz="1700" dirty="0">
              <a:solidFill>
                <a:schemeClr val="tx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050" name="Picture 2" descr="D:\с Яндекс диска\САЙТ\Бюджет для граждан\КОНКУРС БЮДЖЕТ ДЛЯ ГРАЖДАН\Обл.конкурс 2025\2025-06-05_15-41-0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040741"/>
            <a:ext cx="2052146" cy="35423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547664" y="3573016"/>
            <a:ext cx="1957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hlinkClick r:id="rId6"/>
              </a:rPr>
              <a:t>@</a:t>
            </a:r>
            <a:r>
              <a:rPr lang="ru-RU" b="1" dirty="0" err="1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hlinkClick r:id="rId6"/>
              </a:rPr>
              <a:t>finasbest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hlinkClick r:id="rId6"/>
              </a:rPr>
              <a:t>_</a:t>
            </a:r>
            <a:r>
              <a:rPr lang="ru-RU" b="1" dirty="0" err="1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hlinkClick r:id="rId6"/>
              </a:rPr>
              <a:t>bot</a:t>
            </a:r>
            <a:endParaRPr lang="ru-RU" b="1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338325" y="4149080"/>
            <a:ext cx="2376264" cy="0"/>
          </a:xfrm>
          <a:prstGeom prst="straightConnector1">
            <a:avLst/>
          </a:prstGeom>
          <a:ln w="28575">
            <a:tailEnd type="arrow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https://avatars.mds.yandex.net/i?id=bc176bff8a13e5084a8c79ea1b89978fc8186a88-10696775-images-thumbs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67" y="4581128"/>
            <a:ext cx="3115129" cy="17281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543" y="3700106"/>
            <a:ext cx="1817125" cy="1817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3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76" y="-142498"/>
            <a:ext cx="9498013" cy="717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object 2"/>
          <p:cNvGrpSpPr/>
          <p:nvPr/>
        </p:nvGrpSpPr>
        <p:grpSpPr>
          <a:xfrm>
            <a:off x="107504" y="68852"/>
            <a:ext cx="1152128" cy="1009995"/>
            <a:chOff x="110172" y="42741"/>
            <a:chExt cx="1736089" cy="1488440"/>
          </a:xfrm>
        </p:grpSpPr>
        <p:pic>
          <p:nvPicPr>
            <p:cNvPr id="5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72" y="652506"/>
              <a:ext cx="1735832" cy="454404"/>
            </a:xfrm>
            <a:prstGeom prst="rect">
              <a:avLst/>
            </a:prstGeom>
          </p:spPr>
        </p:pic>
        <p:pic>
          <p:nvPicPr>
            <p:cNvPr id="6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853" y="42741"/>
              <a:ext cx="1502549" cy="1488111"/>
            </a:xfrm>
            <a:prstGeom prst="rect">
              <a:avLst/>
            </a:prstGeom>
          </p:spPr>
        </p:pic>
      </p:grpSp>
      <p:sp>
        <p:nvSpPr>
          <p:cNvPr id="7" name="Подзаголовок 2"/>
          <p:cNvSpPr txBox="1">
            <a:spLocks/>
          </p:cNvSpPr>
          <p:nvPr/>
        </p:nvSpPr>
        <p:spPr>
          <a:xfrm>
            <a:off x="1763688" y="263762"/>
            <a:ext cx="6656784" cy="81486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Конкурсный проект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«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ФинБот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в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Telegram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»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204864"/>
            <a:ext cx="2088232" cy="20882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tein\Downloads\IMG_671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237233"/>
            <a:ext cx="3449390" cy="55041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6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213" y="-155575"/>
            <a:ext cx="9498013" cy="717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object 2"/>
          <p:cNvGrpSpPr/>
          <p:nvPr/>
        </p:nvGrpSpPr>
        <p:grpSpPr>
          <a:xfrm>
            <a:off x="107504" y="68852"/>
            <a:ext cx="1152128" cy="1009995"/>
            <a:chOff x="110172" y="42741"/>
            <a:chExt cx="1736089" cy="1488440"/>
          </a:xfrm>
        </p:grpSpPr>
        <p:pic>
          <p:nvPicPr>
            <p:cNvPr id="5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72" y="652506"/>
              <a:ext cx="1735832" cy="454404"/>
            </a:xfrm>
            <a:prstGeom prst="rect">
              <a:avLst/>
            </a:prstGeom>
          </p:spPr>
        </p:pic>
        <p:pic>
          <p:nvPicPr>
            <p:cNvPr id="6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853" y="42741"/>
              <a:ext cx="1502549" cy="1488111"/>
            </a:xfrm>
            <a:prstGeom prst="rect">
              <a:avLst/>
            </a:prstGeom>
          </p:spPr>
        </p:pic>
      </p:grpSp>
      <p:sp>
        <p:nvSpPr>
          <p:cNvPr id="7" name="Подзаголовок 2"/>
          <p:cNvSpPr txBox="1">
            <a:spLocks/>
          </p:cNvSpPr>
          <p:nvPr/>
        </p:nvSpPr>
        <p:spPr>
          <a:xfrm>
            <a:off x="1763688" y="263762"/>
            <a:ext cx="6656784" cy="81486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Конкурсный проект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«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ФинБот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в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Telegram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»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</p:txBody>
      </p:sp>
      <p:pic>
        <p:nvPicPr>
          <p:cNvPr id="3074" name="Picture 2" descr="C:\Users\tein\AppData\Local\Temp\Rar$DIa9084.34652\image-05-06-25-14-51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968" y="1196752"/>
            <a:ext cx="2550223" cy="54176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ая прямоугольная выноска 9"/>
          <p:cNvSpPr/>
          <p:nvPr/>
        </p:nvSpPr>
        <p:spPr>
          <a:xfrm rot="20671964">
            <a:off x="554908" y="2012356"/>
            <a:ext cx="2654800" cy="1902391"/>
          </a:xfrm>
          <a:prstGeom prst="wedgeRoundRectCallout">
            <a:avLst>
              <a:gd name="adj1" fmla="val 49426"/>
              <a:gd name="adj2" fmla="val 89631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Для получения информации об исполнении бюджета Асбестовского муниципального округа в режиме реального времени необходимо войти </a:t>
            </a:r>
            <a:b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в мессенджер </a:t>
            </a:r>
            <a:r>
              <a:rPr lang="ru-RU" sz="1200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Telegram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и найти по ссылке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hlinkClick r:id="rId6"/>
              </a:rPr>
              <a:t>@</a:t>
            </a:r>
            <a:r>
              <a:rPr lang="ru-RU" sz="1200" b="1" dirty="0" err="1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hlinkClick r:id="rId6"/>
              </a:rPr>
              <a:t>finasbest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hlinkClick r:id="rId6"/>
              </a:rPr>
              <a:t>_</a:t>
            </a:r>
            <a:r>
              <a:rPr lang="ru-RU" sz="1200" b="1" dirty="0" err="1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hlinkClick r:id="rId6"/>
              </a:rPr>
              <a:t>bot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878" y="2636912"/>
            <a:ext cx="1492594" cy="14925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70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213" y="-155575"/>
            <a:ext cx="9498013" cy="717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object 2"/>
          <p:cNvGrpSpPr/>
          <p:nvPr/>
        </p:nvGrpSpPr>
        <p:grpSpPr>
          <a:xfrm>
            <a:off x="107504" y="68852"/>
            <a:ext cx="1152128" cy="1009995"/>
            <a:chOff x="110172" y="42741"/>
            <a:chExt cx="1736089" cy="1488440"/>
          </a:xfrm>
        </p:grpSpPr>
        <p:pic>
          <p:nvPicPr>
            <p:cNvPr id="5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72" y="652506"/>
              <a:ext cx="1735832" cy="454404"/>
            </a:xfrm>
            <a:prstGeom prst="rect">
              <a:avLst/>
            </a:prstGeom>
          </p:spPr>
        </p:pic>
        <p:pic>
          <p:nvPicPr>
            <p:cNvPr id="6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853" y="42741"/>
              <a:ext cx="1502549" cy="1488111"/>
            </a:xfrm>
            <a:prstGeom prst="rect">
              <a:avLst/>
            </a:prstGeom>
          </p:spPr>
        </p:pic>
      </p:grpSp>
      <p:sp>
        <p:nvSpPr>
          <p:cNvPr id="7" name="Подзаголовок 2"/>
          <p:cNvSpPr txBox="1">
            <a:spLocks/>
          </p:cNvSpPr>
          <p:nvPr/>
        </p:nvSpPr>
        <p:spPr>
          <a:xfrm>
            <a:off x="1763688" y="263762"/>
            <a:ext cx="6656784" cy="81486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Конкурсный проект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«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ФинБот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в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Telegram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»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6723" y="1296744"/>
            <a:ext cx="2412895" cy="52459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Скругленная прямоугольная выноска 7"/>
          <p:cNvSpPr/>
          <p:nvPr/>
        </p:nvSpPr>
        <p:spPr>
          <a:xfrm rot="20798980">
            <a:off x="6216389" y="1914899"/>
            <a:ext cx="2286629" cy="1412861"/>
          </a:xfrm>
          <a:prstGeom prst="wedgeRoundRectCallout">
            <a:avLst>
              <a:gd name="adj1" fmla="val -94171"/>
              <a:gd name="adj2" fmla="val 55507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Для начала взаимодействия </a:t>
            </a:r>
            <a:b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с </a:t>
            </a:r>
            <a:r>
              <a:rPr lang="ru-RU" sz="1200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ФинБотом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необходимо отправить сообщение, начинающееся с символа «/» или «/</a:t>
            </a:r>
            <a:r>
              <a:rPr lang="en-US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start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»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 rot="20602409">
            <a:off x="385700" y="2914883"/>
            <a:ext cx="2135187" cy="1315567"/>
          </a:xfrm>
          <a:prstGeom prst="wedgeRoundRectCallout">
            <a:avLst>
              <a:gd name="adj1" fmla="val 61761"/>
              <a:gd name="adj2" fmla="val 103666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В дальнейшем необходимо читать сообщения </a:t>
            </a:r>
            <a:r>
              <a:rPr lang="ru-RU" sz="1200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ФинБота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и следовать инструкциям для выполнения нужных действий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 rot="21042210">
            <a:off x="928307" y="5158070"/>
            <a:ext cx="1631131" cy="740696"/>
          </a:xfrm>
          <a:prstGeom prst="wedgeRoundRectCallout">
            <a:avLst>
              <a:gd name="adj1" fmla="val 77457"/>
              <a:gd name="adj2" fmla="val 91523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С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писок доступных команд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5" name="Picture 4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35824"/>
            <a:ext cx="1492594" cy="14925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533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213" y="-155575"/>
            <a:ext cx="9498013" cy="717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object 2"/>
          <p:cNvGrpSpPr/>
          <p:nvPr/>
        </p:nvGrpSpPr>
        <p:grpSpPr>
          <a:xfrm>
            <a:off x="107504" y="68852"/>
            <a:ext cx="1152128" cy="1009995"/>
            <a:chOff x="110172" y="42741"/>
            <a:chExt cx="1736089" cy="1488440"/>
          </a:xfrm>
        </p:grpSpPr>
        <p:pic>
          <p:nvPicPr>
            <p:cNvPr id="5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72" y="652506"/>
              <a:ext cx="1735832" cy="454404"/>
            </a:xfrm>
            <a:prstGeom prst="rect">
              <a:avLst/>
            </a:prstGeom>
          </p:spPr>
        </p:pic>
        <p:pic>
          <p:nvPicPr>
            <p:cNvPr id="6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853" y="42741"/>
              <a:ext cx="1502549" cy="1488111"/>
            </a:xfrm>
            <a:prstGeom prst="rect">
              <a:avLst/>
            </a:prstGeom>
          </p:spPr>
        </p:pic>
      </p:grpSp>
      <p:sp>
        <p:nvSpPr>
          <p:cNvPr id="7" name="Подзаголовок 2"/>
          <p:cNvSpPr txBox="1">
            <a:spLocks/>
          </p:cNvSpPr>
          <p:nvPr/>
        </p:nvSpPr>
        <p:spPr>
          <a:xfrm>
            <a:off x="1763688" y="263762"/>
            <a:ext cx="6656784" cy="81486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Конкурсный проект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«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ФинБот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в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Telegram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»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3673821" y="3284984"/>
            <a:ext cx="2135187" cy="980297"/>
          </a:xfrm>
          <a:prstGeom prst="wedgeRoundRectCallout">
            <a:avLst>
              <a:gd name="adj1" fmla="val -71974"/>
              <a:gd name="adj2" fmla="val 153967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4208" y="1340768"/>
            <a:ext cx="2380643" cy="51758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68" y="1357001"/>
            <a:ext cx="2376264" cy="51663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Скругленная прямоугольная выноска 14"/>
          <p:cNvSpPr/>
          <p:nvPr/>
        </p:nvSpPr>
        <p:spPr>
          <a:xfrm>
            <a:off x="3673821" y="3284984"/>
            <a:ext cx="2135187" cy="980297"/>
          </a:xfrm>
          <a:prstGeom prst="wedgeRoundRectCallout">
            <a:avLst>
              <a:gd name="adj1" fmla="val 73549"/>
              <a:gd name="adj2" fmla="val 153061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Используйте меню для навигации по функциям </a:t>
            </a:r>
            <a:r>
              <a:rPr lang="ru-RU" sz="1200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ФинБота</a:t>
            </a:r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 и выбора нужных опций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1" name="Picture 4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117" y="1556792"/>
            <a:ext cx="1492594" cy="14925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53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213" y="-155575"/>
            <a:ext cx="9498013" cy="717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object 2"/>
          <p:cNvGrpSpPr/>
          <p:nvPr/>
        </p:nvGrpSpPr>
        <p:grpSpPr>
          <a:xfrm>
            <a:off x="107504" y="68852"/>
            <a:ext cx="1152128" cy="1009995"/>
            <a:chOff x="110172" y="42741"/>
            <a:chExt cx="1736089" cy="1488440"/>
          </a:xfrm>
        </p:grpSpPr>
        <p:pic>
          <p:nvPicPr>
            <p:cNvPr id="5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72" y="652506"/>
              <a:ext cx="1735832" cy="454404"/>
            </a:xfrm>
            <a:prstGeom prst="rect">
              <a:avLst/>
            </a:prstGeom>
          </p:spPr>
        </p:pic>
        <p:pic>
          <p:nvPicPr>
            <p:cNvPr id="6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853" y="42741"/>
              <a:ext cx="1502549" cy="1488111"/>
            </a:xfrm>
            <a:prstGeom prst="rect">
              <a:avLst/>
            </a:prstGeom>
          </p:spPr>
        </p:pic>
      </p:grpSp>
      <p:sp>
        <p:nvSpPr>
          <p:cNvPr id="7" name="Подзаголовок 2"/>
          <p:cNvSpPr txBox="1">
            <a:spLocks/>
          </p:cNvSpPr>
          <p:nvPr/>
        </p:nvSpPr>
        <p:spPr>
          <a:xfrm>
            <a:off x="1763688" y="263762"/>
            <a:ext cx="6656784" cy="81486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Конкурсный проект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«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ФинБот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в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Telegram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»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 rot="20570148">
            <a:off x="39571" y="2680116"/>
            <a:ext cx="1951319" cy="1298119"/>
          </a:xfrm>
          <a:prstGeom prst="wedgeRoundRectCallout">
            <a:avLst>
              <a:gd name="adj1" fmla="val 48572"/>
              <a:gd name="adj2" fmla="val 110869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Для просмотра интересующей информации необходимо пройти по ссылке, указанной в ответе </a:t>
            </a:r>
            <a:r>
              <a:rPr lang="ru-RU" sz="1200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ФинБота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6096" y="1239602"/>
            <a:ext cx="1795437" cy="35745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Скругленная прямоугольная выноска 11"/>
          <p:cNvSpPr/>
          <p:nvPr/>
        </p:nvSpPr>
        <p:spPr>
          <a:xfrm>
            <a:off x="5436096" y="5373216"/>
            <a:ext cx="1374427" cy="586968"/>
          </a:xfrm>
          <a:prstGeom prst="wedgeRoundRectCallout">
            <a:avLst>
              <a:gd name="adj1" fmla="val 65204"/>
              <a:gd name="adj2" fmla="val -126558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Готовый результат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1534" y="3212071"/>
            <a:ext cx="1851508" cy="33666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C:\Users\tein\AppData\Local\Temp\Rar$DIa9436.14419\image-05-06-25-14-51-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603" y="1264022"/>
            <a:ext cx="2529347" cy="54991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93" y="4462897"/>
            <a:ext cx="1492594" cy="14925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60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350" y="-112713"/>
            <a:ext cx="9412288" cy="7089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object 2"/>
          <p:cNvGrpSpPr/>
          <p:nvPr/>
        </p:nvGrpSpPr>
        <p:grpSpPr>
          <a:xfrm>
            <a:off x="107504" y="68852"/>
            <a:ext cx="1152128" cy="1009995"/>
            <a:chOff x="110172" y="42741"/>
            <a:chExt cx="1736089" cy="1488440"/>
          </a:xfrm>
        </p:grpSpPr>
        <p:pic>
          <p:nvPicPr>
            <p:cNvPr id="5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72" y="652506"/>
              <a:ext cx="1735832" cy="454404"/>
            </a:xfrm>
            <a:prstGeom prst="rect">
              <a:avLst/>
            </a:prstGeom>
          </p:spPr>
        </p:pic>
        <p:pic>
          <p:nvPicPr>
            <p:cNvPr id="6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853" y="42741"/>
              <a:ext cx="1502549" cy="1488111"/>
            </a:xfrm>
            <a:prstGeom prst="rect">
              <a:avLst/>
            </a:prstGeom>
          </p:spPr>
        </p:pic>
      </p:grpSp>
      <p:sp>
        <p:nvSpPr>
          <p:cNvPr id="7" name="Подзаголовок 2"/>
          <p:cNvSpPr txBox="1">
            <a:spLocks/>
          </p:cNvSpPr>
          <p:nvPr/>
        </p:nvSpPr>
        <p:spPr>
          <a:xfrm>
            <a:off x="1763688" y="263762"/>
            <a:ext cx="6656784" cy="81486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Конкурсный проект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«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ФинБот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в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Telegram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»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3228588" y="1196752"/>
            <a:ext cx="3143299" cy="648072"/>
          </a:xfrm>
          <a:prstGeom prst="wedgeRoundRectCallout">
            <a:avLst>
              <a:gd name="adj1" fmla="val -44274"/>
              <a:gd name="adj2" fmla="val 99486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Функциональные возможности </a:t>
            </a:r>
            <a:r>
              <a:rPr lang="ru-RU" sz="1400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ФинБота</a:t>
            </a:r>
            <a:endParaRPr lang="ru-RU" sz="14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1855058"/>
            <a:ext cx="2463120" cy="42262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9195" y="1700808"/>
            <a:ext cx="2206352" cy="46063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0237" y="2898772"/>
            <a:ext cx="1559773" cy="3391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1840" y="2348880"/>
            <a:ext cx="1357037" cy="29503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656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213" y="-155575"/>
            <a:ext cx="9498013" cy="717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object 2"/>
          <p:cNvGrpSpPr/>
          <p:nvPr/>
        </p:nvGrpSpPr>
        <p:grpSpPr>
          <a:xfrm>
            <a:off x="107504" y="68852"/>
            <a:ext cx="1152128" cy="1009995"/>
            <a:chOff x="110172" y="42741"/>
            <a:chExt cx="1736089" cy="1488440"/>
          </a:xfrm>
        </p:grpSpPr>
        <p:pic>
          <p:nvPicPr>
            <p:cNvPr id="5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72" y="652506"/>
              <a:ext cx="1735832" cy="454404"/>
            </a:xfrm>
            <a:prstGeom prst="rect">
              <a:avLst/>
            </a:prstGeom>
          </p:spPr>
        </p:pic>
        <p:pic>
          <p:nvPicPr>
            <p:cNvPr id="6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853" y="42741"/>
              <a:ext cx="1502549" cy="1488111"/>
            </a:xfrm>
            <a:prstGeom prst="rect">
              <a:avLst/>
            </a:prstGeom>
          </p:spPr>
        </p:pic>
      </p:grpSp>
      <p:sp>
        <p:nvSpPr>
          <p:cNvPr id="7" name="Подзаголовок 2"/>
          <p:cNvSpPr txBox="1">
            <a:spLocks/>
          </p:cNvSpPr>
          <p:nvPr/>
        </p:nvSpPr>
        <p:spPr>
          <a:xfrm>
            <a:off x="1763688" y="263762"/>
            <a:ext cx="6656784" cy="814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30146" y="2132856"/>
            <a:ext cx="5742384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indent="0" algn="ctr">
              <a:buNone/>
            </a:pPr>
            <a:endParaRPr lang="ru-RU" sz="4000" b="1" dirty="0">
              <a:solidFill>
                <a:schemeClr val="bg2">
                  <a:lumMod val="25000"/>
                </a:schemeClr>
              </a:solidFill>
              <a:latin typeface="Bookman Old Style" panose="02050604050505020204" pitchFamily="18" charset="0"/>
            </a:endParaRPr>
          </a:p>
          <a:p>
            <a:pPr marL="109728" indent="0" algn="ctr">
              <a:buNone/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109728" indent="0" algn="ctr">
              <a:buNone/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109728" indent="0" algn="ctr">
              <a:buNone/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109728" indent="0" algn="ctr">
              <a:buNone/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109728" indent="0" algn="ctr">
              <a:buNone/>
            </a:pP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ФинБот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в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Telegram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109728" indent="0" algn="ctr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создан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специалистами </a:t>
            </a:r>
          </a:p>
          <a:p>
            <a:pPr marL="109728" indent="0" algn="ctr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Финансового управления администрации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Асбестовского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муниципального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округа</a:t>
            </a:r>
          </a:p>
          <a:p>
            <a:pPr marL="109728" indent="0" algn="ctr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г. Асбест, ул. Уральская, 73</a:t>
            </a:r>
          </a:p>
          <a:p>
            <a:pPr marL="109728" indent="0" algn="ctr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Часы работы: пн.-чт. с 8.00 до 17.00, 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109728" indent="0" algn="ctr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пт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. с 8.00 до 16.00, </a:t>
            </a:r>
          </a:p>
          <a:p>
            <a:pPr marL="109728" indent="0" algn="ctr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перерыв с 12.30 до 13.18</a:t>
            </a:r>
          </a:p>
          <a:p>
            <a:pPr marL="109728" indent="0" algn="ctr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Тел. (34365) 7-53-31; 7-71-31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25389" y="263762"/>
            <a:ext cx="60119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9728" indent="0" algn="ctr">
              <a:buNone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ПРИЯТНОГО ПОЛЬЗОВАНИЯ!</a:t>
            </a:r>
          </a:p>
        </p:txBody>
      </p:sp>
      <p:pic>
        <p:nvPicPr>
          <p:cNvPr id="11" name="Picture 4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367" y="877913"/>
            <a:ext cx="2727025" cy="27270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0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</TotalTime>
  <Words>153</Words>
  <Application>Microsoft Office PowerPoint</Application>
  <PresentationFormat>Экран (4:3)</PresentationFormat>
  <Paragraphs>40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Финансовое управление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Тэйн</dc:creator>
  <cp:lastModifiedBy>Тэйн</cp:lastModifiedBy>
  <cp:revision>60</cp:revision>
  <dcterms:created xsi:type="dcterms:W3CDTF">2025-06-05T10:22:26Z</dcterms:created>
  <dcterms:modified xsi:type="dcterms:W3CDTF">2025-06-06T07:34:04Z</dcterms:modified>
</cp:coreProperties>
</file>