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5" r:id="rId11"/>
    <p:sldId id="266" r:id="rId12"/>
    <p:sldId id="261" r:id="rId13"/>
    <p:sldId id="268" r:id="rId14"/>
    <p:sldId id="269" r:id="rId15"/>
    <p:sldId id="270" r:id="rId16"/>
    <p:sldId id="271" r:id="rId17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73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01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06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106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87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701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352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17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4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64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091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357F7-B848-4F0D-93E1-C78CF1D2B206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10415-452F-4D65-9109-D29C3B603A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31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1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38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07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15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28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70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10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4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79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85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1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92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4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9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87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798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0</Words>
  <Application>Microsoft Office PowerPoint</Application>
  <PresentationFormat>Лист A4 (210x297 мм)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Finupravlenie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Бутымов</dc:creator>
  <cp:lastModifiedBy>Симахина Лариса Анатольевна</cp:lastModifiedBy>
  <cp:revision>2</cp:revision>
  <dcterms:created xsi:type="dcterms:W3CDTF">2025-05-27T01:25:12Z</dcterms:created>
  <dcterms:modified xsi:type="dcterms:W3CDTF">2025-06-02T06:35:21Z</dcterms:modified>
</cp:coreProperties>
</file>